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DA_2A9DEB1B.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35_352FDB62.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E3_8EE8738E.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44" r:id="rId4"/>
  </p:sldMasterIdLst>
  <p:notesMasterIdLst>
    <p:notesMasterId r:id="rId28"/>
  </p:notesMasterIdLst>
  <p:sldIdLst>
    <p:sldId id="358" r:id="rId5"/>
    <p:sldId id="491" r:id="rId6"/>
    <p:sldId id="492" r:id="rId7"/>
    <p:sldId id="493" r:id="rId8"/>
    <p:sldId id="474" r:id="rId9"/>
    <p:sldId id="495" r:id="rId10"/>
    <p:sldId id="309" r:id="rId11"/>
    <p:sldId id="497" r:id="rId12"/>
    <p:sldId id="498" r:id="rId13"/>
    <p:sldId id="499" r:id="rId14"/>
    <p:sldId id="500" r:id="rId15"/>
    <p:sldId id="501" r:id="rId16"/>
    <p:sldId id="502" r:id="rId17"/>
    <p:sldId id="482" r:id="rId18"/>
    <p:sldId id="503" r:id="rId19"/>
    <p:sldId id="483" r:id="rId20"/>
    <p:sldId id="484" r:id="rId21"/>
    <p:sldId id="485" r:id="rId22"/>
    <p:sldId id="486" r:id="rId23"/>
    <p:sldId id="487" r:id="rId24"/>
    <p:sldId id="488" r:id="rId25"/>
    <p:sldId id="489" r:id="rId26"/>
    <p:sldId id="490"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5DB9A0D-C1E1-CF0A-0CF3-A7A3915FB60A}" name="Alyssa Newman" initials="AN" userId="S::alyssa.newman@episerver.com::74bff058-5d09-4027-861a-f31ea0b045d7" providerId="AD"/>
  <p188:author id="{431C213A-465E-11B8-3B72-D4702A25043C}" name="Ali Hart" initials="AH" userId="S::alexandra.hart@optimizely.com::beb2dacb-53d3-411b-afe7-950e18957b94" providerId="AD"/>
  <p188:author id="{A75A6746-CA21-9832-BB60-3FEAB4979CDF}" name="Jesper Broberg" initials="JB" userId="S::jesper.broberg@episerver.com::6fa716d6-fb81-44ae-a586-9432e6782654" providerId="AD"/>
  <p188:author id="{9242E286-75D7-0C08-1F0E-DD422FAE63DA}" name="Kadie Kohls" initials="KK" userId="3gvRS8SgIwkxNm1EVEWi0o77NYpR/sGPHhWKO0Yzoos="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D79C30-7788-439A-90A7-F1E86FCB945D}" v="10" dt="2025-01-23T17:54:31.8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01" autoAdjust="0"/>
    <p:restoredTop sz="94660"/>
  </p:normalViewPr>
  <p:slideViewPr>
    <p:cSldViewPr snapToGrid="0">
      <p:cViewPr varScale="1">
        <p:scale>
          <a:sx n="114" d="100"/>
          <a:sy n="114" d="100"/>
        </p:scale>
        <p:origin x="968"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omments/modernComment_135_352FDB62.xml><?xml version="1.0" encoding="utf-8"?>
<p188:cmLst xmlns:a="http://schemas.openxmlformats.org/drawingml/2006/main" xmlns:r="http://schemas.openxmlformats.org/officeDocument/2006/relationships" xmlns:p188="http://schemas.microsoft.com/office/powerpoint/2018/8/main">
  <p188:cm id="{621EC7D5-9E43-42B8-98CE-F47DE59589D1}" authorId="{A75A6746-CA21-9832-BB60-3FEAB4979CDF}" status="resolved" created="2023-02-25T00:38:24.808" complete="100000">
    <pc:sldMkLst xmlns:pc="http://schemas.microsoft.com/office/powerpoint/2013/main/command">
      <pc:docMk/>
      <pc:sldMk cId="892328802" sldId="309"/>
    </pc:sldMkLst>
    <p188:replyLst>
      <p188:reply id="{12CCE8D0-6D10-4776-AA75-68FA91D1AF2C}" authorId="{A75A6746-CA21-9832-BB60-3FEAB4979CDF}" created="2023-02-25T00:39:55.720">
        <p188:txBody>
          <a:bodyPr/>
          <a:lstStyle/>
          <a:p>
            <a:r>
              <a:rPr lang="en-US"/>
              <a:t>Also, shouldn't we at least mention Headless in this slide? That word appears once in this deck... on the last slide.</a:t>
            </a:r>
          </a:p>
        </p188:txBody>
      </p188:reply>
    </p188:replyLst>
    <p188:txBody>
      <a:bodyPr/>
      <a:lstStyle/>
      <a:p>
        <a:r>
          <a:rPr lang="en-US"/>
          <a:t>Again, us referring to our platform as CMS is IMO outdated.
I believe that the combination of CMP, DAM and an Experience Orchestration Platform is really what we're selling.</a:t>
        </a:r>
      </a:p>
    </p188:txBody>
  </p188:cm>
  <p188:cm id="{801F651C-2BE5-4144-9F11-9740F304EA4C}" authorId="{9242E286-75D7-0C08-1F0E-DD422FAE63DA}" status="resolved" created="2023-03-08T18:39:04.404" complete="100000">
    <pc:sldMkLst xmlns:pc="http://schemas.microsoft.com/office/powerpoint/2013/main/command">
      <pc:docMk/>
      <pc:sldMk cId="892328802" sldId="309"/>
    </pc:sldMkLst>
    <p188:txBody>
      <a:bodyPr/>
      <a:lstStyle/>
      <a:p>
        <a:r>
          <a:rPr lang="en-US"/>
          <a:t>I'm going to recommend not "brightening" this slide up. The Opti blue vibrates with the purple too much and doesn't allow the purple to "pop". </a:t>
        </a:r>
      </a:p>
    </p188:txBody>
  </p188:cm>
  <p188:cm id="{F3915733-73BD-4CE6-9EA8-88376D8BEEAA}" authorId="{431C213A-465E-11B8-3B72-D4702A25043C}" created="2025-01-08T21:35:44.972">
    <ac:deMkLst xmlns:ac="http://schemas.microsoft.com/office/drawing/2013/main/command">
      <pc:docMk xmlns:pc="http://schemas.microsoft.com/office/powerpoint/2013/main/command"/>
      <pc:sldMk xmlns:pc="http://schemas.microsoft.com/office/powerpoint/2013/main/command" cId="892328802" sldId="309"/>
      <ac:spMk id="3" creationId="{A4409C2E-C5DA-3BD6-D37B-BB91F18F7C48}"/>
    </ac:deMkLst>
    <p188:txBody>
      <a:bodyPr/>
      <a:lstStyle/>
      <a:p>
        <a:r>
          <a:rPr lang="en-US"/>
          <a:t>Brand - Would love some help on this slide to make it flow better visually with the slides before/after</a:t>
        </a:r>
      </a:p>
    </p188:txBody>
  </p188:cm>
</p188:cmLst>
</file>

<file path=ppt/comments/modernComment_1DA_2A9DEB1B.xml><?xml version="1.0" encoding="utf-8"?>
<p188:cmLst xmlns:a="http://schemas.openxmlformats.org/drawingml/2006/main" xmlns:r="http://schemas.openxmlformats.org/officeDocument/2006/relationships" xmlns:p188="http://schemas.microsoft.com/office/powerpoint/2018/8/main">
  <p188:cm id="{6B4BFE17-283E-4F73-91A3-527CE6B64117}" authorId="{431C213A-465E-11B8-3B72-D4702A25043C}" created="2025-01-08T21:28:33.503">
    <ac:deMkLst xmlns:ac="http://schemas.microsoft.com/office/drawing/2013/main/command">
      <pc:docMk xmlns:pc="http://schemas.microsoft.com/office/powerpoint/2013/main/command"/>
      <pc:sldMk xmlns:pc="http://schemas.microsoft.com/office/powerpoint/2013/main/command" cId="2253775557" sldId="437"/>
      <ac:spMk id="2" creationId="{ADC5703B-08FD-4B0B-E993-5D253306644C}"/>
    </ac:deMkLst>
    <p188:txBody>
      <a:bodyPr/>
      <a:lstStyle/>
      <a:p>
        <a:r>
          <a:rPr lang="en-US"/>
          <a:t>Brand - anything exciting we can do here to help signify a broken content supply chain? even an image of a broken chain or something haha</a:t>
        </a:r>
      </a:p>
    </p188:txBody>
  </p188:cm>
</p188:cmLst>
</file>

<file path=ppt/comments/modernComment_1E3_8EE8738E.xml><?xml version="1.0" encoding="utf-8"?>
<p188:cmLst xmlns:a="http://schemas.openxmlformats.org/drawingml/2006/main" xmlns:r="http://schemas.openxmlformats.org/officeDocument/2006/relationships" xmlns:p188="http://schemas.microsoft.com/office/powerpoint/2018/8/main">
  <p188:cm id="{B3453B7F-C689-488F-A30E-2749D406C0C8}" authorId="{431C213A-465E-11B8-3B72-D4702A25043C}" created="2025-01-08T21:49:50.785">
    <ac:deMkLst xmlns:ac="http://schemas.microsoft.com/office/drawing/2013/main/command">
      <pc:docMk xmlns:pc="http://schemas.microsoft.com/office/powerpoint/2013/main/command"/>
      <pc:sldMk xmlns:pc="http://schemas.microsoft.com/office/powerpoint/2013/main/command" cId="2397598606" sldId="478"/>
      <ac:spMk id="2" creationId="{AABC60AE-37CF-9D76-A2E7-1382E3A0F055}"/>
    </ac:deMkLst>
    <p188:txBody>
      <a:bodyPr/>
      <a:lstStyle/>
      <a:p>
        <a:r>
          <a:rPr lang="en-US"/>
          <a:t>Brand - can you make this slide look better?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C2163D-CB1E-41D5-9177-3EB3C58445AC}" type="datetimeFigureOut">
              <a:t>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600D8-F8D4-4D87-B0EE-8707192EF18C}" type="slidenum">
              <a:t>‹#›</a:t>
            </a:fld>
            <a:endParaRPr lang="en-US"/>
          </a:p>
        </p:txBody>
      </p:sp>
    </p:spTree>
    <p:extLst>
      <p:ext uri="{BB962C8B-B14F-4D97-AF65-F5344CB8AC3E}">
        <p14:creationId xmlns:p14="http://schemas.microsoft.com/office/powerpoint/2010/main" val="401289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orbes.com/advisor/business/software/content-marketing-statistics/"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demandmetric.com/content/content-marketing-infographic"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orbes.com/advisor/business/software/content-marketing-statistics/"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demandmetric.com/content/content-marketing-infographic"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orbes.com/advisor/business/software/content-marketing-statistic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demandmetric.com/content/content-marketing-infographic"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E8C31-E031-AA96-21ED-D9E050D4B5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08E5E4-89FB-656F-0772-0C7707C80E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E8CB03-C81B-4E87-4676-0046CC562FBD}"/>
              </a:ext>
            </a:extLst>
          </p:cNvPr>
          <p:cNvSpPr>
            <a:spLocks noGrp="1"/>
          </p:cNvSpPr>
          <p:nvPr>
            <p:ph type="body" idx="1"/>
          </p:nvPr>
        </p:nvSpPr>
        <p:spPr/>
        <p:txBody>
          <a:bodyPr/>
          <a:lstStyle/>
          <a:p>
            <a:r>
              <a:rPr lang="en-US">
                <a:hlinkClick r:id="rId3"/>
              </a:rPr>
              <a:t>https://www.forbes.com/advisor/business/software/content-marketing-statistics/</a:t>
            </a:r>
            <a:endParaRPr lang="en-US"/>
          </a:p>
          <a:p>
            <a:r>
              <a:rPr lang="en-US">
                <a:hlinkClick r:id="rId4"/>
              </a:rPr>
              <a:t>https://www.demandmetric.com/content/content-marketing-infographic</a:t>
            </a:r>
            <a:endParaRPr lang="en-US"/>
          </a:p>
          <a:p>
            <a:endParaRPr lang="en-US"/>
          </a:p>
          <a:p>
            <a:r>
              <a:rPr lang="en-US"/>
              <a:t>Every interaction a user has with your brand online is shaped by content.</a:t>
            </a:r>
          </a:p>
          <a:p>
            <a:r>
              <a:rPr lang="en-US"/>
              <a:t>The words, images, and videos on your website tell your brand's story and guide users through their journey. Your social media posts, stories, and live videos engage your audience and create a sense of community. Your email newsletters, promotional offers, and transactional messages keep your audience informed and connected to your brand.</a:t>
            </a:r>
          </a:p>
          <a:p>
            <a:r>
              <a:rPr lang="en-US"/>
              <a:t>Content marketing and a solid content strategy are non-negotiable for any brand that wants to thrive in the digital age. By investing in high-quality content and delivering it through the right channels, you can build trust, attract leads, drive conversions, and create memorable digital experiences that keep your audience coming back for more.</a:t>
            </a:r>
          </a:p>
        </p:txBody>
      </p:sp>
      <p:sp>
        <p:nvSpPr>
          <p:cNvPr id="4" name="Slide Number Placeholder 3">
            <a:extLst>
              <a:ext uri="{FF2B5EF4-FFF2-40B4-BE49-F238E27FC236}">
                <a16:creationId xmlns:a16="http://schemas.microsoft.com/office/drawing/2014/main" id="{E4EFE64D-D5A5-7AB6-4011-679A5D647383}"/>
              </a:ext>
            </a:extLst>
          </p:cNvPr>
          <p:cNvSpPr>
            <a:spLocks noGrp="1"/>
          </p:cNvSpPr>
          <p:nvPr>
            <p:ph type="sldNum" sz="quarter" idx="5"/>
          </p:nvPr>
        </p:nvSpPr>
        <p:spPr/>
        <p:txBody>
          <a:bodyPr/>
          <a:lstStyle/>
          <a:p>
            <a:fld id="{68D600D8-F8D4-4D87-B0EE-8707192EF18C}" type="slidenum">
              <a:rPr lang="en-US"/>
              <a:t>2</a:t>
            </a:fld>
            <a:endParaRPr lang="en-US"/>
          </a:p>
        </p:txBody>
      </p:sp>
    </p:spTree>
    <p:extLst>
      <p:ext uri="{BB962C8B-B14F-4D97-AF65-F5344CB8AC3E}">
        <p14:creationId xmlns:p14="http://schemas.microsoft.com/office/powerpoint/2010/main" val="633274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90615-D20D-3C3A-06FF-94BA71E15B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C61E88-654C-B0A8-4CCE-E16FC8C307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05E144-2267-7C34-6FBF-1C5BDA1C08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Our comprehensive solution is comprised of industry-leading, best-in-class tools including a CMP, DAM, and CDP—fully integrated with our CMS to support the entire content lifecycle.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Together, these products provide critical capabilities for modern marketing teams, enabling: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Better collaboration through shared calendars, workflows, and intuitive Editors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Delivery of personalized content that’s relevant to each individual through AI-powered content recommendations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Data-driven decision-making with rich customer data and content analytics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Data protection &amp; regulatory compliance with modern content governance capabilities and enterprise-grade support &amp; security certifications</a:t>
            </a:r>
            <a:endParaRPr lang="en-US" sz="1800" dirty="0">
              <a:cs typeface="Calibri"/>
            </a:endParaRPr>
          </a:p>
          <a:p>
            <a:endParaRPr lang="en-US" dirty="0"/>
          </a:p>
        </p:txBody>
      </p:sp>
      <p:sp>
        <p:nvSpPr>
          <p:cNvPr id="4" name="Slide Number Placeholder 3">
            <a:extLst>
              <a:ext uri="{FF2B5EF4-FFF2-40B4-BE49-F238E27FC236}">
                <a16:creationId xmlns:a16="http://schemas.microsoft.com/office/drawing/2014/main" id="{637253D2-2C8A-7D69-B03B-0B10D8F854B2}"/>
              </a:ext>
            </a:extLst>
          </p:cNvPr>
          <p:cNvSpPr>
            <a:spLocks noGrp="1"/>
          </p:cNvSpPr>
          <p:nvPr>
            <p:ph type="sldNum" sz="quarter" idx="5"/>
          </p:nvPr>
        </p:nvSpPr>
        <p:spPr/>
        <p:txBody>
          <a:bodyPr/>
          <a:lstStyle/>
          <a:p>
            <a:fld id="{42D5E1AA-7D7B-F34B-A68D-7E7D76AE0813}" type="slidenum">
              <a:rPr lang="en-US" smtClean="0"/>
              <a:t>11</a:t>
            </a:fld>
            <a:endParaRPr lang="en-US"/>
          </a:p>
        </p:txBody>
      </p:sp>
    </p:spTree>
    <p:extLst>
      <p:ext uri="{BB962C8B-B14F-4D97-AF65-F5344CB8AC3E}">
        <p14:creationId xmlns:p14="http://schemas.microsoft.com/office/powerpoint/2010/main" val="1754856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DDAD7-B705-98BE-05AC-3F4ACC8379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CA7F7C-8E67-53D9-0E0C-187AB72407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2FD0FB-5808-D1A1-118D-7CEF0076E4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Our comprehensive solution is comprised of industry-leading, best-in-class tools including a CMP, DAM, and CDP—fully integrated with our CMS to support the entire content lifecycle.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Together, these products provide critical capabilities for modern marketing teams, enabling: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Better collaboration through shared calendars, workflows, and intuitive Editors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Delivery of personalized content that’s relevant to each individual through AI-powered content recommendations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Data-driven decision-making with rich customer data and content analytics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Data protection &amp; regulatory compliance with modern content governance capabilities and enterprise-grade support &amp; security certifications</a:t>
            </a:r>
            <a:endParaRPr lang="en-US" sz="1800" dirty="0">
              <a:cs typeface="Calibri"/>
            </a:endParaRPr>
          </a:p>
          <a:p>
            <a:endParaRPr lang="en-US" dirty="0"/>
          </a:p>
        </p:txBody>
      </p:sp>
      <p:sp>
        <p:nvSpPr>
          <p:cNvPr id="4" name="Slide Number Placeholder 3">
            <a:extLst>
              <a:ext uri="{FF2B5EF4-FFF2-40B4-BE49-F238E27FC236}">
                <a16:creationId xmlns:a16="http://schemas.microsoft.com/office/drawing/2014/main" id="{D7F764BA-0905-C39B-4AE0-F2E99B2D48B9}"/>
              </a:ext>
            </a:extLst>
          </p:cNvPr>
          <p:cNvSpPr>
            <a:spLocks noGrp="1"/>
          </p:cNvSpPr>
          <p:nvPr>
            <p:ph type="sldNum" sz="quarter" idx="5"/>
          </p:nvPr>
        </p:nvSpPr>
        <p:spPr/>
        <p:txBody>
          <a:bodyPr/>
          <a:lstStyle/>
          <a:p>
            <a:fld id="{42D5E1AA-7D7B-F34B-A68D-7E7D76AE0813}" type="slidenum">
              <a:rPr lang="en-US" smtClean="0"/>
              <a:t>12</a:t>
            </a:fld>
            <a:endParaRPr lang="en-US"/>
          </a:p>
        </p:txBody>
      </p:sp>
    </p:spTree>
    <p:extLst>
      <p:ext uri="{BB962C8B-B14F-4D97-AF65-F5344CB8AC3E}">
        <p14:creationId xmlns:p14="http://schemas.microsoft.com/office/powerpoint/2010/main" val="2478506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11DFA-3E19-B809-96C9-748AE25D24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8BE2F-3CF8-C36D-B904-C12838BD5A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654369-CE86-4228-04A9-E406E31F316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Our comprehensive solution is comprised of industry-leading, best-in-class tools including a CMP, DAM, and CDP—fully integrated with our CMS to support the entire content lifecycle.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Together, these products provide critical capabilities for modern marketing teams, enabling: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Better collaboration through shared calendars, workflows, and intuitive Editors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Delivery of personalized content that’s relevant to each individual through AI-powered content recommendations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Data-driven decision-making with rich customer data and content analytics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Data protection &amp; regulatory compliance with modern content governance capabilities and enterprise-grade support &amp; security certifications</a:t>
            </a:r>
            <a:endParaRPr lang="en-US" sz="1800" dirty="0">
              <a:cs typeface="Calibri"/>
            </a:endParaRPr>
          </a:p>
          <a:p>
            <a:endParaRPr lang="en-US" dirty="0"/>
          </a:p>
        </p:txBody>
      </p:sp>
      <p:sp>
        <p:nvSpPr>
          <p:cNvPr id="4" name="Slide Number Placeholder 3">
            <a:extLst>
              <a:ext uri="{FF2B5EF4-FFF2-40B4-BE49-F238E27FC236}">
                <a16:creationId xmlns:a16="http://schemas.microsoft.com/office/drawing/2014/main" id="{691C4F8B-628D-746A-2329-53A07AB07945}"/>
              </a:ext>
            </a:extLst>
          </p:cNvPr>
          <p:cNvSpPr>
            <a:spLocks noGrp="1"/>
          </p:cNvSpPr>
          <p:nvPr>
            <p:ph type="sldNum" sz="quarter" idx="5"/>
          </p:nvPr>
        </p:nvSpPr>
        <p:spPr/>
        <p:txBody>
          <a:bodyPr/>
          <a:lstStyle/>
          <a:p>
            <a:fld id="{42D5E1AA-7D7B-F34B-A68D-7E7D76AE0813}" type="slidenum">
              <a:rPr lang="en-US" smtClean="0"/>
              <a:t>13</a:t>
            </a:fld>
            <a:endParaRPr lang="en-US"/>
          </a:p>
        </p:txBody>
      </p:sp>
    </p:spTree>
    <p:extLst>
      <p:ext uri="{BB962C8B-B14F-4D97-AF65-F5344CB8AC3E}">
        <p14:creationId xmlns:p14="http://schemas.microsoft.com/office/powerpoint/2010/main" val="85579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today's fast-paced digital landscape, marketers are constantly seeking ways to streamline operations, maximize efficiency, and drive better results. Optimizely One emerges as a game-changing solution that addresses these challenges head-on.</a:t>
            </a:r>
            <a:endParaRPr lang="en-US">
              <a:ea typeface="Calibri" panose="020F0502020204030204"/>
              <a:cs typeface="Calibri"/>
            </a:endParaRPr>
          </a:p>
          <a:p>
            <a:endParaRPr lang="en-US" b="1"/>
          </a:p>
          <a:p>
            <a:r>
              <a:rPr lang="en-US" b="1"/>
              <a:t>Key Benefits for Marketers:</a:t>
            </a:r>
            <a:endParaRPr lang="en-US">
              <a:ea typeface="Calibri" panose="020F0502020204030204"/>
              <a:cs typeface="Calibri" panose="020F0502020204030204"/>
            </a:endParaRPr>
          </a:p>
          <a:p>
            <a:r>
              <a:rPr lang="en-US" b="1"/>
              <a:t>Lower Total Cost of Ownership (TCO):</a:t>
            </a:r>
            <a:endParaRPr lang="en-US">
              <a:ea typeface="Calibri" panose="020F0502020204030204"/>
              <a:cs typeface="Calibri" panose="020F0502020204030204"/>
            </a:endParaRPr>
          </a:p>
          <a:p>
            <a:pPr marL="285750" lvl="1">
              <a:buFont typeface="Arial"/>
              <a:buChar char="•"/>
            </a:pPr>
            <a:r>
              <a:rPr lang="en-US" b="1"/>
              <a:t> Consolidated Platform:</a:t>
            </a:r>
            <a:r>
              <a:rPr lang="en-US"/>
              <a:t> Optimizely One eliminates the need for multiple disparate tools, consolidating essential marketing functions into a single unified platform. This consolidation reduces licensing fees, integration costs, and maintenance overhead, leading to significant cost savings.</a:t>
            </a:r>
            <a:endParaRPr lang="en-US">
              <a:ea typeface="Calibri" panose="020F0502020204030204"/>
              <a:cs typeface="Calibri" panose="020F0502020204030204"/>
            </a:endParaRPr>
          </a:p>
          <a:p>
            <a:pPr marL="285750" lvl="1">
              <a:buFont typeface="Arial"/>
              <a:buChar char="•"/>
            </a:pPr>
            <a:r>
              <a:rPr lang="en-US" b="1"/>
              <a:t> Streamlined Workflows:</a:t>
            </a:r>
            <a:r>
              <a:rPr lang="en-US"/>
              <a:t> By centralizing content creation, experimentation, personalization, and analytics, Optimizely One streamlines workflows, reducing the time and resources required to execute campaigns. This efficiency translates to lower operational costs and improved team productivity.</a:t>
            </a:r>
            <a:endParaRPr lang="en-US">
              <a:ea typeface="Calibri" panose="020F0502020204030204"/>
              <a:cs typeface="Calibri" panose="020F0502020204030204"/>
            </a:endParaRPr>
          </a:p>
          <a:p>
            <a:r>
              <a:rPr lang="en-US" b="1"/>
              <a:t>Do More with Less Tools:</a:t>
            </a:r>
            <a:endParaRPr lang="en-US">
              <a:ea typeface="Calibri" panose="020F0502020204030204"/>
              <a:cs typeface="Calibri" panose="020F0502020204030204"/>
            </a:endParaRPr>
          </a:p>
          <a:p>
            <a:pPr marL="285750" lvl="1">
              <a:buFont typeface="Arial"/>
              <a:buChar char="•"/>
            </a:pPr>
            <a:r>
              <a:rPr lang="en-US" b="1"/>
              <a:t> All-in-One Solution:</a:t>
            </a:r>
            <a:r>
              <a:rPr lang="en-US"/>
              <a:t> Optimizely One provides a comprehensive suite of tools that cover the entire marketing lifecycle. From content management and experimentation to personalization and analytics, marketers have everything they need in one place. This eliminates the need to juggle multiple tools, simplifying processes and improving collaboration.</a:t>
            </a:r>
            <a:endParaRPr lang="en-US">
              <a:ea typeface="Calibri" panose="020F0502020204030204"/>
              <a:cs typeface="Calibri" panose="020F0502020204030204"/>
            </a:endParaRPr>
          </a:p>
          <a:p>
            <a:pPr marL="285750" lvl="1">
              <a:buFont typeface="Arial"/>
              <a:buChar char="•"/>
            </a:pPr>
            <a:r>
              <a:rPr lang="en-US" b="1"/>
              <a:t> Seamless Integrations:</a:t>
            </a:r>
            <a:r>
              <a:rPr lang="en-US"/>
              <a:t> While consolidating core functions, Optimizely One also offers seamless integrations with popular third-party tools. This flexibility allows marketers to leverage their existing investments while benefiting from the unified platform's capabilities.</a:t>
            </a:r>
            <a:endParaRPr lang="en-US">
              <a:ea typeface="Calibri" panose="020F0502020204030204"/>
              <a:cs typeface="Calibri" panose="020F0502020204030204"/>
            </a:endParaRPr>
          </a:p>
          <a:p>
            <a:r>
              <a:rPr lang="en-US" b="1"/>
              <a:t>Maximize Content ROI:</a:t>
            </a:r>
            <a:endParaRPr lang="en-US">
              <a:ea typeface="Calibri" panose="020F0502020204030204"/>
              <a:cs typeface="Calibri" panose="020F0502020204030204"/>
            </a:endParaRPr>
          </a:p>
          <a:p>
            <a:pPr marL="285750" lvl="1">
              <a:buFont typeface="Arial"/>
              <a:buChar char="•"/>
            </a:pPr>
            <a:r>
              <a:rPr lang="en-US" b="1"/>
              <a:t>Data-Driven Optimization:</a:t>
            </a:r>
            <a:r>
              <a:rPr lang="en-US"/>
              <a:t> The platform's robust analytics capabilities provide marketers with deep insights into content performance. By understanding what resonates with different audiences, marketers can continuously optimize content strategies to drive better results.</a:t>
            </a:r>
            <a:endParaRPr lang="en-US">
              <a:ea typeface="Calibri" panose="020F0502020204030204"/>
              <a:cs typeface="Calibri" panose="020F0502020204030204"/>
            </a:endParaRPr>
          </a:p>
          <a:p>
            <a:r>
              <a:rPr lang="en-US" b="1"/>
              <a:t>Increase Conversions:</a:t>
            </a:r>
            <a:endParaRPr lang="en-US">
              <a:ea typeface="Calibri" panose="020F0502020204030204"/>
              <a:cs typeface="Calibri" panose="020F0502020204030204"/>
            </a:endParaRPr>
          </a:p>
          <a:p>
            <a:pPr marL="285750" lvl="1">
              <a:buFont typeface="Arial"/>
              <a:buChar char="•"/>
            </a:pPr>
            <a:r>
              <a:rPr lang="en-US" b="1"/>
              <a:t> Content testing:</a:t>
            </a:r>
            <a:r>
              <a:rPr lang="en-US"/>
              <a:t> Optimizely </a:t>
            </a:r>
            <a:r>
              <a:rPr lang="en-US" err="1"/>
              <a:t>Oneenable</a:t>
            </a:r>
            <a:r>
              <a:rPr lang="en-US"/>
              <a:t> marketers to test different variations of content, landing pages, and campaigns to identify the most effective approaches. This data-driven experimentation leads to continuous improvement and increased conversion rates.</a:t>
            </a:r>
            <a:endParaRPr lang="en-US">
              <a:ea typeface="Calibri"/>
              <a:cs typeface="Calibri"/>
            </a:endParaRPr>
          </a:p>
          <a:p>
            <a:pPr marL="285750" lvl="1">
              <a:buFont typeface="Arial"/>
              <a:buChar char="•"/>
            </a:pPr>
            <a:r>
              <a:rPr lang="en-US"/>
              <a:t> By combining content testing and analytics, Optimizely One empowers marketers to optimize every step of the customer journey. This holistic approach drives higher engagement, reduces friction, and ultimately leads to more conversions.</a:t>
            </a:r>
            <a:endParaRPr lang="en-US">
              <a:ea typeface="Calibri" panose="020F0502020204030204"/>
              <a:cs typeface="Calibri" panose="020F0502020204030204"/>
            </a:endParaRPr>
          </a:p>
          <a:p>
            <a:pPr marL="171450" indent="-171450">
              <a:buFont typeface="Symbol"/>
              <a:buChar char="•"/>
            </a:pP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3F5311D-CE45-4784-A9A0-32050D9B7977}" type="slidenum">
              <a:rPr lang="en-US" smtClean="0"/>
              <a:t>14</a:t>
            </a:fld>
            <a:endParaRPr lang="en-US"/>
          </a:p>
        </p:txBody>
      </p:sp>
    </p:spTree>
    <p:extLst>
      <p:ext uri="{BB962C8B-B14F-4D97-AF65-F5344CB8AC3E}">
        <p14:creationId xmlns:p14="http://schemas.microsoft.com/office/powerpoint/2010/main" val="3436744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2C6D8-057E-EB81-907D-7BDC3E15A7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491664-89BC-4D0D-07BE-7AB4E73D51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F0C28-698C-946A-BC13-35F1826015CA}"/>
              </a:ext>
            </a:extLst>
          </p:cNvPr>
          <p:cNvSpPr>
            <a:spLocks noGrp="1"/>
          </p:cNvSpPr>
          <p:nvPr>
            <p:ph type="body" idx="1"/>
          </p:nvPr>
        </p:nvSpPr>
        <p:spPr/>
        <p:txBody>
          <a:bodyPr/>
          <a:lstStyle/>
          <a:p>
            <a:r>
              <a:rPr lang="en-US"/>
              <a:t>In today's fast-paced digital landscape, marketers are constantly seeking ways to streamline operations, maximize efficiency, and drive better results. Optimizely One emerges as a game-changing solution that addresses these challenges head-on.</a:t>
            </a:r>
            <a:endParaRPr lang="en-US">
              <a:ea typeface="Calibri" panose="020F0502020204030204"/>
              <a:cs typeface="Calibri"/>
            </a:endParaRPr>
          </a:p>
          <a:p>
            <a:endParaRPr lang="en-US" b="1"/>
          </a:p>
          <a:p>
            <a:r>
              <a:rPr lang="en-US" b="1"/>
              <a:t>Key Benefits for Marketers:</a:t>
            </a:r>
            <a:endParaRPr lang="en-US">
              <a:ea typeface="Calibri" panose="020F0502020204030204"/>
              <a:cs typeface="Calibri" panose="020F0502020204030204"/>
            </a:endParaRPr>
          </a:p>
          <a:p>
            <a:r>
              <a:rPr lang="en-US" b="1"/>
              <a:t>Lower Total Cost of Ownership (TCO):</a:t>
            </a:r>
            <a:endParaRPr lang="en-US">
              <a:ea typeface="Calibri" panose="020F0502020204030204"/>
              <a:cs typeface="Calibri" panose="020F0502020204030204"/>
            </a:endParaRPr>
          </a:p>
          <a:p>
            <a:pPr marL="285750" lvl="1">
              <a:buFont typeface="Arial"/>
              <a:buChar char="•"/>
            </a:pPr>
            <a:r>
              <a:rPr lang="en-US" b="1"/>
              <a:t> Consolidated Platform:</a:t>
            </a:r>
            <a:r>
              <a:rPr lang="en-US"/>
              <a:t> Optimizely One eliminates the need for multiple disparate tools, consolidating essential marketing functions into a single unified platform. This consolidation reduces licensing fees, integration costs, and maintenance overhead, leading to significant cost savings.</a:t>
            </a:r>
            <a:endParaRPr lang="en-US">
              <a:ea typeface="Calibri" panose="020F0502020204030204"/>
              <a:cs typeface="Calibri" panose="020F0502020204030204"/>
            </a:endParaRPr>
          </a:p>
          <a:p>
            <a:pPr marL="285750" lvl="1">
              <a:buFont typeface="Arial"/>
              <a:buChar char="•"/>
            </a:pPr>
            <a:r>
              <a:rPr lang="en-US" b="1"/>
              <a:t> Streamlined Workflows:</a:t>
            </a:r>
            <a:r>
              <a:rPr lang="en-US"/>
              <a:t> By centralizing content creation, experimentation, personalization, and analytics, Optimizely One streamlines workflows, reducing the time and resources required to execute campaigns. This efficiency translates to lower operational costs and improved team productivity.</a:t>
            </a:r>
            <a:endParaRPr lang="en-US">
              <a:ea typeface="Calibri" panose="020F0502020204030204"/>
              <a:cs typeface="Calibri" panose="020F0502020204030204"/>
            </a:endParaRPr>
          </a:p>
          <a:p>
            <a:r>
              <a:rPr lang="en-US" b="1"/>
              <a:t>Do More with Less Tools:</a:t>
            </a:r>
            <a:endParaRPr lang="en-US">
              <a:ea typeface="Calibri" panose="020F0502020204030204"/>
              <a:cs typeface="Calibri" panose="020F0502020204030204"/>
            </a:endParaRPr>
          </a:p>
          <a:p>
            <a:pPr marL="285750" lvl="1">
              <a:buFont typeface="Arial"/>
              <a:buChar char="•"/>
            </a:pPr>
            <a:r>
              <a:rPr lang="en-US" b="1"/>
              <a:t> All-in-One Solution:</a:t>
            </a:r>
            <a:r>
              <a:rPr lang="en-US"/>
              <a:t> Optimizely One provides a comprehensive suite of tools that cover the entire marketing lifecycle. From content management and experimentation to personalization and analytics, marketers have everything they need in one place. This eliminates the need to juggle multiple tools, simplifying processes and improving collaboration.</a:t>
            </a:r>
            <a:endParaRPr lang="en-US">
              <a:ea typeface="Calibri" panose="020F0502020204030204"/>
              <a:cs typeface="Calibri" panose="020F0502020204030204"/>
            </a:endParaRPr>
          </a:p>
          <a:p>
            <a:pPr marL="285750" lvl="1">
              <a:buFont typeface="Arial"/>
              <a:buChar char="•"/>
            </a:pPr>
            <a:r>
              <a:rPr lang="en-US" b="1"/>
              <a:t> Seamless Integrations:</a:t>
            </a:r>
            <a:r>
              <a:rPr lang="en-US"/>
              <a:t> While consolidating core functions, Optimizely One also offers seamless integrations with popular third-party tools. This flexibility allows marketers to leverage their existing investments while benefiting from the unified platform's capabilities.</a:t>
            </a:r>
            <a:endParaRPr lang="en-US">
              <a:ea typeface="Calibri" panose="020F0502020204030204"/>
              <a:cs typeface="Calibri" panose="020F0502020204030204"/>
            </a:endParaRPr>
          </a:p>
          <a:p>
            <a:r>
              <a:rPr lang="en-US" b="1"/>
              <a:t>Maximize Content ROI:</a:t>
            </a:r>
            <a:endParaRPr lang="en-US">
              <a:ea typeface="Calibri" panose="020F0502020204030204"/>
              <a:cs typeface="Calibri" panose="020F0502020204030204"/>
            </a:endParaRPr>
          </a:p>
          <a:p>
            <a:pPr marL="285750" lvl="1">
              <a:buFont typeface="Arial"/>
              <a:buChar char="•"/>
            </a:pPr>
            <a:r>
              <a:rPr lang="en-US" b="1"/>
              <a:t>Data-Driven Optimization:</a:t>
            </a:r>
            <a:r>
              <a:rPr lang="en-US"/>
              <a:t> The platform's robust analytics capabilities provide marketers with deep insights into content performance. By understanding what resonates with different audiences, marketers can continuously optimize content strategies to drive better results.</a:t>
            </a:r>
            <a:endParaRPr lang="en-US">
              <a:ea typeface="Calibri" panose="020F0502020204030204"/>
              <a:cs typeface="Calibri" panose="020F0502020204030204"/>
            </a:endParaRPr>
          </a:p>
          <a:p>
            <a:r>
              <a:rPr lang="en-US" b="1"/>
              <a:t>Increase Conversions:</a:t>
            </a:r>
            <a:endParaRPr lang="en-US">
              <a:ea typeface="Calibri" panose="020F0502020204030204"/>
              <a:cs typeface="Calibri" panose="020F0502020204030204"/>
            </a:endParaRPr>
          </a:p>
          <a:p>
            <a:pPr marL="285750" lvl="1">
              <a:buFont typeface="Arial"/>
              <a:buChar char="•"/>
            </a:pPr>
            <a:r>
              <a:rPr lang="en-US" b="1"/>
              <a:t> Content testing:</a:t>
            </a:r>
            <a:r>
              <a:rPr lang="en-US"/>
              <a:t> Optimizely </a:t>
            </a:r>
            <a:r>
              <a:rPr lang="en-US" err="1"/>
              <a:t>Oneenable</a:t>
            </a:r>
            <a:r>
              <a:rPr lang="en-US"/>
              <a:t> marketers to test different variations of content, landing pages, and campaigns to identify the most effective approaches. This data-driven experimentation leads to continuous improvement and increased conversion rates.</a:t>
            </a:r>
            <a:endParaRPr lang="en-US">
              <a:ea typeface="Calibri"/>
              <a:cs typeface="Calibri"/>
            </a:endParaRPr>
          </a:p>
          <a:p>
            <a:pPr marL="285750" lvl="1">
              <a:buFont typeface="Arial"/>
              <a:buChar char="•"/>
            </a:pPr>
            <a:r>
              <a:rPr lang="en-US"/>
              <a:t> By combining content testing and analytics, Optimizely One empowers marketers to optimize every step of the customer journey. This holistic approach drives higher engagement, reduces friction, and ultimately leads to more conversions.</a:t>
            </a:r>
            <a:endParaRPr lang="en-US">
              <a:ea typeface="Calibri" panose="020F0502020204030204"/>
              <a:cs typeface="Calibri" panose="020F0502020204030204"/>
            </a:endParaRPr>
          </a:p>
          <a:p>
            <a:pPr marL="171450" indent="-171450">
              <a:buFont typeface="Symbol"/>
              <a:buChar char="•"/>
            </a:pPr>
            <a:endParaRPr lang="en-US">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6A9AD723-DED9-4C95-4C60-845B77C2DE61}"/>
              </a:ext>
            </a:extLst>
          </p:cNvPr>
          <p:cNvSpPr>
            <a:spLocks noGrp="1"/>
          </p:cNvSpPr>
          <p:nvPr>
            <p:ph type="sldNum" sz="quarter" idx="5"/>
          </p:nvPr>
        </p:nvSpPr>
        <p:spPr/>
        <p:txBody>
          <a:bodyPr/>
          <a:lstStyle/>
          <a:p>
            <a:fld id="{53F5311D-CE45-4784-A9A0-32050D9B7977}" type="slidenum">
              <a:rPr lang="en-US" smtClean="0"/>
              <a:t>15</a:t>
            </a:fld>
            <a:endParaRPr lang="en-US"/>
          </a:p>
        </p:txBody>
      </p:sp>
    </p:spTree>
    <p:extLst>
      <p:ext uri="{BB962C8B-B14F-4D97-AF65-F5344CB8AC3E}">
        <p14:creationId xmlns:p14="http://schemas.microsoft.com/office/powerpoint/2010/main" val="36346536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47C1A-F2CD-48F2-1DB8-CB0F2C68F9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A4B022-38B8-C7B7-4744-0ACDC5FA9A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A9CAC0-1848-F4CD-E727-A177B2982719}"/>
              </a:ext>
            </a:extLst>
          </p:cNvPr>
          <p:cNvSpPr>
            <a:spLocks noGrp="1"/>
          </p:cNvSpPr>
          <p:nvPr>
            <p:ph type="body" idx="1"/>
          </p:nvPr>
        </p:nvSpPr>
        <p:spPr/>
        <p:txBody>
          <a:bodyPr/>
          <a:lstStyle/>
          <a:p>
            <a:r>
              <a:rPr lang="en-US">
                <a:ea typeface="Calibri"/>
                <a:cs typeface="Calibri"/>
              </a:rPr>
              <a:t>We have customers across various industries, but here are a few examples of marketing organizations that have completely transformed the way the marketing organizations work (and increased their performance) with Optimizely.</a:t>
            </a:r>
            <a:endParaRPr lang="en-US">
              <a:cs typeface="Calibri"/>
            </a:endParaRPr>
          </a:p>
          <a:p>
            <a:endParaRPr lang="en-US">
              <a:cs typeface="Calibri"/>
            </a:endParaRPr>
          </a:p>
          <a:p>
            <a:r>
              <a:rPr lang="en-US">
                <a:cs typeface="Calibri"/>
              </a:rPr>
              <a:t>Here's a quick look at RAKBANK, a leading bank in the UAE. They were facing challenges with revamping </a:t>
            </a:r>
            <a:r>
              <a:rPr lang="en-US"/>
              <a:t>their website and digital and content marketing operations, Specifically:</a:t>
            </a:r>
            <a:endParaRPr lang="en-US">
              <a:ea typeface="Calibri"/>
              <a:cs typeface="Calibri"/>
            </a:endParaRPr>
          </a:p>
          <a:p>
            <a:endParaRPr lang="en-US"/>
          </a:p>
          <a:p>
            <a:pPr marL="285750" indent="-285750">
              <a:buFont typeface="Arial,Sans-Serif"/>
              <a:buChar char="•"/>
            </a:pPr>
            <a:r>
              <a:rPr lang="en-US" b="1"/>
              <a:t>Teams were working in silos: </a:t>
            </a:r>
            <a:r>
              <a:rPr lang="en-US"/>
              <a:t>Without a single place to manage and execute projects and campaigns, RAKBANK was faced with operational inefficiencies and a lack of visibility across what each team was working on.</a:t>
            </a:r>
            <a:endParaRPr lang="en-US">
              <a:ea typeface="Calibri"/>
              <a:cs typeface="Calibri"/>
            </a:endParaRPr>
          </a:p>
          <a:p>
            <a:endParaRPr lang="en-US">
              <a:ea typeface="Calibri"/>
              <a:cs typeface="Calibri"/>
            </a:endParaRPr>
          </a:p>
          <a:p>
            <a:pPr marL="285750" indent="-285750">
              <a:buFont typeface="Arial,Sans-Serif"/>
              <a:buChar char="•"/>
            </a:pPr>
            <a:r>
              <a:rPr lang="en-US" b="1"/>
              <a:t>Outdated technology: </a:t>
            </a:r>
            <a:r>
              <a:rPr lang="en-US"/>
              <a:t> RAKBANK was relying on a legacy CMS that they had used for over 10 years, which required developer assistance and made it difficult for marketing to update content. They also lacked the functionality to run experiments and personalize their website.</a:t>
            </a:r>
            <a:endParaRPr lang="en-US">
              <a:ea typeface="Calibri"/>
              <a:cs typeface="Calibri"/>
            </a:endParaRPr>
          </a:p>
          <a:p>
            <a:endParaRPr lang="en-US">
              <a:ea typeface="Calibri"/>
              <a:cs typeface="Calibri"/>
            </a:endParaRPr>
          </a:p>
          <a:p>
            <a:pPr marL="285750" indent="-285750">
              <a:buFont typeface="Arial,Sans-Serif"/>
              <a:buChar char="•"/>
            </a:pPr>
            <a:r>
              <a:rPr lang="en-US" b="1"/>
              <a:t>Disconnected tech stack: </a:t>
            </a:r>
            <a:r>
              <a:rPr lang="en-US"/>
              <a:t>RAKBANK lacked an integrated tool to store their marketing assets for easy reuse and was unable to seamlessly create and deliver content in a headless fashion due to the limitations of their legacy CMS.</a:t>
            </a:r>
            <a:endParaRPr lang="en-US">
              <a:ea typeface="Calibri"/>
              <a:cs typeface="Calibri"/>
            </a:endParaRPr>
          </a:p>
          <a:p>
            <a:pPr marL="285750" indent="-285750">
              <a:buFont typeface="Arial,Sans-Serif"/>
              <a:buChar char="•"/>
            </a:pPr>
            <a:endParaRPr lang="en-US">
              <a:ea typeface="Calibri"/>
              <a:cs typeface="+mn-lt"/>
            </a:endParaRPr>
          </a:p>
          <a:p>
            <a:r>
              <a:rPr lang="en-US"/>
              <a:t>RAKBANK chose Optimizely One for its suite of integrated products to transform their digital presence and the way their marketing team worked.</a:t>
            </a:r>
            <a:br>
              <a:rPr lang="en-US">
                <a:cs typeface="+mn-lt"/>
              </a:rPr>
            </a:br>
            <a:r>
              <a:rPr lang="en-US"/>
              <a:t> </a:t>
            </a:r>
          </a:p>
          <a:p>
            <a:pPr marL="171450" indent="-171450">
              <a:buFont typeface="Arial,Sans-Serif"/>
              <a:buChar char="•"/>
            </a:pPr>
            <a:r>
              <a:rPr lang="en-US" b="1"/>
              <a:t>Content Marketing Platform (CMP): </a:t>
            </a:r>
            <a:r>
              <a:rPr lang="en-US"/>
              <a:t>To more effectively manage their campaigns, tasks, workflows, and assets, RAKBANK implemented Optimizely CMP.</a:t>
            </a:r>
          </a:p>
          <a:p>
            <a:endParaRPr lang="en-US">
              <a:ea typeface="Calibri" panose="020F0502020204030204"/>
              <a:cs typeface="Calibri" panose="020F0502020204030204"/>
            </a:endParaRPr>
          </a:p>
          <a:p>
            <a:pPr marL="171450" indent="-171450">
              <a:buFont typeface="Arial,Sans-Serif"/>
              <a:buChar char="•"/>
            </a:pPr>
            <a:r>
              <a:rPr lang="en-US" b="1"/>
              <a:t>Content Management System (CMS): </a:t>
            </a:r>
            <a:r>
              <a:rPr lang="en-US"/>
              <a:t>The bank migrated its website from HCL to Optimizely CMS, which offered faster load times, easier content updates, and more flexibility.</a:t>
            </a:r>
          </a:p>
          <a:p>
            <a:endParaRPr lang="en-US">
              <a:ea typeface="Calibri" panose="020F0502020204030204"/>
              <a:cs typeface="Calibri" panose="020F0502020204030204"/>
            </a:endParaRPr>
          </a:p>
          <a:p>
            <a:pPr marL="171450" indent="-171450">
              <a:buFont typeface="Arial,Sans-Serif"/>
              <a:buChar char="•"/>
            </a:pPr>
            <a:r>
              <a:rPr lang="en-US" b="1"/>
              <a:t>Digital Asset Management (DAM): </a:t>
            </a:r>
            <a:r>
              <a:rPr lang="en-US"/>
              <a:t>RAKBANK utilizes Optimizely’s integrated DAM to organize and manage their brand-approved marketing assets, which can now be easily discovered, reused and repurposed through its integration with Optimizely CMS.</a:t>
            </a:r>
          </a:p>
          <a:p>
            <a:endParaRPr lang="en-US">
              <a:ea typeface="Calibri"/>
              <a:cs typeface="+mn-lt"/>
            </a:endParaRPr>
          </a:p>
          <a:p>
            <a:endParaRPr lang="en-US">
              <a:ea typeface="Calibri"/>
              <a:cs typeface="+mn-lt"/>
            </a:endParaRPr>
          </a:p>
        </p:txBody>
      </p:sp>
      <p:sp>
        <p:nvSpPr>
          <p:cNvPr id="4" name="Slide Number Placeholder 3">
            <a:extLst>
              <a:ext uri="{FF2B5EF4-FFF2-40B4-BE49-F238E27FC236}">
                <a16:creationId xmlns:a16="http://schemas.microsoft.com/office/drawing/2014/main" id="{E91C589D-AA8A-19F7-FAC8-8505C2919BFE}"/>
              </a:ext>
            </a:extLst>
          </p:cNvPr>
          <p:cNvSpPr>
            <a:spLocks noGrp="1"/>
          </p:cNvSpPr>
          <p:nvPr>
            <p:ph type="sldNum" sz="quarter" idx="5"/>
          </p:nvPr>
        </p:nvSpPr>
        <p:spPr/>
        <p:txBody>
          <a:bodyPr/>
          <a:lstStyle/>
          <a:p>
            <a:fld id="{42D5E1AA-7D7B-F34B-A68D-7E7D76AE0813}" type="slidenum">
              <a:rPr lang="en-US" smtClean="0"/>
              <a:t>17</a:t>
            </a:fld>
            <a:endParaRPr lang="en-US"/>
          </a:p>
        </p:txBody>
      </p:sp>
    </p:spTree>
    <p:extLst>
      <p:ext uri="{BB962C8B-B14F-4D97-AF65-F5344CB8AC3E}">
        <p14:creationId xmlns:p14="http://schemas.microsoft.com/office/powerpoint/2010/main" val="35868767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Outcomes: Leveraging a suite of integrated Optimizely One products enabled Optimizely to make a complete marketing transformation.</a:t>
            </a:r>
          </a:p>
          <a:p>
            <a:endParaRPr lang="en-US"/>
          </a:p>
          <a:p>
            <a:pPr marL="171450" indent="-171450">
              <a:buFont typeface="Arial,Sans-Serif"/>
              <a:buChar char="•"/>
            </a:pPr>
            <a:r>
              <a:rPr lang="en-US" b="1"/>
              <a:t>Increased efficiency: </a:t>
            </a:r>
            <a:r>
              <a:rPr lang="en-US"/>
              <a:t>Optimizely’s marketing team can now run hundreds of campaigns as well as 50+ concurrent experiments at any given time.</a:t>
            </a:r>
          </a:p>
          <a:p>
            <a:pPr marL="171450" indent="-171450">
              <a:buFont typeface="Arial,Sans-Serif"/>
              <a:buChar char="•"/>
            </a:pPr>
            <a:endParaRPr lang="en-US"/>
          </a:p>
          <a:p>
            <a:pPr marL="171450" indent="-171450">
              <a:buFont typeface="Arial,Sans-Serif"/>
              <a:buChar char="•"/>
            </a:pPr>
            <a:r>
              <a:rPr lang="en-US" b="1"/>
              <a:t>Lower marketing spend: </a:t>
            </a:r>
            <a:r>
              <a:rPr lang="en-US"/>
              <a:t>More collaboration, better visibility and less duplicated efforts allowed Optimizely to reduce their marketing spend by 31%.</a:t>
            </a:r>
          </a:p>
          <a:p>
            <a:pPr marL="171450" indent="-171450">
              <a:buFont typeface="Arial,Sans-Serif"/>
              <a:buChar char="•"/>
            </a:pPr>
            <a:endParaRPr lang="en-US"/>
          </a:p>
          <a:p>
            <a:pPr marL="171450" indent="-171450">
              <a:buFont typeface="Arial,Sans-Serif"/>
              <a:buChar char="•"/>
            </a:pPr>
            <a:r>
              <a:rPr lang="en-US" b="1"/>
              <a:t>Improved cost per MQL: </a:t>
            </a:r>
            <a:r>
              <a:rPr lang="en-US"/>
              <a:t>With a more streamlined approach to planning and executing campaigns and experiments, Optimizely reduced their average cost per MQL by 50%.</a:t>
            </a:r>
          </a:p>
        </p:txBody>
      </p:sp>
      <p:sp>
        <p:nvSpPr>
          <p:cNvPr id="4" name="Slide Number Placeholder 3"/>
          <p:cNvSpPr>
            <a:spLocks noGrp="1"/>
          </p:cNvSpPr>
          <p:nvPr>
            <p:ph type="sldNum" sz="quarter" idx="5"/>
          </p:nvPr>
        </p:nvSpPr>
        <p:spPr/>
        <p:txBody>
          <a:bodyPr/>
          <a:lstStyle/>
          <a:p>
            <a:fld id="{53F5311D-CE45-4784-A9A0-32050D9B7977}" type="slidenum">
              <a:rPr lang="en-US"/>
              <a:t>18</a:t>
            </a:fld>
            <a:endParaRPr lang="en-US"/>
          </a:p>
        </p:txBody>
      </p:sp>
    </p:spTree>
    <p:extLst>
      <p:ext uri="{BB962C8B-B14F-4D97-AF65-F5344CB8AC3E}">
        <p14:creationId xmlns:p14="http://schemas.microsoft.com/office/powerpoint/2010/main" val="3294032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Challenge: </a:t>
            </a:r>
            <a:r>
              <a:rPr lang="en-US"/>
              <a:t>Hunter Engineering wanted to accelerate their digital presence due to COVID-related restrictions and streamline content production needed to launch high quality content.</a:t>
            </a:r>
            <a:r>
              <a:rPr lang="en-US" b="1"/>
              <a:t> </a:t>
            </a:r>
            <a:r>
              <a:rPr lang="en-US"/>
              <a:t> </a:t>
            </a:r>
            <a:endParaRPr lang="en-US">
              <a:cs typeface="Calibri"/>
            </a:endParaRPr>
          </a:p>
          <a:p>
            <a:endParaRPr lang="en-US"/>
          </a:p>
          <a:p>
            <a:pPr marL="285750" indent="-285750">
              <a:buFont typeface="Arial,Sans-Serif"/>
              <a:buChar char="•"/>
            </a:pPr>
            <a:r>
              <a:rPr lang="en-US" b="1"/>
              <a:t>Limited commerce platform: </a:t>
            </a:r>
            <a:r>
              <a:rPr lang="en-US"/>
              <a:t>Hunter Engineering found it difficult to manage multiple users on their CMS, leading to stagnant adoption and usage. </a:t>
            </a:r>
            <a:endParaRPr lang="en-US">
              <a:cs typeface="+mn-lt"/>
            </a:endParaRPr>
          </a:p>
          <a:p>
            <a:pPr marL="285750" indent="-285750">
              <a:buFont typeface="Arial,Sans-Serif"/>
              <a:buChar char="•"/>
            </a:pPr>
            <a:r>
              <a:rPr lang="en-US" b="1"/>
              <a:t>Outdated content production process:</a:t>
            </a:r>
            <a:r>
              <a:rPr lang="en-US"/>
              <a:t> Manual content editing using pen and paper slowed approvals and delayed production.</a:t>
            </a:r>
            <a:endParaRPr lang="en-US">
              <a:cs typeface="Calibri"/>
            </a:endParaRPr>
          </a:p>
          <a:p>
            <a:pPr marL="285750" indent="-285750">
              <a:buFont typeface="Arial,Sans-Serif"/>
              <a:buChar char="•"/>
            </a:pPr>
            <a:r>
              <a:rPr lang="en-US" b="1"/>
              <a:t>Need for intuitive technology: </a:t>
            </a:r>
            <a:r>
              <a:rPr lang="en-US"/>
              <a:t>Platform onboarding was time consuming and stifled collaboration and site fixes.</a:t>
            </a:r>
            <a:br>
              <a:rPr lang="en-US">
                <a:cs typeface="+mn-lt"/>
              </a:rPr>
            </a:br>
            <a:r>
              <a:rPr lang="en-US"/>
              <a:t> </a:t>
            </a:r>
          </a:p>
          <a:p>
            <a:r>
              <a:rPr lang="en-US"/>
              <a:t>Solution: Optimizely One enabled Hunter Engineering to fast-track content production and scale their business globally.</a:t>
            </a:r>
            <a:br>
              <a:rPr lang="en-US">
                <a:cs typeface="+mn-lt"/>
              </a:rPr>
            </a:br>
            <a:r>
              <a:rPr lang="en-US"/>
              <a:t> </a:t>
            </a:r>
            <a:endParaRPr lang="en-US">
              <a:cs typeface="Calibri" panose="020F0502020204030204"/>
            </a:endParaRPr>
          </a:p>
          <a:p>
            <a:pPr marL="171450" indent="-171450">
              <a:buFont typeface="Arial,Sans-Serif"/>
              <a:buChar char="•"/>
            </a:pPr>
            <a:r>
              <a:rPr lang="en-US" b="1"/>
              <a:t>Content Management System: </a:t>
            </a:r>
            <a:r>
              <a:rPr lang="en-US"/>
              <a:t>Hunter launched personalized content experiences and streamlined product catalog management for their e-commerce site. </a:t>
            </a:r>
            <a:endParaRPr lang="en-US">
              <a:cs typeface="+mn-lt"/>
            </a:endParaRPr>
          </a:p>
          <a:p>
            <a:pPr marL="171450" indent="-171450">
              <a:buFont typeface="Arial,Sans-Serif"/>
              <a:buChar char="•"/>
            </a:pPr>
            <a:r>
              <a:rPr lang="en-US" b="1"/>
              <a:t>Customized Commerce: </a:t>
            </a:r>
            <a:r>
              <a:rPr lang="en-US"/>
              <a:t>Hunter’s partner team crafted an engaging site experience that could extend their brand globally and empowered non-technical users to curate engaging buying experiences. </a:t>
            </a:r>
            <a:endParaRPr lang="en-US">
              <a:cs typeface="+mn-lt"/>
            </a:endParaRPr>
          </a:p>
          <a:p>
            <a:pPr marL="171450" indent="-171450">
              <a:buFont typeface="Arial,Sans-Serif"/>
              <a:buChar char="•"/>
            </a:pPr>
            <a:r>
              <a:rPr lang="en-US" b="1"/>
              <a:t>Content Marketing Platform: </a:t>
            </a:r>
            <a:r>
              <a:rPr lang="en-US"/>
              <a:t>Hunter Engineering ditched outdated content production methods to centralize content with a cloud-based solution where employees can create, collaborate, and manage content and approvals.</a:t>
            </a:r>
          </a:p>
          <a:p>
            <a:pPr marL="171450" indent="-171450">
              <a:buFont typeface="Arial,Sans-Serif"/>
              <a:buChar char="•"/>
            </a:pPr>
            <a:endParaRPr lang="en-US"/>
          </a:p>
        </p:txBody>
      </p:sp>
      <p:sp>
        <p:nvSpPr>
          <p:cNvPr id="4" name="Slide Number Placeholder 3"/>
          <p:cNvSpPr>
            <a:spLocks noGrp="1"/>
          </p:cNvSpPr>
          <p:nvPr>
            <p:ph type="sldNum" sz="quarter" idx="5"/>
          </p:nvPr>
        </p:nvSpPr>
        <p:spPr/>
        <p:txBody>
          <a:bodyPr/>
          <a:lstStyle/>
          <a:p>
            <a:fld id="{42D5E1AA-7D7B-F34B-A68D-7E7D76AE0813}" type="slidenum">
              <a:rPr lang="en-US" smtClean="0"/>
              <a:t>19</a:t>
            </a:fld>
            <a:endParaRPr lang="en-US"/>
          </a:p>
        </p:txBody>
      </p:sp>
    </p:spTree>
    <p:extLst>
      <p:ext uri="{BB962C8B-B14F-4D97-AF65-F5344CB8AC3E}">
        <p14:creationId xmlns:p14="http://schemas.microsoft.com/office/powerpoint/2010/main" val="13649113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Outcomes: With Optimizely One, Hunter Engineering created a personalized e-commerce site while digitally empowering their workforce to improve content production.</a:t>
            </a:r>
            <a:br>
              <a:rPr lang="en-US"/>
            </a:br>
            <a:endParaRPr lang="en-US"/>
          </a:p>
          <a:p>
            <a:pPr marL="171450" indent="-171450">
              <a:buFont typeface="Arial,Sans-Serif"/>
              <a:buChar char="•"/>
            </a:pPr>
            <a:r>
              <a:rPr lang="en-US" b="1"/>
              <a:t>Increased revenue and engagement:</a:t>
            </a:r>
            <a:r>
              <a:rPr lang="en-US"/>
              <a:t> Hunter achieved an 88% increase in digital leads year-over-year (YoY), saw a 20% average month-over-month (MoM) increase in order volume, and a 72% increase in site traffic. </a:t>
            </a:r>
          </a:p>
          <a:p>
            <a:pPr marL="171450" indent="-171450">
              <a:buFont typeface="Arial,Sans-Serif"/>
              <a:buChar char="•"/>
            </a:pPr>
            <a:endParaRPr lang="en-US"/>
          </a:p>
          <a:p>
            <a:pPr marL="171450" indent="-171450">
              <a:buFont typeface="Arial,Sans-Serif"/>
              <a:buChar char="•"/>
            </a:pPr>
            <a:r>
              <a:rPr lang="en-US" b="1"/>
              <a:t>Marketing and content transformation:</a:t>
            </a:r>
            <a:r>
              <a:rPr lang="en-US"/>
              <a:t> Hunter enabled employees to collaborate on content production through a cloud-native solution that significantly increased production and boosted employee morale. </a:t>
            </a:r>
          </a:p>
          <a:p>
            <a:pPr marL="171450" indent="-171450">
              <a:buFont typeface="Arial,Sans-Serif"/>
              <a:buChar char="•"/>
            </a:pPr>
            <a:endParaRPr lang="en-US"/>
          </a:p>
          <a:p>
            <a:pPr marL="171450" indent="-171450">
              <a:buFont typeface="Arial,Sans-Serif"/>
              <a:buChar char="•"/>
            </a:pPr>
            <a:r>
              <a:rPr lang="en-US" b="1"/>
              <a:t>Improving the customer experience: </a:t>
            </a:r>
            <a:r>
              <a:rPr lang="en-US"/>
              <a:t>With Customized Commerce’s PaaS foundation, Hunter Engineering’s team can create bespoke commerce experiences that delight customers.</a:t>
            </a:r>
          </a:p>
          <a:p>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53F5311D-CE45-4784-A9A0-32050D9B7977}" type="slidenum">
              <a:rPr lang="en-US"/>
              <a:t>20</a:t>
            </a:fld>
            <a:endParaRPr lang="en-US"/>
          </a:p>
        </p:txBody>
      </p:sp>
    </p:spTree>
    <p:extLst>
      <p:ext uri="{BB962C8B-B14F-4D97-AF65-F5344CB8AC3E}">
        <p14:creationId xmlns:p14="http://schemas.microsoft.com/office/powerpoint/2010/main" val="2662005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Top challenges before Optimizely One:</a:t>
            </a:r>
          </a:p>
          <a:p>
            <a:r>
              <a:rPr lang="en-US" b="1"/>
              <a:t>Low conversion rates</a:t>
            </a:r>
            <a:endParaRPr lang="en-US"/>
          </a:p>
          <a:p>
            <a:r>
              <a:rPr lang="en-US"/>
              <a:t>Despite having a loyal customer base and a unique value proposition, Road Scholar faced low conversion rates on its website, especially among new visitors who were not familiar with the brand or the concept of educational travel.</a:t>
            </a:r>
            <a:endParaRPr lang="en-US">
              <a:ea typeface="Calibri"/>
              <a:cs typeface="Calibri"/>
            </a:endParaRPr>
          </a:p>
          <a:p>
            <a:r>
              <a:rPr lang="en-US" b="1"/>
              <a:t>Manual and inefficient processes</a:t>
            </a:r>
            <a:endParaRPr lang="en-US"/>
          </a:p>
          <a:p>
            <a:r>
              <a:rPr lang="en-US"/>
              <a:t>Road Scholar relied on manual processes and third-party tools to create and update content on its website, which resulted in delays, errors, and inconsistencies.</a:t>
            </a:r>
            <a:endParaRPr lang="en-US">
              <a:ea typeface="Calibri"/>
              <a:cs typeface="Calibri"/>
            </a:endParaRPr>
          </a:p>
          <a:p>
            <a:endParaRPr lang="en-US">
              <a:ea typeface="Calibri"/>
              <a:cs typeface="Calibri"/>
            </a:endParaRPr>
          </a:p>
          <a:p>
            <a:r>
              <a:rPr lang="en-US"/>
              <a:t>Facing these multifaceted challenges, Road Scholar realized the need for a comprehensive and integrated solution that could streamline their content management, enhance workflow efficiency, and provide a robust platform. This need for an adaptable, scalable, and integrated digital experience platform led them to choose Optimizely.</a:t>
            </a:r>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42D5E1AA-7D7B-F34B-A68D-7E7D76AE0813}" type="slidenum">
              <a:rPr lang="en-US" smtClean="0"/>
              <a:t>21</a:t>
            </a:fld>
            <a:endParaRPr lang="en-US"/>
          </a:p>
        </p:txBody>
      </p:sp>
    </p:spTree>
    <p:extLst>
      <p:ext uri="{BB962C8B-B14F-4D97-AF65-F5344CB8AC3E}">
        <p14:creationId xmlns:p14="http://schemas.microsoft.com/office/powerpoint/2010/main" val="1199145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FF582F-ABC0-38CB-D70C-367F74DE9B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CE1750-8FA2-2E3F-90CD-0A4AFCE90B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F12B0-A7B5-F895-D560-8C7845FA4C76}"/>
              </a:ext>
            </a:extLst>
          </p:cNvPr>
          <p:cNvSpPr>
            <a:spLocks noGrp="1"/>
          </p:cNvSpPr>
          <p:nvPr>
            <p:ph type="body" idx="1"/>
          </p:nvPr>
        </p:nvSpPr>
        <p:spPr/>
        <p:txBody>
          <a:bodyPr/>
          <a:lstStyle/>
          <a:p>
            <a:r>
              <a:rPr lang="en-US">
                <a:hlinkClick r:id="rId3"/>
              </a:rPr>
              <a:t>https://www.forbes.com/advisor/business/software/content-marketing-statistics/</a:t>
            </a:r>
            <a:endParaRPr lang="en-US"/>
          </a:p>
          <a:p>
            <a:r>
              <a:rPr lang="en-US">
                <a:hlinkClick r:id="rId4"/>
              </a:rPr>
              <a:t>https://www.demandmetric.com/content/content-marketing-infographic</a:t>
            </a:r>
            <a:endParaRPr lang="en-US"/>
          </a:p>
          <a:p>
            <a:endParaRPr lang="en-US"/>
          </a:p>
          <a:p>
            <a:r>
              <a:rPr lang="en-US"/>
              <a:t>Every interaction a user has with your brand online is shaped by content.</a:t>
            </a:r>
          </a:p>
          <a:p>
            <a:r>
              <a:rPr lang="en-US"/>
              <a:t>The words, images, and videos on your website tell your brand's story and guide users through their journey. Your social media posts, stories, and live videos engage your audience and create a sense of community. Your email newsletters, promotional offers, and transactional messages keep your audience informed and connected to your brand.</a:t>
            </a:r>
          </a:p>
          <a:p>
            <a:r>
              <a:rPr lang="en-US"/>
              <a:t>Content marketing and a solid content strategy are non-negotiable for any brand that wants to thrive in the digital age. By investing in high-quality content and delivering it through the right channels, you can build trust, attract leads, drive conversions, and create memorable digital experiences that keep your audience coming back for more.</a:t>
            </a:r>
          </a:p>
        </p:txBody>
      </p:sp>
      <p:sp>
        <p:nvSpPr>
          <p:cNvPr id="4" name="Slide Number Placeholder 3">
            <a:extLst>
              <a:ext uri="{FF2B5EF4-FFF2-40B4-BE49-F238E27FC236}">
                <a16:creationId xmlns:a16="http://schemas.microsoft.com/office/drawing/2014/main" id="{666F399D-1CCD-8BB4-A134-C701E6F6A821}"/>
              </a:ext>
            </a:extLst>
          </p:cNvPr>
          <p:cNvSpPr>
            <a:spLocks noGrp="1"/>
          </p:cNvSpPr>
          <p:nvPr>
            <p:ph type="sldNum" sz="quarter" idx="5"/>
          </p:nvPr>
        </p:nvSpPr>
        <p:spPr/>
        <p:txBody>
          <a:bodyPr/>
          <a:lstStyle/>
          <a:p>
            <a:fld id="{68D600D8-F8D4-4D87-B0EE-8707192EF18C}" type="slidenum">
              <a:rPr lang="en-US"/>
              <a:t>3</a:t>
            </a:fld>
            <a:endParaRPr lang="en-US"/>
          </a:p>
        </p:txBody>
      </p:sp>
    </p:spTree>
    <p:extLst>
      <p:ext uri="{BB962C8B-B14F-4D97-AF65-F5344CB8AC3E}">
        <p14:creationId xmlns:p14="http://schemas.microsoft.com/office/powerpoint/2010/main" val="1622552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true power of Optimizely One lies in its ability to integrate multiple products into a single, cohesive platform. This interconnected suite ensures that CMP, CMS, DAM work seamlessly together, providing a holistic solution that enhances every aspect of Road Scholar's digital presence.</a:t>
            </a:r>
          </a:p>
          <a:p>
            <a:endParaRPr lang="en-US"/>
          </a:p>
          <a:p>
            <a:r>
              <a:rPr lang="en-US"/>
              <a:t>Since adopting Optimizely's integrated suite of products, Road Scholar has experienced transformative improvements in their digital capabilities and operational efficiency. Leveraging the comprehensive tools provided by Optimizely, Road Scholar has created a more dynamic and engaging digital experience for its users.</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53F5311D-CE45-4784-A9A0-32050D9B7977}" type="slidenum">
              <a:rPr lang="en-US"/>
              <a:t>22</a:t>
            </a:fld>
            <a:endParaRPr lang="en-US"/>
          </a:p>
        </p:txBody>
      </p:sp>
    </p:spTree>
    <p:extLst>
      <p:ext uri="{BB962C8B-B14F-4D97-AF65-F5344CB8AC3E}">
        <p14:creationId xmlns:p14="http://schemas.microsoft.com/office/powerpoint/2010/main" val="1587576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E9780-552E-7FFC-6FE6-CC02799BC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95ADE0-1610-9E90-A3C8-E86FFD3C1F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EC654-72E0-25C9-DE53-18FAF4A14202}"/>
              </a:ext>
            </a:extLst>
          </p:cNvPr>
          <p:cNvSpPr>
            <a:spLocks noGrp="1"/>
          </p:cNvSpPr>
          <p:nvPr>
            <p:ph type="body" idx="1"/>
          </p:nvPr>
        </p:nvSpPr>
        <p:spPr/>
        <p:txBody>
          <a:bodyPr/>
          <a:lstStyle/>
          <a:p>
            <a:r>
              <a:rPr lang="en-US">
                <a:hlinkClick r:id="rId3"/>
              </a:rPr>
              <a:t>https://www.forbes.com/advisor/business/software/content-marketing-statistics/</a:t>
            </a:r>
            <a:endParaRPr lang="en-US"/>
          </a:p>
          <a:p>
            <a:r>
              <a:rPr lang="en-US">
                <a:hlinkClick r:id="rId4"/>
              </a:rPr>
              <a:t>https://www.demandmetric.com/content/content-marketing-infographic</a:t>
            </a:r>
            <a:endParaRPr lang="en-US"/>
          </a:p>
          <a:p>
            <a:endParaRPr lang="en-US"/>
          </a:p>
          <a:p>
            <a:r>
              <a:rPr lang="en-US"/>
              <a:t>Every interaction a user has with your brand online is shaped by content.</a:t>
            </a:r>
          </a:p>
          <a:p>
            <a:r>
              <a:rPr lang="en-US"/>
              <a:t>The words, images, and videos on your website tell your brand's story and guide users through their journey. Your social media posts, stories, and live videos engage your audience and create a sense of community. Your email newsletters, promotional offers, and transactional messages keep your audience informed and connected to your brand.</a:t>
            </a:r>
          </a:p>
          <a:p>
            <a:r>
              <a:rPr lang="en-US"/>
              <a:t>Content marketing and a solid content strategy are non-negotiable for any brand that wants to thrive in the digital age. By investing in high-quality content and delivering it through the right channels, you can build trust, attract leads, drive conversions, and create memorable digital experiences that keep your audience coming back for more.</a:t>
            </a:r>
          </a:p>
        </p:txBody>
      </p:sp>
      <p:sp>
        <p:nvSpPr>
          <p:cNvPr id="4" name="Slide Number Placeholder 3">
            <a:extLst>
              <a:ext uri="{FF2B5EF4-FFF2-40B4-BE49-F238E27FC236}">
                <a16:creationId xmlns:a16="http://schemas.microsoft.com/office/drawing/2014/main" id="{F2E16D85-C649-70EC-2863-175150C285FA}"/>
              </a:ext>
            </a:extLst>
          </p:cNvPr>
          <p:cNvSpPr>
            <a:spLocks noGrp="1"/>
          </p:cNvSpPr>
          <p:nvPr>
            <p:ph type="sldNum" sz="quarter" idx="5"/>
          </p:nvPr>
        </p:nvSpPr>
        <p:spPr/>
        <p:txBody>
          <a:bodyPr/>
          <a:lstStyle/>
          <a:p>
            <a:fld id="{68D600D8-F8D4-4D87-B0EE-8707192EF18C}" type="slidenum">
              <a:rPr lang="en-US"/>
              <a:t>4</a:t>
            </a:fld>
            <a:endParaRPr lang="en-US"/>
          </a:p>
        </p:txBody>
      </p:sp>
    </p:spTree>
    <p:extLst>
      <p:ext uri="{BB962C8B-B14F-4D97-AF65-F5344CB8AC3E}">
        <p14:creationId xmlns:p14="http://schemas.microsoft.com/office/powerpoint/2010/main" val="1398245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Symbol"/>
              <a:buChar char="•"/>
            </a:pPr>
            <a:r>
              <a:rPr lang="en-US"/>
              <a:t>So, why is it so hard to do personalization well? There are a lot of factors that make it challenging. </a:t>
            </a:r>
          </a:p>
          <a:p>
            <a:pPr marL="171450" indent="-171450">
              <a:buFont typeface="Symbol"/>
              <a:buChar char="•"/>
            </a:pPr>
            <a:r>
              <a:rPr lang="en-US"/>
              <a:t>Many businesses don’t have user-friendly tools to create personalization campaigns. </a:t>
            </a:r>
          </a:p>
          <a:p>
            <a:pPr marL="171450" indent="-171450">
              <a:buFont typeface="Symbol"/>
              <a:buChar char="•"/>
            </a:pPr>
            <a:r>
              <a:rPr lang="en-US"/>
              <a:t>Additionally, it’s a common struggle to personalize websites in real-time, when it matters most.</a:t>
            </a:r>
          </a:p>
          <a:p>
            <a:pPr marL="171450" indent="-171450">
              <a:buFont typeface="Symbol"/>
              <a:buChar char="•"/>
            </a:pPr>
            <a:r>
              <a:rPr lang="en-US"/>
              <a:t>A big reason for this is that customer data is usually stored in multiple locations, making it hard to get a unified view of their customers, manage audiences, and scale programs.</a:t>
            </a:r>
          </a:p>
          <a:p>
            <a:pPr marL="171450" indent="-171450">
              <a:buFont typeface="Symbol"/>
              <a:buChar char="•"/>
            </a:pPr>
            <a:r>
              <a:rPr lang="en-US"/>
              <a:t>Another challenge is a lack of tools or the processes to test and measure the impact of their personalization efforts, making it hard to optimize and improve.</a:t>
            </a:r>
          </a:p>
          <a:p>
            <a:pPr marL="171450" indent="-171450">
              <a:buFont typeface="Symbol"/>
              <a:buChar char="•"/>
            </a:pPr>
            <a:r>
              <a:rPr lang="en-US"/>
              <a:t>And finally, many businesses have disjointed teams and tools that make collaboration and alignment difficult. This is a defining challenge why a lot of programs struggle to scale. </a:t>
            </a:r>
          </a:p>
          <a:p>
            <a:pPr marL="171450" indent="-171450">
              <a:buFont typeface="Symbol"/>
              <a:buChar char="•"/>
            </a:pPr>
            <a:r>
              <a:rPr lang="en-US"/>
              <a:t>Does any of this sound familiar to you? How are you currently dealing with these challenges?</a:t>
            </a:r>
          </a:p>
        </p:txBody>
      </p:sp>
      <p:sp>
        <p:nvSpPr>
          <p:cNvPr id="4" name="Slide Number Placeholder 3"/>
          <p:cNvSpPr>
            <a:spLocks noGrp="1"/>
          </p:cNvSpPr>
          <p:nvPr>
            <p:ph type="sldNum" sz="quarter" idx="5"/>
          </p:nvPr>
        </p:nvSpPr>
        <p:spPr/>
        <p:txBody>
          <a:bodyPr/>
          <a:lstStyle/>
          <a:p>
            <a:fld id="{53F5311D-CE45-4784-A9A0-32050D9B7977}" type="slidenum">
              <a:rPr lang="en-US" smtClean="0"/>
              <a:t>5</a:t>
            </a:fld>
            <a:endParaRPr lang="en-US"/>
          </a:p>
        </p:txBody>
      </p:sp>
    </p:spTree>
    <p:extLst>
      <p:ext uri="{BB962C8B-B14F-4D97-AF65-F5344CB8AC3E}">
        <p14:creationId xmlns:p14="http://schemas.microsoft.com/office/powerpoint/2010/main" val="41803850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BF813-D9BC-2085-432B-A34D6CC793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01840-99C5-F60B-5289-3F38F6CBF2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2ACC54-230A-DCB1-0110-5B77258DE5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Our comprehensive solution is comprised of industry-leading, best-in-class tools including a CMP, DAM, and CDP—fully integrated with our CMS to support the entire content lifecycle.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Together, these products provide critical capabilities for modern marketing teams, enabling: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Better collaboration through shared calendars, workflows, and intuitive Editors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Delivery of personalized content that’s relevant to each individual through AI-powered content recommendations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Data-driven decision-making with rich customer data and content analytics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Data protection &amp; regulatory compliance with modern content governance capabilities and enterprise-grade support &amp; security certifications</a:t>
            </a:r>
            <a:endParaRPr lang="en-US" sz="1800" dirty="0">
              <a:cs typeface="Calibri"/>
            </a:endParaRPr>
          </a:p>
          <a:p>
            <a:endParaRPr lang="en-US" dirty="0"/>
          </a:p>
        </p:txBody>
      </p:sp>
      <p:sp>
        <p:nvSpPr>
          <p:cNvPr id="4" name="Slide Number Placeholder 3">
            <a:extLst>
              <a:ext uri="{FF2B5EF4-FFF2-40B4-BE49-F238E27FC236}">
                <a16:creationId xmlns:a16="http://schemas.microsoft.com/office/drawing/2014/main" id="{7C03F574-76E6-65F5-0FE2-FDFD901AC60D}"/>
              </a:ext>
            </a:extLst>
          </p:cNvPr>
          <p:cNvSpPr>
            <a:spLocks noGrp="1"/>
          </p:cNvSpPr>
          <p:nvPr>
            <p:ph type="sldNum" sz="quarter" idx="5"/>
          </p:nvPr>
        </p:nvSpPr>
        <p:spPr/>
        <p:txBody>
          <a:bodyPr/>
          <a:lstStyle/>
          <a:p>
            <a:fld id="{42D5E1AA-7D7B-F34B-A68D-7E7D76AE0813}" type="slidenum">
              <a:rPr lang="en-US" smtClean="0"/>
              <a:t>6</a:t>
            </a:fld>
            <a:endParaRPr lang="en-US"/>
          </a:p>
        </p:txBody>
      </p:sp>
    </p:spTree>
    <p:extLst>
      <p:ext uri="{BB962C8B-B14F-4D97-AF65-F5344CB8AC3E}">
        <p14:creationId xmlns:p14="http://schemas.microsoft.com/office/powerpoint/2010/main" val="19560033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Our comprehensive solution is comprised of industry-leading, best-in-class tools including a CMP, DAM, and CDP—fully integrated with our CMS to support the entire content lifecycle.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Together, these products provide critical capabilities for modern marketing teams, enabling: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Better collaboration through shared calendars, workflows, and intuitive Editors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Delivery of personalized content that’s relevant to each individual through AI-powered content recommendations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Data-driven decision-making with rich customer data and content analytics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Data protection &amp; regulatory compliance with modern content governance capabilities and enterprise-grade support &amp; security certifications</a:t>
            </a:r>
            <a:endParaRPr lang="en-US" sz="1800" dirty="0">
              <a:cs typeface="Calibri"/>
            </a:endParaRPr>
          </a:p>
          <a:p>
            <a:endParaRPr lang="en-US" dirty="0"/>
          </a:p>
        </p:txBody>
      </p:sp>
      <p:sp>
        <p:nvSpPr>
          <p:cNvPr id="4" name="Slide Number Placeholder 3"/>
          <p:cNvSpPr>
            <a:spLocks noGrp="1"/>
          </p:cNvSpPr>
          <p:nvPr>
            <p:ph type="sldNum" sz="quarter" idx="5"/>
          </p:nvPr>
        </p:nvSpPr>
        <p:spPr/>
        <p:txBody>
          <a:bodyPr/>
          <a:lstStyle/>
          <a:p>
            <a:fld id="{42D5E1AA-7D7B-F34B-A68D-7E7D76AE0813}" type="slidenum">
              <a:rPr lang="en-US" smtClean="0"/>
              <a:t>7</a:t>
            </a:fld>
            <a:endParaRPr lang="en-US"/>
          </a:p>
        </p:txBody>
      </p:sp>
    </p:spTree>
    <p:extLst>
      <p:ext uri="{BB962C8B-B14F-4D97-AF65-F5344CB8AC3E}">
        <p14:creationId xmlns:p14="http://schemas.microsoft.com/office/powerpoint/2010/main" val="114734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E8D03-D707-9405-6B61-8E66886C3B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0B3695-F2E1-E01A-AF14-1A5982FD67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E33A8B-4799-EE37-30AA-6AF23048DB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Our comprehensive solution is comprised of industry-leading, best-in-class tools including a CMP, DAM, and CDP—fully integrated with our CMS to support the entire content lifecycle.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Together, these products provide critical capabilities for modern marketing teams, enabling: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Better collaboration through shared calendars, workflows, and intuitive Editors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Delivery of personalized content that’s relevant to each individual through AI-powered content recommendations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Data-driven decision-making with rich customer data and content analytics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Data protection &amp; regulatory compliance with modern content governance capabilities and enterprise-grade support &amp; security certifications</a:t>
            </a:r>
            <a:endParaRPr lang="en-US" sz="1800" dirty="0">
              <a:cs typeface="Calibri"/>
            </a:endParaRPr>
          </a:p>
          <a:p>
            <a:endParaRPr lang="en-US" dirty="0"/>
          </a:p>
        </p:txBody>
      </p:sp>
      <p:sp>
        <p:nvSpPr>
          <p:cNvPr id="4" name="Slide Number Placeholder 3">
            <a:extLst>
              <a:ext uri="{FF2B5EF4-FFF2-40B4-BE49-F238E27FC236}">
                <a16:creationId xmlns:a16="http://schemas.microsoft.com/office/drawing/2014/main" id="{0E8FF917-17F8-6E22-855E-B5A72CBB9770}"/>
              </a:ext>
            </a:extLst>
          </p:cNvPr>
          <p:cNvSpPr>
            <a:spLocks noGrp="1"/>
          </p:cNvSpPr>
          <p:nvPr>
            <p:ph type="sldNum" sz="quarter" idx="5"/>
          </p:nvPr>
        </p:nvSpPr>
        <p:spPr/>
        <p:txBody>
          <a:bodyPr/>
          <a:lstStyle/>
          <a:p>
            <a:fld id="{42D5E1AA-7D7B-F34B-A68D-7E7D76AE0813}" type="slidenum">
              <a:rPr lang="en-US" smtClean="0"/>
              <a:t>8</a:t>
            </a:fld>
            <a:endParaRPr lang="en-US"/>
          </a:p>
        </p:txBody>
      </p:sp>
    </p:spTree>
    <p:extLst>
      <p:ext uri="{BB962C8B-B14F-4D97-AF65-F5344CB8AC3E}">
        <p14:creationId xmlns:p14="http://schemas.microsoft.com/office/powerpoint/2010/main" val="1589760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12C78-2C1B-C4F8-EAFA-78A6A9EE8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8DCA9B-76E6-54EC-C913-BA58A13B52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2B7A05-BF11-69C7-0DE1-8D47E6DC678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Our comprehensive solution is comprised of industry-leading, best-in-class tools including a CMP, DAM, and CDP—fully integrated with our CMS to support the entire content lifecycle.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Together, these products provide critical capabilities for modern marketing teams, enabling: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Better collaboration through shared calendars, workflows, and intuitive Editors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Delivery of personalized content that’s relevant to each individual through AI-powered content recommendations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Data-driven decision-making with rich customer data and content analytics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Data protection &amp; regulatory compliance with modern content governance capabilities and enterprise-grade support &amp; security certifications</a:t>
            </a:r>
            <a:endParaRPr lang="en-US" sz="1800" dirty="0">
              <a:cs typeface="Calibri"/>
            </a:endParaRPr>
          </a:p>
          <a:p>
            <a:endParaRPr lang="en-US" dirty="0"/>
          </a:p>
        </p:txBody>
      </p:sp>
      <p:sp>
        <p:nvSpPr>
          <p:cNvPr id="4" name="Slide Number Placeholder 3">
            <a:extLst>
              <a:ext uri="{FF2B5EF4-FFF2-40B4-BE49-F238E27FC236}">
                <a16:creationId xmlns:a16="http://schemas.microsoft.com/office/drawing/2014/main" id="{4756DF2A-074E-9186-59B0-65DFACF1DE23}"/>
              </a:ext>
            </a:extLst>
          </p:cNvPr>
          <p:cNvSpPr>
            <a:spLocks noGrp="1"/>
          </p:cNvSpPr>
          <p:nvPr>
            <p:ph type="sldNum" sz="quarter" idx="5"/>
          </p:nvPr>
        </p:nvSpPr>
        <p:spPr/>
        <p:txBody>
          <a:bodyPr/>
          <a:lstStyle/>
          <a:p>
            <a:fld id="{42D5E1AA-7D7B-F34B-A68D-7E7D76AE0813}" type="slidenum">
              <a:rPr lang="en-US" smtClean="0"/>
              <a:t>9</a:t>
            </a:fld>
            <a:endParaRPr lang="en-US"/>
          </a:p>
        </p:txBody>
      </p:sp>
    </p:spTree>
    <p:extLst>
      <p:ext uri="{BB962C8B-B14F-4D97-AF65-F5344CB8AC3E}">
        <p14:creationId xmlns:p14="http://schemas.microsoft.com/office/powerpoint/2010/main" val="421932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17BAD-89E7-DABD-EC8A-DCC02EFEC5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B6058-6B45-C999-9523-36A71827C8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D3E39-E0E3-9DD6-68B9-CB1B499A6E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Our comprehensive solution is comprised of industry-leading, best-in-class tools including a CMP, DAM, and CDP—fully integrated with our CMS to support the entire content lifecycle.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Together, these products provide critical capabilities for modern marketing teams, enabling: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Better collaboration through shared calendars, workflows, and intuitive Editors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Delivery of personalized content that’s relevant to each individual through AI-powered content recommendations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Data-driven decision-making with rich customer data and content analytics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Data protection &amp; regulatory compliance with modern content governance capabilities and enterprise-grade support &amp; security certifications</a:t>
            </a:r>
            <a:endParaRPr lang="en-US" sz="1800" dirty="0">
              <a:cs typeface="Calibri"/>
            </a:endParaRPr>
          </a:p>
          <a:p>
            <a:endParaRPr lang="en-US" dirty="0"/>
          </a:p>
        </p:txBody>
      </p:sp>
      <p:sp>
        <p:nvSpPr>
          <p:cNvPr id="4" name="Slide Number Placeholder 3">
            <a:extLst>
              <a:ext uri="{FF2B5EF4-FFF2-40B4-BE49-F238E27FC236}">
                <a16:creationId xmlns:a16="http://schemas.microsoft.com/office/drawing/2014/main" id="{CB580368-163C-ED49-D255-209467669578}"/>
              </a:ext>
            </a:extLst>
          </p:cNvPr>
          <p:cNvSpPr>
            <a:spLocks noGrp="1"/>
          </p:cNvSpPr>
          <p:nvPr>
            <p:ph type="sldNum" sz="quarter" idx="5"/>
          </p:nvPr>
        </p:nvSpPr>
        <p:spPr/>
        <p:txBody>
          <a:bodyPr/>
          <a:lstStyle/>
          <a:p>
            <a:fld id="{42D5E1AA-7D7B-F34B-A68D-7E7D76AE0813}" type="slidenum">
              <a:rPr lang="en-US" smtClean="0"/>
              <a:t>10</a:t>
            </a:fld>
            <a:endParaRPr lang="en-US"/>
          </a:p>
        </p:txBody>
      </p:sp>
    </p:spTree>
    <p:extLst>
      <p:ext uri="{BB962C8B-B14F-4D97-AF65-F5344CB8AC3E}">
        <p14:creationId xmlns:p14="http://schemas.microsoft.com/office/powerpoint/2010/main" val="2569598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41.png"/><Relationship Id="rId5" Type="http://schemas.openxmlformats.org/officeDocument/2006/relationships/image" Target="../media/image47.png"/><Relationship Id="rId4" Type="http://schemas.openxmlformats.org/officeDocument/2006/relationships/image" Target="../media/image4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Cover">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87F97-B72B-A785-A26B-4717525C66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065" y="-3393"/>
            <a:ext cx="12204065" cy="6864786"/>
          </a:xfrm>
          <a:prstGeom prst="rect">
            <a:avLst/>
          </a:prstGeom>
        </p:spPr>
      </p:pic>
      <p:sp>
        <p:nvSpPr>
          <p:cNvPr id="22" name="Text Placeholder 21">
            <a:extLst>
              <a:ext uri="{FF2B5EF4-FFF2-40B4-BE49-F238E27FC236}">
                <a16:creationId xmlns:a16="http://schemas.microsoft.com/office/drawing/2014/main" id="{90C78A37-3B43-4C4A-BD46-3EB835DBD0E3}"/>
              </a:ext>
            </a:extLst>
          </p:cNvPr>
          <p:cNvSpPr>
            <a:spLocks noGrp="1"/>
          </p:cNvSpPr>
          <p:nvPr>
            <p:ph type="body" sz="quarter" idx="11" hasCustomPrompt="1"/>
          </p:nvPr>
        </p:nvSpPr>
        <p:spPr>
          <a:xfrm>
            <a:off x="4303396" y="2475710"/>
            <a:ext cx="6440804" cy="1906579"/>
          </a:xfrm>
        </p:spPr>
        <p:txBody>
          <a:bodyPr>
            <a:noAutofit/>
          </a:bodyPr>
          <a:lstStyle>
            <a:lvl1pPr marL="0" indent="0">
              <a:lnSpc>
                <a:spcPct val="100000"/>
              </a:lnSpc>
              <a:spcBef>
                <a:spcPts val="0"/>
              </a:spcBef>
              <a:spcAft>
                <a:spcPts val="0"/>
              </a:spcAft>
              <a:buNone/>
              <a:defRPr sz="4000" b="1"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Keynote title goes here. Keep it to three lines, Arial Bold 40pt </a:t>
            </a:r>
          </a:p>
        </p:txBody>
      </p:sp>
      <p:sp>
        <p:nvSpPr>
          <p:cNvPr id="25" name="Text Placeholder 24">
            <a:extLst>
              <a:ext uri="{FF2B5EF4-FFF2-40B4-BE49-F238E27FC236}">
                <a16:creationId xmlns:a16="http://schemas.microsoft.com/office/drawing/2014/main" id="{A9F15E88-0560-B34C-B7E1-E84FAD79B90F}"/>
              </a:ext>
            </a:extLst>
          </p:cNvPr>
          <p:cNvSpPr>
            <a:spLocks noGrp="1"/>
          </p:cNvSpPr>
          <p:nvPr>
            <p:ph type="body" sz="quarter" idx="12" hasCustomPrompt="1"/>
          </p:nvPr>
        </p:nvSpPr>
        <p:spPr>
          <a:xfrm>
            <a:off x="4303395" y="4748876"/>
            <a:ext cx="6440804" cy="436924"/>
          </a:xfrm>
        </p:spPr>
        <p:txBody>
          <a:bodyPr>
            <a:noAutofit/>
          </a:bodyPr>
          <a:lstStyle>
            <a:lvl1pPr marL="0" indent="0">
              <a:lnSpc>
                <a:spcPct val="100000"/>
              </a:lnSpc>
              <a:buNone/>
              <a:defRPr sz="22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Optional </a:t>
            </a:r>
            <a:r>
              <a:rPr lang="en-US" dirty="0" err="1"/>
              <a:t>Firstname</a:t>
            </a:r>
            <a:r>
              <a:rPr lang="en-US" dirty="0"/>
              <a:t> </a:t>
            </a:r>
            <a:r>
              <a:rPr lang="en-US" dirty="0" err="1"/>
              <a:t>Lastname</a:t>
            </a:r>
            <a:r>
              <a:rPr lang="en-US" dirty="0"/>
              <a:t> (pronouns)</a:t>
            </a:r>
          </a:p>
        </p:txBody>
      </p:sp>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4303395" y="5254380"/>
            <a:ext cx="6440804" cy="557775"/>
          </a:xfrm>
        </p:spPr>
        <p:txBody>
          <a:bodyPr>
            <a:noAutofit/>
          </a:bodyPr>
          <a:lstStyle>
            <a:lvl1pPr marL="0" indent="0">
              <a:lnSpc>
                <a:spcPct val="100000"/>
              </a:lnSpc>
              <a:buNone/>
              <a:defRPr sz="18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Job Title Goes Here, Company</a:t>
            </a:r>
          </a:p>
        </p:txBody>
      </p:sp>
    </p:spTree>
    <p:extLst>
      <p:ext uri="{BB962C8B-B14F-4D97-AF65-F5344CB8AC3E}">
        <p14:creationId xmlns:p14="http://schemas.microsoft.com/office/powerpoint/2010/main" val="30396144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_Heavy Content">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586EBB-CCFE-7A98-AD20-6A15CAB8EA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Text Placeholder 16">
            <a:extLst>
              <a:ext uri="{FF2B5EF4-FFF2-40B4-BE49-F238E27FC236}">
                <a16:creationId xmlns:a16="http://schemas.microsoft.com/office/drawing/2014/main" id="{090DB5AC-15BD-B7A4-CA4E-BD998ACF6370}"/>
              </a:ext>
            </a:extLst>
          </p:cNvPr>
          <p:cNvSpPr>
            <a:spLocks noGrp="1"/>
          </p:cNvSpPr>
          <p:nvPr>
            <p:ph type="body" sz="quarter" idx="14" hasCustomPrompt="1"/>
          </p:nvPr>
        </p:nvSpPr>
        <p:spPr>
          <a:xfrm>
            <a:off x="1688466" y="899981"/>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Be bold, be humble</a:t>
            </a:r>
          </a:p>
        </p:txBody>
      </p:sp>
      <p:sp>
        <p:nvSpPr>
          <p:cNvPr id="9" name="Text Placeholder 16">
            <a:extLst>
              <a:ext uri="{FF2B5EF4-FFF2-40B4-BE49-F238E27FC236}">
                <a16:creationId xmlns:a16="http://schemas.microsoft.com/office/drawing/2014/main" id="{B3723894-E830-7E06-ADAE-C406DFB82116}"/>
              </a:ext>
            </a:extLst>
          </p:cNvPr>
          <p:cNvSpPr>
            <a:spLocks noGrp="1"/>
          </p:cNvSpPr>
          <p:nvPr>
            <p:ph type="body" sz="quarter" idx="15" hasCustomPrompt="1"/>
          </p:nvPr>
        </p:nvSpPr>
        <p:spPr>
          <a:xfrm>
            <a:off x="1688466" y="2285722"/>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Put the customer first, always</a:t>
            </a:r>
          </a:p>
        </p:txBody>
      </p:sp>
      <p:sp>
        <p:nvSpPr>
          <p:cNvPr id="10" name="Text Placeholder 16">
            <a:extLst>
              <a:ext uri="{FF2B5EF4-FFF2-40B4-BE49-F238E27FC236}">
                <a16:creationId xmlns:a16="http://schemas.microsoft.com/office/drawing/2014/main" id="{B5DEF543-36D1-3382-1231-4829203808CA}"/>
              </a:ext>
            </a:extLst>
          </p:cNvPr>
          <p:cNvSpPr>
            <a:spLocks noGrp="1"/>
          </p:cNvSpPr>
          <p:nvPr>
            <p:ph type="body" sz="quarter" idx="16" hasCustomPrompt="1"/>
          </p:nvPr>
        </p:nvSpPr>
        <p:spPr>
          <a:xfrm>
            <a:off x="1688466" y="3671463"/>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Focus on continuous improvement</a:t>
            </a:r>
          </a:p>
        </p:txBody>
      </p:sp>
      <p:sp>
        <p:nvSpPr>
          <p:cNvPr id="11" name="Text Placeholder 16">
            <a:extLst>
              <a:ext uri="{FF2B5EF4-FFF2-40B4-BE49-F238E27FC236}">
                <a16:creationId xmlns:a16="http://schemas.microsoft.com/office/drawing/2014/main" id="{E42CD639-B975-8418-2440-E524D4A9241B}"/>
              </a:ext>
            </a:extLst>
          </p:cNvPr>
          <p:cNvSpPr>
            <a:spLocks noGrp="1"/>
          </p:cNvSpPr>
          <p:nvPr>
            <p:ph type="body" sz="quarter" idx="17" hasCustomPrompt="1"/>
          </p:nvPr>
        </p:nvSpPr>
        <p:spPr>
          <a:xfrm>
            <a:off x="7386320" y="899981"/>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Embrace diversity and inclusion</a:t>
            </a:r>
          </a:p>
        </p:txBody>
      </p:sp>
      <p:sp>
        <p:nvSpPr>
          <p:cNvPr id="12" name="Text Placeholder 16">
            <a:extLst>
              <a:ext uri="{FF2B5EF4-FFF2-40B4-BE49-F238E27FC236}">
                <a16:creationId xmlns:a16="http://schemas.microsoft.com/office/drawing/2014/main" id="{9AC5C781-F8D1-8E5F-CE70-8EF68D318B6C}"/>
              </a:ext>
            </a:extLst>
          </p:cNvPr>
          <p:cNvSpPr>
            <a:spLocks noGrp="1"/>
          </p:cNvSpPr>
          <p:nvPr>
            <p:ph type="body" sz="quarter" idx="18" hasCustomPrompt="1"/>
          </p:nvPr>
        </p:nvSpPr>
        <p:spPr>
          <a:xfrm>
            <a:off x="7386320" y="2285722"/>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Get the job done together</a:t>
            </a:r>
          </a:p>
        </p:txBody>
      </p:sp>
      <p:sp>
        <p:nvSpPr>
          <p:cNvPr id="13" name="Text Placeholder 16">
            <a:extLst>
              <a:ext uri="{FF2B5EF4-FFF2-40B4-BE49-F238E27FC236}">
                <a16:creationId xmlns:a16="http://schemas.microsoft.com/office/drawing/2014/main" id="{4D0D7098-06F8-8485-5104-09A374610174}"/>
              </a:ext>
            </a:extLst>
          </p:cNvPr>
          <p:cNvSpPr>
            <a:spLocks noGrp="1"/>
          </p:cNvSpPr>
          <p:nvPr>
            <p:ph type="body" sz="quarter" idx="19" hasCustomPrompt="1"/>
          </p:nvPr>
        </p:nvSpPr>
        <p:spPr>
          <a:xfrm>
            <a:off x="7386320" y="3671463"/>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Take ownership of the problem</a:t>
            </a:r>
          </a:p>
        </p:txBody>
      </p:sp>
      <p:sp>
        <p:nvSpPr>
          <p:cNvPr id="14" name="Text Placeholder 16">
            <a:extLst>
              <a:ext uri="{FF2B5EF4-FFF2-40B4-BE49-F238E27FC236}">
                <a16:creationId xmlns:a16="http://schemas.microsoft.com/office/drawing/2014/main" id="{F6B622E2-E04C-73E0-9C9B-1C955B29DC6B}"/>
              </a:ext>
            </a:extLst>
          </p:cNvPr>
          <p:cNvSpPr>
            <a:spLocks noGrp="1"/>
          </p:cNvSpPr>
          <p:nvPr>
            <p:ph type="body" sz="quarter" idx="20" hasCustomPrompt="1"/>
          </p:nvPr>
        </p:nvSpPr>
        <p:spPr>
          <a:xfrm>
            <a:off x="733426" y="899980"/>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01</a:t>
            </a:r>
          </a:p>
        </p:txBody>
      </p:sp>
      <p:sp>
        <p:nvSpPr>
          <p:cNvPr id="16" name="Text Placeholder 16">
            <a:extLst>
              <a:ext uri="{FF2B5EF4-FFF2-40B4-BE49-F238E27FC236}">
                <a16:creationId xmlns:a16="http://schemas.microsoft.com/office/drawing/2014/main" id="{0C49A2EC-C9C6-F371-1F39-2C0840A87028}"/>
              </a:ext>
            </a:extLst>
          </p:cNvPr>
          <p:cNvSpPr>
            <a:spLocks noGrp="1"/>
          </p:cNvSpPr>
          <p:nvPr>
            <p:ph type="body" sz="quarter" idx="26" hasCustomPrompt="1"/>
          </p:nvPr>
        </p:nvSpPr>
        <p:spPr>
          <a:xfrm>
            <a:off x="733426" y="2285723"/>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02</a:t>
            </a:r>
          </a:p>
        </p:txBody>
      </p:sp>
      <p:sp>
        <p:nvSpPr>
          <p:cNvPr id="17" name="Text Placeholder 16">
            <a:extLst>
              <a:ext uri="{FF2B5EF4-FFF2-40B4-BE49-F238E27FC236}">
                <a16:creationId xmlns:a16="http://schemas.microsoft.com/office/drawing/2014/main" id="{E4686975-7234-9DE6-2151-62335E3C0B94}"/>
              </a:ext>
            </a:extLst>
          </p:cNvPr>
          <p:cNvSpPr>
            <a:spLocks noGrp="1"/>
          </p:cNvSpPr>
          <p:nvPr>
            <p:ph type="body" sz="quarter" idx="27" hasCustomPrompt="1"/>
          </p:nvPr>
        </p:nvSpPr>
        <p:spPr>
          <a:xfrm>
            <a:off x="733426" y="3671463"/>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03</a:t>
            </a:r>
          </a:p>
        </p:txBody>
      </p:sp>
      <p:sp>
        <p:nvSpPr>
          <p:cNvPr id="20" name="Text Placeholder 16">
            <a:extLst>
              <a:ext uri="{FF2B5EF4-FFF2-40B4-BE49-F238E27FC236}">
                <a16:creationId xmlns:a16="http://schemas.microsoft.com/office/drawing/2014/main" id="{FD94C291-98E6-7702-4F4A-9583E8B7E656}"/>
              </a:ext>
            </a:extLst>
          </p:cNvPr>
          <p:cNvSpPr>
            <a:spLocks noGrp="1"/>
          </p:cNvSpPr>
          <p:nvPr>
            <p:ph type="body" sz="quarter" idx="28" hasCustomPrompt="1"/>
          </p:nvPr>
        </p:nvSpPr>
        <p:spPr>
          <a:xfrm>
            <a:off x="6431280" y="899980"/>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05</a:t>
            </a:r>
          </a:p>
        </p:txBody>
      </p:sp>
      <p:sp>
        <p:nvSpPr>
          <p:cNvPr id="22" name="Text Placeholder 16">
            <a:extLst>
              <a:ext uri="{FF2B5EF4-FFF2-40B4-BE49-F238E27FC236}">
                <a16:creationId xmlns:a16="http://schemas.microsoft.com/office/drawing/2014/main" id="{729721DE-E337-52A3-D921-7188476F7643}"/>
              </a:ext>
            </a:extLst>
          </p:cNvPr>
          <p:cNvSpPr>
            <a:spLocks noGrp="1"/>
          </p:cNvSpPr>
          <p:nvPr>
            <p:ph type="body" sz="quarter" idx="29" hasCustomPrompt="1"/>
          </p:nvPr>
        </p:nvSpPr>
        <p:spPr>
          <a:xfrm>
            <a:off x="6431280" y="2285723"/>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06</a:t>
            </a:r>
          </a:p>
        </p:txBody>
      </p:sp>
      <p:sp>
        <p:nvSpPr>
          <p:cNvPr id="23" name="Text Placeholder 16">
            <a:extLst>
              <a:ext uri="{FF2B5EF4-FFF2-40B4-BE49-F238E27FC236}">
                <a16:creationId xmlns:a16="http://schemas.microsoft.com/office/drawing/2014/main" id="{8789CE01-6527-88C7-1E29-DD71BF25B289}"/>
              </a:ext>
            </a:extLst>
          </p:cNvPr>
          <p:cNvSpPr>
            <a:spLocks noGrp="1"/>
          </p:cNvSpPr>
          <p:nvPr>
            <p:ph type="body" sz="quarter" idx="30" hasCustomPrompt="1"/>
          </p:nvPr>
        </p:nvSpPr>
        <p:spPr>
          <a:xfrm>
            <a:off x="6431280" y="3671463"/>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07</a:t>
            </a:r>
          </a:p>
        </p:txBody>
      </p:sp>
      <p:sp>
        <p:nvSpPr>
          <p:cNvPr id="24" name="Text Placeholder 16">
            <a:extLst>
              <a:ext uri="{FF2B5EF4-FFF2-40B4-BE49-F238E27FC236}">
                <a16:creationId xmlns:a16="http://schemas.microsoft.com/office/drawing/2014/main" id="{B4F6B80C-B868-2D12-C65D-1582B201B667}"/>
              </a:ext>
            </a:extLst>
          </p:cNvPr>
          <p:cNvSpPr>
            <a:spLocks noGrp="1"/>
          </p:cNvSpPr>
          <p:nvPr>
            <p:ph type="body" sz="quarter" idx="31" hasCustomPrompt="1"/>
          </p:nvPr>
        </p:nvSpPr>
        <p:spPr>
          <a:xfrm>
            <a:off x="1688466" y="5057203"/>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Be professional, but always approachable</a:t>
            </a:r>
          </a:p>
        </p:txBody>
      </p:sp>
      <p:sp>
        <p:nvSpPr>
          <p:cNvPr id="25" name="Text Placeholder 16">
            <a:extLst>
              <a:ext uri="{FF2B5EF4-FFF2-40B4-BE49-F238E27FC236}">
                <a16:creationId xmlns:a16="http://schemas.microsoft.com/office/drawing/2014/main" id="{CF7056B4-F44F-A3B8-04B4-103F3BCA0318}"/>
              </a:ext>
            </a:extLst>
          </p:cNvPr>
          <p:cNvSpPr>
            <a:spLocks noGrp="1"/>
          </p:cNvSpPr>
          <p:nvPr>
            <p:ph type="body" sz="quarter" idx="32" hasCustomPrompt="1"/>
          </p:nvPr>
        </p:nvSpPr>
        <p:spPr>
          <a:xfrm>
            <a:off x="7386320" y="5057203"/>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We are Optimizers</a:t>
            </a:r>
          </a:p>
        </p:txBody>
      </p:sp>
      <p:sp>
        <p:nvSpPr>
          <p:cNvPr id="26" name="Text Placeholder 16">
            <a:extLst>
              <a:ext uri="{FF2B5EF4-FFF2-40B4-BE49-F238E27FC236}">
                <a16:creationId xmlns:a16="http://schemas.microsoft.com/office/drawing/2014/main" id="{A11266A1-1F7A-2036-2438-28259D89D039}"/>
              </a:ext>
            </a:extLst>
          </p:cNvPr>
          <p:cNvSpPr>
            <a:spLocks noGrp="1"/>
          </p:cNvSpPr>
          <p:nvPr>
            <p:ph type="body" sz="quarter" idx="33" hasCustomPrompt="1"/>
          </p:nvPr>
        </p:nvSpPr>
        <p:spPr>
          <a:xfrm>
            <a:off x="733426" y="5057203"/>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04</a:t>
            </a:r>
          </a:p>
        </p:txBody>
      </p:sp>
      <p:sp>
        <p:nvSpPr>
          <p:cNvPr id="27" name="Text Placeholder 16">
            <a:extLst>
              <a:ext uri="{FF2B5EF4-FFF2-40B4-BE49-F238E27FC236}">
                <a16:creationId xmlns:a16="http://schemas.microsoft.com/office/drawing/2014/main" id="{85FF74ED-CBE1-1D35-A572-86DA9E9E9026}"/>
              </a:ext>
            </a:extLst>
          </p:cNvPr>
          <p:cNvSpPr>
            <a:spLocks noGrp="1"/>
          </p:cNvSpPr>
          <p:nvPr>
            <p:ph type="body" sz="quarter" idx="34" hasCustomPrompt="1"/>
          </p:nvPr>
        </p:nvSpPr>
        <p:spPr>
          <a:xfrm>
            <a:off x="6431280" y="5057203"/>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08</a:t>
            </a:r>
          </a:p>
        </p:txBody>
      </p:sp>
    </p:spTree>
    <p:extLst>
      <p:ext uri="{BB962C8B-B14F-4D97-AF65-F5344CB8AC3E}">
        <p14:creationId xmlns:p14="http://schemas.microsoft.com/office/powerpoint/2010/main" val="2572388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tx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0CD991-5D2C-E84E-BA15-A5F6F65953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16">
            <a:extLst>
              <a:ext uri="{FF2B5EF4-FFF2-40B4-BE49-F238E27FC236}">
                <a16:creationId xmlns:a16="http://schemas.microsoft.com/office/drawing/2014/main" id="{B15DCCC1-4971-D1CF-619E-494C176783FD}"/>
              </a:ext>
            </a:extLst>
          </p:cNvPr>
          <p:cNvSpPr>
            <a:spLocks noGrp="1"/>
          </p:cNvSpPr>
          <p:nvPr>
            <p:ph type="body" sz="quarter" idx="27" hasCustomPrompt="1"/>
          </p:nvPr>
        </p:nvSpPr>
        <p:spPr>
          <a:xfrm>
            <a:off x="6962172" y="1791556"/>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03</a:t>
            </a:r>
          </a:p>
        </p:txBody>
      </p:sp>
      <p:sp>
        <p:nvSpPr>
          <p:cNvPr id="3" name="Text Placeholder 21">
            <a:extLst>
              <a:ext uri="{FF2B5EF4-FFF2-40B4-BE49-F238E27FC236}">
                <a16:creationId xmlns:a16="http://schemas.microsoft.com/office/drawing/2014/main" id="{F09F9240-64B3-8EA7-93C2-1BD9E405E894}"/>
              </a:ext>
            </a:extLst>
          </p:cNvPr>
          <p:cNvSpPr>
            <a:spLocks noGrp="1"/>
          </p:cNvSpPr>
          <p:nvPr>
            <p:ph type="body" sz="quarter" idx="11" hasCustomPrompt="1"/>
          </p:nvPr>
        </p:nvSpPr>
        <p:spPr>
          <a:xfrm>
            <a:off x="6962173" y="3049929"/>
            <a:ext cx="4496402" cy="2476982"/>
          </a:xfrm>
        </p:spPr>
        <p:txBody>
          <a:bodyPr>
            <a:noAutofit/>
          </a:bodyPr>
          <a:lstStyle>
            <a:lvl1pPr marL="0" indent="0">
              <a:lnSpc>
                <a:spcPct val="100000"/>
              </a:lnSpc>
              <a:spcBef>
                <a:spcPts val="0"/>
              </a:spcBef>
              <a:spcAft>
                <a:spcPts val="0"/>
              </a:spcAft>
              <a:buNone/>
              <a:defRPr sz="4000" b="1"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Focus on continuous </a:t>
            </a:r>
          </a:p>
          <a:p>
            <a:pPr lvl="0"/>
            <a:r>
              <a:rPr lang="en-US" dirty="0"/>
              <a:t>improvement</a:t>
            </a:r>
          </a:p>
        </p:txBody>
      </p:sp>
      <p:pic>
        <p:nvPicPr>
          <p:cNvPr id="5" name="Picture 4" descr="A green line on a black background&#10;&#10;Description automatically generated">
            <a:extLst>
              <a:ext uri="{FF2B5EF4-FFF2-40B4-BE49-F238E27FC236}">
                <a16:creationId xmlns:a16="http://schemas.microsoft.com/office/drawing/2014/main" id="{3AE42F5A-6DBF-27C4-FFA2-57CEF999D7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76749" y="2689857"/>
            <a:ext cx="1095401" cy="201784"/>
          </a:xfrm>
          <a:prstGeom prst="rect">
            <a:avLst/>
          </a:prstGeom>
        </p:spPr>
      </p:pic>
    </p:spTree>
    <p:extLst>
      <p:ext uri="{BB962C8B-B14F-4D97-AF65-F5344CB8AC3E}">
        <p14:creationId xmlns:p14="http://schemas.microsoft.com/office/powerpoint/2010/main" val="3799582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pact statement">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0B7A97-9661-19BC-A641-8769A20B9F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4">
            <a:extLst>
              <a:ext uri="{FF2B5EF4-FFF2-40B4-BE49-F238E27FC236}">
                <a16:creationId xmlns:a16="http://schemas.microsoft.com/office/drawing/2014/main" id="{B2B95CE6-0E33-E9BE-F775-30A0EA396DDC}"/>
              </a:ext>
            </a:extLst>
          </p:cNvPr>
          <p:cNvSpPr>
            <a:spLocks noGrp="1"/>
          </p:cNvSpPr>
          <p:nvPr>
            <p:ph type="body" sz="quarter" idx="10" hasCustomPrompt="1"/>
          </p:nvPr>
        </p:nvSpPr>
        <p:spPr>
          <a:xfrm>
            <a:off x="1635521" y="671333"/>
            <a:ext cx="8920958" cy="4143737"/>
          </a:xfrm>
        </p:spPr>
        <p:txBody>
          <a:bodyPr anchor="ctr">
            <a:normAutofit/>
          </a:bodyPr>
          <a:lstStyle>
            <a:lvl1pPr marL="0" indent="0" algn="ctr">
              <a:lnSpc>
                <a:spcPct val="100000"/>
              </a:lnSpc>
              <a:buNone/>
              <a:defRPr sz="4000">
                <a:solidFill>
                  <a:schemeClr val="bg1"/>
                </a:solidFill>
              </a:defRPr>
            </a:lvl1pPr>
          </a:lstStyle>
          <a:p>
            <a:pPr lvl="0"/>
            <a:r>
              <a:rPr lang="en-US" dirty="0"/>
              <a:t>Short header or statement can go right here! Keep it to no more than four lines please. Arial Bold 40pt</a:t>
            </a:r>
          </a:p>
        </p:txBody>
      </p:sp>
    </p:spTree>
    <p:extLst>
      <p:ext uri="{BB962C8B-B14F-4D97-AF65-F5344CB8AC3E}">
        <p14:creationId xmlns:p14="http://schemas.microsoft.com/office/powerpoint/2010/main" val="3230472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ttern and Blurb">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6FFF62-88E0-2DA7-4E4C-B2451EE0BC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16">
            <a:extLst>
              <a:ext uri="{FF2B5EF4-FFF2-40B4-BE49-F238E27FC236}">
                <a16:creationId xmlns:a16="http://schemas.microsoft.com/office/drawing/2014/main" id="{7D2262BD-5366-9F81-5D60-3201F316F9DB}"/>
              </a:ext>
            </a:extLst>
          </p:cNvPr>
          <p:cNvSpPr>
            <a:spLocks noGrp="1"/>
          </p:cNvSpPr>
          <p:nvPr>
            <p:ph type="body" sz="quarter" idx="15" hasCustomPrompt="1"/>
          </p:nvPr>
        </p:nvSpPr>
        <p:spPr>
          <a:xfrm>
            <a:off x="5127585" y="3154235"/>
            <a:ext cx="6330990" cy="2204574"/>
          </a:xfrm>
        </p:spPr>
        <p:txBody>
          <a:bodyPr>
            <a:normAutofit/>
          </a:bodyPr>
          <a:lstStyle>
            <a:lvl1pPr marL="0" indent="0">
              <a:lnSpc>
                <a:spcPct val="100000"/>
              </a:lnSpc>
              <a:buNone/>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This layout is great for anything text-heavy. Please use this slide sparingly, as folks will not be able to (or want to) read long paragraphs from afar. Run experiments, generate insights, and continuously optimize experiences across the board. And if at first you don’t succeed then learn, learn, and learn again.</a:t>
            </a:r>
          </a:p>
        </p:txBody>
      </p:sp>
      <p:sp>
        <p:nvSpPr>
          <p:cNvPr id="5" name="Text Placeholder 16">
            <a:extLst>
              <a:ext uri="{FF2B5EF4-FFF2-40B4-BE49-F238E27FC236}">
                <a16:creationId xmlns:a16="http://schemas.microsoft.com/office/drawing/2014/main" id="{B252C622-5963-74E7-EB72-D725119F6D3D}"/>
              </a:ext>
            </a:extLst>
          </p:cNvPr>
          <p:cNvSpPr>
            <a:spLocks noGrp="1"/>
          </p:cNvSpPr>
          <p:nvPr>
            <p:ph type="body" sz="quarter" idx="18" hasCustomPrompt="1"/>
          </p:nvPr>
        </p:nvSpPr>
        <p:spPr>
          <a:xfrm>
            <a:off x="5127584" y="2365151"/>
            <a:ext cx="6330990" cy="678407"/>
          </a:xfrm>
        </p:spPr>
        <p:txBody>
          <a:bodyPr anchor="b">
            <a:normAutofit/>
          </a:bodyPr>
          <a:lstStyle>
            <a:lvl1pPr marL="0" indent="0">
              <a:lnSpc>
                <a:spcPct val="100000"/>
              </a:lnSpc>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 goes here</a:t>
            </a:r>
          </a:p>
        </p:txBody>
      </p:sp>
      <p:sp>
        <p:nvSpPr>
          <p:cNvPr id="7" name="Text Placeholder 4">
            <a:extLst>
              <a:ext uri="{FF2B5EF4-FFF2-40B4-BE49-F238E27FC236}">
                <a16:creationId xmlns:a16="http://schemas.microsoft.com/office/drawing/2014/main" id="{B5462FB5-3E9F-8B1B-767A-913F8AE7429A}"/>
              </a:ext>
            </a:extLst>
          </p:cNvPr>
          <p:cNvSpPr>
            <a:spLocks noGrp="1"/>
          </p:cNvSpPr>
          <p:nvPr>
            <p:ph type="body" sz="quarter" idx="10" hasCustomPrompt="1"/>
          </p:nvPr>
        </p:nvSpPr>
        <p:spPr>
          <a:xfrm>
            <a:off x="733425" y="733470"/>
            <a:ext cx="6330991" cy="1496086"/>
          </a:xfrm>
        </p:spPr>
        <p:txBody>
          <a:bodyPr>
            <a:normAutofit/>
          </a:bodyPr>
          <a:lstStyle>
            <a:lvl1pPr marL="0" indent="0">
              <a:lnSpc>
                <a:spcPct val="100000"/>
              </a:lnSpc>
              <a:buNone/>
              <a:defRPr sz="4000">
                <a:solidFill>
                  <a:schemeClr val="bg1"/>
                </a:solidFill>
              </a:defRPr>
            </a:lvl1pPr>
          </a:lstStyle>
          <a:p>
            <a:pPr lvl="0"/>
            <a:r>
              <a:rPr lang="en-US" dirty="0"/>
              <a:t>Short headline goes here, two lines max</a:t>
            </a:r>
          </a:p>
        </p:txBody>
      </p:sp>
    </p:spTree>
    <p:extLst>
      <p:ext uri="{BB962C8B-B14F-4D97-AF65-F5344CB8AC3E}">
        <p14:creationId xmlns:p14="http://schemas.microsoft.com/office/powerpoint/2010/main" val="32380270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ttern and Blurb 2">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6FFF62-88E0-2DA7-4E4C-B2451EE0BC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16">
            <a:extLst>
              <a:ext uri="{FF2B5EF4-FFF2-40B4-BE49-F238E27FC236}">
                <a16:creationId xmlns:a16="http://schemas.microsoft.com/office/drawing/2014/main" id="{7D2262BD-5366-9F81-5D60-3201F316F9DB}"/>
              </a:ext>
            </a:extLst>
          </p:cNvPr>
          <p:cNvSpPr>
            <a:spLocks noGrp="1"/>
          </p:cNvSpPr>
          <p:nvPr>
            <p:ph type="body" sz="quarter" idx="15" hasCustomPrompt="1"/>
          </p:nvPr>
        </p:nvSpPr>
        <p:spPr>
          <a:xfrm>
            <a:off x="5127585" y="3154235"/>
            <a:ext cx="6330990" cy="2204574"/>
          </a:xfrm>
        </p:spPr>
        <p:txBody>
          <a:bodyPr>
            <a:normAutofit/>
          </a:bodyPr>
          <a:lstStyle>
            <a:lvl1pPr marL="0" indent="0">
              <a:lnSpc>
                <a:spcPct val="100000"/>
              </a:lnSpc>
              <a:buNone/>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This layout is great for anything text-heavy. Please use this slide sparingly, as folks will not be able to (or want to) read long paragraphs from afar. Run experiments, generate insights, and continuously optimize experiences across the board. And if at first you don’t succeed then learn, learn, and learn again.</a:t>
            </a:r>
          </a:p>
        </p:txBody>
      </p:sp>
      <p:sp>
        <p:nvSpPr>
          <p:cNvPr id="5" name="Text Placeholder 16">
            <a:extLst>
              <a:ext uri="{FF2B5EF4-FFF2-40B4-BE49-F238E27FC236}">
                <a16:creationId xmlns:a16="http://schemas.microsoft.com/office/drawing/2014/main" id="{B252C622-5963-74E7-EB72-D725119F6D3D}"/>
              </a:ext>
            </a:extLst>
          </p:cNvPr>
          <p:cNvSpPr>
            <a:spLocks noGrp="1"/>
          </p:cNvSpPr>
          <p:nvPr>
            <p:ph type="body" sz="quarter" idx="18" hasCustomPrompt="1"/>
          </p:nvPr>
        </p:nvSpPr>
        <p:spPr>
          <a:xfrm>
            <a:off x="5127584" y="2365151"/>
            <a:ext cx="6330990" cy="678407"/>
          </a:xfrm>
        </p:spPr>
        <p:txBody>
          <a:bodyPr anchor="b">
            <a:normAutofit/>
          </a:bodyPr>
          <a:lstStyle>
            <a:lvl1pPr marL="0" indent="0">
              <a:lnSpc>
                <a:spcPct val="100000"/>
              </a:lnSpc>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 goes here</a:t>
            </a:r>
          </a:p>
        </p:txBody>
      </p:sp>
      <p:sp>
        <p:nvSpPr>
          <p:cNvPr id="7" name="Text Placeholder 4">
            <a:extLst>
              <a:ext uri="{FF2B5EF4-FFF2-40B4-BE49-F238E27FC236}">
                <a16:creationId xmlns:a16="http://schemas.microsoft.com/office/drawing/2014/main" id="{B5462FB5-3E9F-8B1B-767A-913F8AE7429A}"/>
              </a:ext>
            </a:extLst>
          </p:cNvPr>
          <p:cNvSpPr>
            <a:spLocks noGrp="1"/>
          </p:cNvSpPr>
          <p:nvPr>
            <p:ph type="body" sz="quarter" idx="10" hasCustomPrompt="1"/>
          </p:nvPr>
        </p:nvSpPr>
        <p:spPr>
          <a:xfrm>
            <a:off x="5127584" y="733470"/>
            <a:ext cx="6330991" cy="1496086"/>
          </a:xfrm>
        </p:spPr>
        <p:txBody>
          <a:bodyPr>
            <a:normAutofit/>
          </a:bodyPr>
          <a:lstStyle>
            <a:lvl1pPr marL="0" indent="0">
              <a:lnSpc>
                <a:spcPct val="100000"/>
              </a:lnSpc>
              <a:buNone/>
              <a:defRPr sz="4000">
                <a:solidFill>
                  <a:schemeClr val="bg1"/>
                </a:solidFill>
              </a:defRPr>
            </a:lvl1pPr>
          </a:lstStyle>
          <a:p>
            <a:pPr lvl="0"/>
            <a:r>
              <a:rPr lang="en-US" dirty="0"/>
              <a:t>Short headline goes here, two lines max</a:t>
            </a:r>
          </a:p>
        </p:txBody>
      </p:sp>
    </p:spTree>
    <p:extLst>
      <p:ext uri="{BB962C8B-B14F-4D97-AF65-F5344CB8AC3E}">
        <p14:creationId xmlns:p14="http://schemas.microsoft.com/office/powerpoint/2010/main" val="25403497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s, four text blocks">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6FFF62-88E0-2DA7-4E4C-B2451EE0BC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16">
            <a:extLst>
              <a:ext uri="{FF2B5EF4-FFF2-40B4-BE49-F238E27FC236}">
                <a16:creationId xmlns:a16="http://schemas.microsoft.com/office/drawing/2014/main" id="{7D2262BD-5366-9F81-5D60-3201F316F9DB}"/>
              </a:ext>
            </a:extLst>
          </p:cNvPr>
          <p:cNvSpPr>
            <a:spLocks noGrp="1"/>
          </p:cNvSpPr>
          <p:nvPr>
            <p:ph type="body" sz="quarter" idx="15" hasCustomPrompt="1"/>
          </p:nvPr>
        </p:nvSpPr>
        <p:spPr>
          <a:xfrm>
            <a:off x="733426" y="3154235"/>
            <a:ext cx="5088640" cy="1018147"/>
          </a:xfrm>
        </p:spPr>
        <p:txBody>
          <a:bodyPr>
            <a:normAutofit/>
          </a:bodyPr>
          <a:lstStyle>
            <a:lvl1pPr marL="0" indent="0">
              <a:lnSpc>
                <a:spcPct val="100000"/>
              </a:lnSpc>
              <a:buNone/>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This layout is great for anything text-heavy. Use this slide sparingly, as folks will not be able to (or want to) read long paragraphs from afar.</a:t>
            </a:r>
          </a:p>
        </p:txBody>
      </p:sp>
      <p:sp>
        <p:nvSpPr>
          <p:cNvPr id="5" name="Text Placeholder 16">
            <a:extLst>
              <a:ext uri="{FF2B5EF4-FFF2-40B4-BE49-F238E27FC236}">
                <a16:creationId xmlns:a16="http://schemas.microsoft.com/office/drawing/2014/main" id="{B252C622-5963-74E7-EB72-D725119F6D3D}"/>
              </a:ext>
            </a:extLst>
          </p:cNvPr>
          <p:cNvSpPr>
            <a:spLocks noGrp="1"/>
          </p:cNvSpPr>
          <p:nvPr>
            <p:ph type="body" sz="quarter" idx="18" hasCustomPrompt="1"/>
          </p:nvPr>
        </p:nvSpPr>
        <p:spPr>
          <a:xfrm>
            <a:off x="733425" y="2685327"/>
            <a:ext cx="5088640" cy="358231"/>
          </a:xfrm>
        </p:spPr>
        <p:txBody>
          <a:bodyPr anchor="b">
            <a:normAutofit/>
          </a:bodyPr>
          <a:lstStyle>
            <a:lvl1pPr marL="0" indent="0">
              <a:lnSpc>
                <a:spcPct val="100000"/>
              </a:lnSpc>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 goes here</a:t>
            </a:r>
          </a:p>
        </p:txBody>
      </p:sp>
      <p:sp>
        <p:nvSpPr>
          <p:cNvPr id="7" name="Text Placeholder 4">
            <a:extLst>
              <a:ext uri="{FF2B5EF4-FFF2-40B4-BE49-F238E27FC236}">
                <a16:creationId xmlns:a16="http://schemas.microsoft.com/office/drawing/2014/main" id="{B5462FB5-3E9F-8B1B-767A-913F8AE7429A}"/>
              </a:ext>
            </a:extLst>
          </p:cNvPr>
          <p:cNvSpPr>
            <a:spLocks noGrp="1"/>
          </p:cNvSpPr>
          <p:nvPr>
            <p:ph type="body" sz="quarter" idx="10" hasCustomPrompt="1"/>
          </p:nvPr>
        </p:nvSpPr>
        <p:spPr>
          <a:xfrm>
            <a:off x="733425" y="733470"/>
            <a:ext cx="6330991" cy="1496086"/>
          </a:xfrm>
        </p:spPr>
        <p:txBody>
          <a:bodyPr>
            <a:normAutofit/>
          </a:bodyPr>
          <a:lstStyle>
            <a:lvl1pPr marL="0" indent="0">
              <a:lnSpc>
                <a:spcPct val="100000"/>
              </a:lnSpc>
              <a:buNone/>
              <a:defRPr sz="4000">
                <a:solidFill>
                  <a:schemeClr val="bg1"/>
                </a:solidFill>
              </a:defRPr>
            </a:lvl1pPr>
          </a:lstStyle>
          <a:p>
            <a:pPr lvl="0"/>
            <a:r>
              <a:rPr lang="en-US" dirty="0"/>
              <a:t>Short headline goes here, two lines max</a:t>
            </a:r>
          </a:p>
        </p:txBody>
      </p:sp>
      <p:sp>
        <p:nvSpPr>
          <p:cNvPr id="8" name="Text Placeholder 16">
            <a:extLst>
              <a:ext uri="{FF2B5EF4-FFF2-40B4-BE49-F238E27FC236}">
                <a16:creationId xmlns:a16="http://schemas.microsoft.com/office/drawing/2014/main" id="{C30AE482-333F-E755-6DED-EADF6BF065E5}"/>
              </a:ext>
            </a:extLst>
          </p:cNvPr>
          <p:cNvSpPr>
            <a:spLocks noGrp="1"/>
          </p:cNvSpPr>
          <p:nvPr>
            <p:ph type="body" sz="quarter" idx="19" hasCustomPrompt="1"/>
          </p:nvPr>
        </p:nvSpPr>
        <p:spPr>
          <a:xfrm>
            <a:off x="6369937" y="3154235"/>
            <a:ext cx="5088640" cy="1018147"/>
          </a:xfrm>
        </p:spPr>
        <p:txBody>
          <a:bodyPr>
            <a:normAutofit/>
          </a:bodyPr>
          <a:lstStyle>
            <a:lvl1pPr marL="0" indent="0">
              <a:lnSpc>
                <a:spcPct val="100000"/>
              </a:lnSpc>
              <a:buNone/>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This layout is great for anything text-heavy. Use this slide sparingly, as folks will not be able to (or want to) read long paragraphs from afar.</a:t>
            </a:r>
          </a:p>
        </p:txBody>
      </p:sp>
      <p:sp>
        <p:nvSpPr>
          <p:cNvPr id="9" name="Text Placeholder 16">
            <a:extLst>
              <a:ext uri="{FF2B5EF4-FFF2-40B4-BE49-F238E27FC236}">
                <a16:creationId xmlns:a16="http://schemas.microsoft.com/office/drawing/2014/main" id="{B0401F70-D526-D7F5-9FB8-354E58318B75}"/>
              </a:ext>
            </a:extLst>
          </p:cNvPr>
          <p:cNvSpPr>
            <a:spLocks noGrp="1"/>
          </p:cNvSpPr>
          <p:nvPr>
            <p:ph type="body" sz="quarter" idx="20" hasCustomPrompt="1"/>
          </p:nvPr>
        </p:nvSpPr>
        <p:spPr>
          <a:xfrm>
            <a:off x="6369936" y="2685327"/>
            <a:ext cx="5088640" cy="358231"/>
          </a:xfrm>
        </p:spPr>
        <p:txBody>
          <a:bodyPr anchor="b">
            <a:normAutofit/>
          </a:bodyPr>
          <a:lstStyle>
            <a:lvl1pPr marL="0" indent="0">
              <a:lnSpc>
                <a:spcPct val="100000"/>
              </a:lnSpc>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 goes here</a:t>
            </a:r>
          </a:p>
        </p:txBody>
      </p:sp>
      <p:sp>
        <p:nvSpPr>
          <p:cNvPr id="10" name="Text Placeholder 16">
            <a:extLst>
              <a:ext uri="{FF2B5EF4-FFF2-40B4-BE49-F238E27FC236}">
                <a16:creationId xmlns:a16="http://schemas.microsoft.com/office/drawing/2014/main" id="{6EB23F40-9F7D-F7C2-D634-01C6BF49C3CE}"/>
              </a:ext>
            </a:extLst>
          </p:cNvPr>
          <p:cNvSpPr>
            <a:spLocks noGrp="1"/>
          </p:cNvSpPr>
          <p:nvPr>
            <p:ph type="body" sz="quarter" idx="21" hasCustomPrompt="1"/>
          </p:nvPr>
        </p:nvSpPr>
        <p:spPr>
          <a:xfrm>
            <a:off x="733426" y="4989114"/>
            <a:ext cx="5088640" cy="1018147"/>
          </a:xfrm>
        </p:spPr>
        <p:txBody>
          <a:bodyPr>
            <a:normAutofit/>
          </a:bodyPr>
          <a:lstStyle>
            <a:lvl1pPr marL="0" indent="0">
              <a:lnSpc>
                <a:spcPct val="100000"/>
              </a:lnSpc>
              <a:buNone/>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This layout is great for anything text-heavy. Use this slide sparingly, as folks will not be able to (or want to) read long paragraphs from afar.</a:t>
            </a:r>
          </a:p>
        </p:txBody>
      </p:sp>
      <p:sp>
        <p:nvSpPr>
          <p:cNvPr id="11" name="Text Placeholder 16">
            <a:extLst>
              <a:ext uri="{FF2B5EF4-FFF2-40B4-BE49-F238E27FC236}">
                <a16:creationId xmlns:a16="http://schemas.microsoft.com/office/drawing/2014/main" id="{AF2343C8-36A0-71E0-119B-9DFA5D3E0A56}"/>
              </a:ext>
            </a:extLst>
          </p:cNvPr>
          <p:cNvSpPr>
            <a:spLocks noGrp="1"/>
          </p:cNvSpPr>
          <p:nvPr>
            <p:ph type="body" sz="quarter" idx="22" hasCustomPrompt="1"/>
          </p:nvPr>
        </p:nvSpPr>
        <p:spPr>
          <a:xfrm>
            <a:off x="733425" y="4520206"/>
            <a:ext cx="5088640" cy="358231"/>
          </a:xfrm>
        </p:spPr>
        <p:txBody>
          <a:bodyPr anchor="b">
            <a:normAutofit/>
          </a:bodyPr>
          <a:lstStyle>
            <a:lvl1pPr marL="0" indent="0">
              <a:lnSpc>
                <a:spcPct val="100000"/>
              </a:lnSpc>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 goes here</a:t>
            </a:r>
          </a:p>
        </p:txBody>
      </p:sp>
      <p:sp>
        <p:nvSpPr>
          <p:cNvPr id="12" name="Text Placeholder 16">
            <a:extLst>
              <a:ext uri="{FF2B5EF4-FFF2-40B4-BE49-F238E27FC236}">
                <a16:creationId xmlns:a16="http://schemas.microsoft.com/office/drawing/2014/main" id="{6531CCEB-C23B-A5DA-38A9-8E2367A9AF6F}"/>
              </a:ext>
            </a:extLst>
          </p:cNvPr>
          <p:cNvSpPr>
            <a:spLocks noGrp="1"/>
          </p:cNvSpPr>
          <p:nvPr>
            <p:ph type="body" sz="quarter" idx="23" hasCustomPrompt="1"/>
          </p:nvPr>
        </p:nvSpPr>
        <p:spPr>
          <a:xfrm>
            <a:off x="6369937" y="4989114"/>
            <a:ext cx="5088640" cy="1018147"/>
          </a:xfrm>
        </p:spPr>
        <p:txBody>
          <a:bodyPr>
            <a:normAutofit/>
          </a:bodyPr>
          <a:lstStyle>
            <a:lvl1pPr marL="0" indent="0">
              <a:lnSpc>
                <a:spcPct val="100000"/>
              </a:lnSpc>
              <a:buNone/>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This layout is great for anything text-heavy. Use this slide sparingly, as folks will not be able to (or want to) read long paragraphs from afar.</a:t>
            </a:r>
          </a:p>
        </p:txBody>
      </p:sp>
      <p:sp>
        <p:nvSpPr>
          <p:cNvPr id="13" name="Text Placeholder 16">
            <a:extLst>
              <a:ext uri="{FF2B5EF4-FFF2-40B4-BE49-F238E27FC236}">
                <a16:creationId xmlns:a16="http://schemas.microsoft.com/office/drawing/2014/main" id="{977AF9E2-39FD-2702-5D89-78073CA09421}"/>
              </a:ext>
            </a:extLst>
          </p:cNvPr>
          <p:cNvSpPr>
            <a:spLocks noGrp="1"/>
          </p:cNvSpPr>
          <p:nvPr>
            <p:ph type="body" sz="quarter" idx="24" hasCustomPrompt="1"/>
          </p:nvPr>
        </p:nvSpPr>
        <p:spPr>
          <a:xfrm>
            <a:off x="6369936" y="4520206"/>
            <a:ext cx="5088640" cy="358231"/>
          </a:xfrm>
        </p:spPr>
        <p:txBody>
          <a:bodyPr anchor="b">
            <a:normAutofit/>
          </a:bodyPr>
          <a:lstStyle>
            <a:lvl1pPr marL="0" indent="0">
              <a:lnSpc>
                <a:spcPct val="100000"/>
              </a:lnSpc>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 goes here</a:t>
            </a:r>
          </a:p>
        </p:txBody>
      </p:sp>
    </p:spTree>
    <p:extLst>
      <p:ext uri="{BB962C8B-B14F-4D97-AF65-F5344CB8AC3E}">
        <p14:creationId xmlns:p14="http://schemas.microsoft.com/office/powerpoint/2010/main" val="22484142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s, two text blocks">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6FFF62-88E0-2DA7-4E4C-B2451EE0BC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16">
            <a:extLst>
              <a:ext uri="{FF2B5EF4-FFF2-40B4-BE49-F238E27FC236}">
                <a16:creationId xmlns:a16="http://schemas.microsoft.com/office/drawing/2014/main" id="{7D2262BD-5366-9F81-5D60-3201F316F9DB}"/>
              </a:ext>
            </a:extLst>
          </p:cNvPr>
          <p:cNvSpPr>
            <a:spLocks noGrp="1"/>
          </p:cNvSpPr>
          <p:nvPr>
            <p:ph type="body" sz="quarter" idx="15" hasCustomPrompt="1"/>
          </p:nvPr>
        </p:nvSpPr>
        <p:spPr>
          <a:xfrm>
            <a:off x="733426" y="3154235"/>
            <a:ext cx="5088640" cy="2204573"/>
          </a:xfrm>
        </p:spPr>
        <p:txBody>
          <a:bodyPr>
            <a:normAutofit/>
          </a:bodyPr>
          <a:lstStyle>
            <a:lvl1pPr marL="0" indent="0">
              <a:lnSpc>
                <a:spcPct val="100000"/>
              </a:lnSpc>
              <a:buNone/>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This layout is great for anything text-heavy. Use this slide sparingly, as folks will not be able to (or want to) read long paragraphs from afar. Run experiments, generate insights, and optimize experiences across the board.</a:t>
            </a:r>
          </a:p>
        </p:txBody>
      </p:sp>
      <p:sp>
        <p:nvSpPr>
          <p:cNvPr id="5" name="Text Placeholder 16">
            <a:extLst>
              <a:ext uri="{FF2B5EF4-FFF2-40B4-BE49-F238E27FC236}">
                <a16:creationId xmlns:a16="http://schemas.microsoft.com/office/drawing/2014/main" id="{B252C622-5963-74E7-EB72-D725119F6D3D}"/>
              </a:ext>
            </a:extLst>
          </p:cNvPr>
          <p:cNvSpPr>
            <a:spLocks noGrp="1"/>
          </p:cNvSpPr>
          <p:nvPr>
            <p:ph type="body" sz="quarter" idx="18" hasCustomPrompt="1"/>
          </p:nvPr>
        </p:nvSpPr>
        <p:spPr>
          <a:xfrm>
            <a:off x="733425" y="2387600"/>
            <a:ext cx="5088640" cy="655958"/>
          </a:xfrm>
        </p:spPr>
        <p:txBody>
          <a:bodyPr anchor="b">
            <a:normAutofit/>
          </a:bodyPr>
          <a:lstStyle>
            <a:lvl1pPr marL="0" indent="0">
              <a:lnSpc>
                <a:spcPct val="100000"/>
              </a:lnSpc>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 goes here</a:t>
            </a:r>
          </a:p>
        </p:txBody>
      </p:sp>
      <p:sp>
        <p:nvSpPr>
          <p:cNvPr id="7" name="Text Placeholder 4">
            <a:extLst>
              <a:ext uri="{FF2B5EF4-FFF2-40B4-BE49-F238E27FC236}">
                <a16:creationId xmlns:a16="http://schemas.microsoft.com/office/drawing/2014/main" id="{B5462FB5-3E9F-8B1B-767A-913F8AE7429A}"/>
              </a:ext>
            </a:extLst>
          </p:cNvPr>
          <p:cNvSpPr>
            <a:spLocks noGrp="1"/>
          </p:cNvSpPr>
          <p:nvPr>
            <p:ph type="body" sz="quarter" idx="10" hasCustomPrompt="1"/>
          </p:nvPr>
        </p:nvSpPr>
        <p:spPr>
          <a:xfrm>
            <a:off x="733425" y="733470"/>
            <a:ext cx="6330991" cy="1496086"/>
          </a:xfrm>
        </p:spPr>
        <p:txBody>
          <a:bodyPr>
            <a:normAutofit/>
          </a:bodyPr>
          <a:lstStyle>
            <a:lvl1pPr marL="0" indent="0">
              <a:lnSpc>
                <a:spcPct val="100000"/>
              </a:lnSpc>
              <a:buNone/>
              <a:defRPr sz="4000">
                <a:solidFill>
                  <a:schemeClr val="bg1"/>
                </a:solidFill>
              </a:defRPr>
            </a:lvl1pPr>
          </a:lstStyle>
          <a:p>
            <a:pPr lvl="0"/>
            <a:r>
              <a:rPr lang="en-US" dirty="0"/>
              <a:t>Short headline goes here, two lines max</a:t>
            </a:r>
          </a:p>
        </p:txBody>
      </p:sp>
      <p:sp>
        <p:nvSpPr>
          <p:cNvPr id="8" name="Text Placeholder 16">
            <a:extLst>
              <a:ext uri="{FF2B5EF4-FFF2-40B4-BE49-F238E27FC236}">
                <a16:creationId xmlns:a16="http://schemas.microsoft.com/office/drawing/2014/main" id="{C30AE482-333F-E755-6DED-EADF6BF065E5}"/>
              </a:ext>
            </a:extLst>
          </p:cNvPr>
          <p:cNvSpPr>
            <a:spLocks noGrp="1"/>
          </p:cNvSpPr>
          <p:nvPr>
            <p:ph type="body" sz="quarter" idx="19" hasCustomPrompt="1"/>
          </p:nvPr>
        </p:nvSpPr>
        <p:spPr>
          <a:xfrm>
            <a:off x="6369937" y="3154235"/>
            <a:ext cx="5088640" cy="2204573"/>
          </a:xfrm>
        </p:spPr>
        <p:txBody>
          <a:bodyPr>
            <a:normAutofit/>
          </a:bodyPr>
          <a:lstStyle>
            <a:lvl1pPr marL="0" indent="0">
              <a:lnSpc>
                <a:spcPct val="100000"/>
              </a:lnSpc>
              <a:buNone/>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This layout is great for anything text-heavy. Use this slide sparingly, as folks will not be able to (or want to) read long paragraphs from afar. Run experiments, generate insights, and optimize experiences across the board.</a:t>
            </a:r>
          </a:p>
        </p:txBody>
      </p:sp>
      <p:sp>
        <p:nvSpPr>
          <p:cNvPr id="9" name="Text Placeholder 16">
            <a:extLst>
              <a:ext uri="{FF2B5EF4-FFF2-40B4-BE49-F238E27FC236}">
                <a16:creationId xmlns:a16="http://schemas.microsoft.com/office/drawing/2014/main" id="{B0401F70-D526-D7F5-9FB8-354E58318B75}"/>
              </a:ext>
            </a:extLst>
          </p:cNvPr>
          <p:cNvSpPr>
            <a:spLocks noGrp="1"/>
          </p:cNvSpPr>
          <p:nvPr>
            <p:ph type="body" sz="quarter" idx="20" hasCustomPrompt="1"/>
          </p:nvPr>
        </p:nvSpPr>
        <p:spPr>
          <a:xfrm>
            <a:off x="6369936" y="2387599"/>
            <a:ext cx="5088640" cy="655959"/>
          </a:xfrm>
        </p:spPr>
        <p:txBody>
          <a:bodyPr anchor="b">
            <a:normAutofit/>
          </a:bodyPr>
          <a:lstStyle>
            <a:lvl1pPr marL="0" indent="0">
              <a:lnSpc>
                <a:spcPct val="100000"/>
              </a:lnSpc>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 goes here</a:t>
            </a:r>
          </a:p>
        </p:txBody>
      </p:sp>
    </p:spTree>
    <p:extLst>
      <p:ext uri="{BB962C8B-B14F-4D97-AF65-F5344CB8AC3E}">
        <p14:creationId xmlns:p14="http://schemas.microsoft.com/office/powerpoint/2010/main" val="3958702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two text blocks">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6FFF62-88E0-2DA7-4E4C-B2451EE0BC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16">
            <a:extLst>
              <a:ext uri="{FF2B5EF4-FFF2-40B4-BE49-F238E27FC236}">
                <a16:creationId xmlns:a16="http://schemas.microsoft.com/office/drawing/2014/main" id="{7D2262BD-5366-9F81-5D60-3201F316F9DB}"/>
              </a:ext>
            </a:extLst>
          </p:cNvPr>
          <p:cNvSpPr>
            <a:spLocks noGrp="1"/>
          </p:cNvSpPr>
          <p:nvPr>
            <p:ph type="body" sz="quarter" idx="15" hasCustomPrompt="1"/>
          </p:nvPr>
        </p:nvSpPr>
        <p:spPr>
          <a:xfrm>
            <a:off x="733426" y="3154235"/>
            <a:ext cx="5088640" cy="2076983"/>
          </a:xfrm>
        </p:spPr>
        <p:txBody>
          <a:bodyPr>
            <a:normAutofit/>
          </a:bodyPr>
          <a:lstStyle>
            <a:lvl1pPr marL="0" indent="0">
              <a:lnSpc>
                <a:spcPct val="100000"/>
              </a:lnSpc>
              <a:buNone/>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This layout is great for anything text-heavy. Use this slide sparingly, as folks will not be able to (or want to) read long paragraphs from afar. Run experiments, generate insights, and optimize experiences across the board.</a:t>
            </a:r>
          </a:p>
        </p:txBody>
      </p:sp>
      <p:sp>
        <p:nvSpPr>
          <p:cNvPr id="5" name="Text Placeholder 16">
            <a:extLst>
              <a:ext uri="{FF2B5EF4-FFF2-40B4-BE49-F238E27FC236}">
                <a16:creationId xmlns:a16="http://schemas.microsoft.com/office/drawing/2014/main" id="{B252C622-5963-74E7-EB72-D725119F6D3D}"/>
              </a:ext>
            </a:extLst>
          </p:cNvPr>
          <p:cNvSpPr>
            <a:spLocks noGrp="1"/>
          </p:cNvSpPr>
          <p:nvPr>
            <p:ph type="body" sz="quarter" idx="18" hasCustomPrompt="1"/>
          </p:nvPr>
        </p:nvSpPr>
        <p:spPr>
          <a:xfrm>
            <a:off x="733425" y="2685327"/>
            <a:ext cx="5088640" cy="358231"/>
          </a:xfrm>
        </p:spPr>
        <p:txBody>
          <a:bodyPr anchor="b">
            <a:normAutofit/>
          </a:bodyPr>
          <a:lstStyle>
            <a:lvl1pPr marL="0" indent="0">
              <a:lnSpc>
                <a:spcPct val="100000"/>
              </a:lnSpc>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 goes here</a:t>
            </a:r>
          </a:p>
        </p:txBody>
      </p:sp>
      <p:sp>
        <p:nvSpPr>
          <p:cNvPr id="7" name="Text Placeholder 4">
            <a:extLst>
              <a:ext uri="{FF2B5EF4-FFF2-40B4-BE49-F238E27FC236}">
                <a16:creationId xmlns:a16="http://schemas.microsoft.com/office/drawing/2014/main" id="{B5462FB5-3E9F-8B1B-767A-913F8AE7429A}"/>
              </a:ext>
            </a:extLst>
          </p:cNvPr>
          <p:cNvSpPr>
            <a:spLocks noGrp="1"/>
          </p:cNvSpPr>
          <p:nvPr>
            <p:ph type="body" sz="quarter" idx="10" hasCustomPrompt="1"/>
          </p:nvPr>
        </p:nvSpPr>
        <p:spPr>
          <a:xfrm>
            <a:off x="733425" y="733470"/>
            <a:ext cx="6330991" cy="1496086"/>
          </a:xfrm>
        </p:spPr>
        <p:txBody>
          <a:bodyPr>
            <a:normAutofit/>
          </a:bodyPr>
          <a:lstStyle>
            <a:lvl1pPr marL="0" indent="0">
              <a:lnSpc>
                <a:spcPct val="100000"/>
              </a:lnSpc>
              <a:buNone/>
              <a:defRPr sz="4000">
                <a:solidFill>
                  <a:schemeClr val="bg1"/>
                </a:solidFill>
              </a:defRPr>
            </a:lvl1pPr>
          </a:lstStyle>
          <a:p>
            <a:pPr lvl="0"/>
            <a:r>
              <a:rPr lang="en-US" dirty="0"/>
              <a:t>Short headline goes here, two lines max</a:t>
            </a:r>
          </a:p>
        </p:txBody>
      </p:sp>
      <p:sp>
        <p:nvSpPr>
          <p:cNvPr id="8" name="Text Placeholder 16">
            <a:extLst>
              <a:ext uri="{FF2B5EF4-FFF2-40B4-BE49-F238E27FC236}">
                <a16:creationId xmlns:a16="http://schemas.microsoft.com/office/drawing/2014/main" id="{C30AE482-333F-E755-6DED-EADF6BF065E5}"/>
              </a:ext>
            </a:extLst>
          </p:cNvPr>
          <p:cNvSpPr>
            <a:spLocks noGrp="1"/>
          </p:cNvSpPr>
          <p:nvPr>
            <p:ph type="body" sz="quarter" idx="19" hasCustomPrompt="1"/>
          </p:nvPr>
        </p:nvSpPr>
        <p:spPr>
          <a:xfrm>
            <a:off x="6369937" y="3154235"/>
            <a:ext cx="5088640" cy="2076983"/>
          </a:xfrm>
        </p:spPr>
        <p:txBody>
          <a:bodyPr>
            <a:normAutofit/>
          </a:bodyPr>
          <a:lstStyle>
            <a:lvl1pPr marL="0" indent="0">
              <a:lnSpc>
                <a:spcPct val="100000"/>
              </a:lnSpc>
              <a:buNone/>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This layout is great for anything text-heavy. Use this slide sparingly, as folks will not be able to (or want to) read long paragraphs from afar. Run experiments, generate insights, and optimize experiences across the board.</a:t>
            </a:r>
          </a:p>
        </p:txBody>
      </p:sp>
      <p:sp>
        <p:nvSpPr>
          <p:cNvPr id="9" name="Text Placeholder 16">
            <a:extLst>
              <a:ext uri="{FF2B5EF4-FFF2-40B4-BE49-F238E27FC236}">
                <a16:creationId xmlns:a16="http://schemas.microsoft.com/office/drawing/2014/main" id="{B0401F70-D526-D7F5-9FB8-354E58318B75}"/>
              </a:ext>
            </a:extLst>
          </p:cNvPr>
          <p:cNvSpPr>
            <a:spLocks noGrp="1"/>
          </p:cNvSpPr>
          <p:nvPr>
            <p:ph type="body" sz="quarter" idx="20" hasCustomPrompt="1"/>
          </p:nvPr>
        </p:nvSpPr>
        <p:spPr>
          <a:xfrm>
            <a:off x="6369936" y="2685327"/>
            <a:ext cx="5088640" cy="358231"/>
          </a:xfrm>
        </p:spPr>
        <p:txBody>
          <a:bodyPr anchor="b">
            <a:normAutofit/>
          </a:bodyPr>
          <a:lstStyle>
            <a:lvl1pPr marL="0" indent="0">
              <a:lnSpc>
                <a:spcPct val="100000"/>
              </a:lnSpc>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 goes here</a:t>
            </a:r>
          </a:p>
        </p:txBody>
      </p:sp>
    </p:spTree>
    <p:extLst>
      <p:ext uri="{BB962C8B-B14F-4D97-AF65-F5344CB8AC3E}">
        <p14:creationId xmlns:p14="http://schemas.microsoft.com/office/powerpoint/2010/main" val="3958702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Speak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4794B1-9802-0EF5-F4CA-9DFF416858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ext Placeholder 24">
            <a:extLst>
              <a:ext uri="{FF2B5EF4-FFF2-40B4-BE49-F238E27FC236}">
                <a16:creationId xmlns:a16="http://schemas.microsoft.com/office/drawing/2014/main" id="{B8369699-C17B-8446-8738-B8EF237369F7}"/>
              </a:ext>
            </a:extLst>
          </p:cNvPr>
          <p:cNvSpPr>
            <a:spLocks noGrp="1"/>
          </p:cNvSpPr>
          <p:nvPr>
            <p:ph type="body" sz="quarter" idx="13" hasCustomPrompt="1"/>
          </p:nvPr>
        </p:nvSpPr>
        <p:spPr>
          <a:xfrm>
            <a:off x="6096000" y="3738342"/>
            <a:ext cx="5365898" cy="853629"/>
          </a:xfrm>
        </p:spPr>
        <p:txBody>
          <a:bodyPr>
            <a:noAutofit/>
          </a:bodyPr>
          <a:lstStyle>
            <a:lvl1pPr marL="0" indent="0">
              <a:lnSpc>
                <a:spcPct val="100000"/>
              </a:lnSpc>
              <a:buNone/>
              <a:defRPr sz="18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Fancy Position Title Here / </a:t>
            </a:r>
            <a:br>
              <a:rPr lang="en-US" dirty="0"/>
            </a:br>
            <a:r>
              <a:rPr lang="en-US" dirty="0"/>
              <a:t>Optimizely</a:t>
            </a:r>
          </a:p>
        </p:txBody>
      </p:sp>
      <p:sp>
        <p:nvSpPr>
          <p:cNvPr id="9" name="Picture Placeholder 10">
            <a:extLst>
              <a:ext uri="{FF2B5EF4-FFF2-40B4-BE49-F238E27FC236}">
                <a16:creationId xmlns:a16="http://schemas.microsoft.com/office/drawing/2014/main" id="{8921BDDA-CF4B-26F7-0779-9ECA2AEF40D5}"/>
              </a:ext>
            </a:extLst>
          </p:cNvPr>
          <p:cNvSpPr>
            <a:spLocks noGrp="1"/>
          </p:cNvSpPr>
          <p:nvPr>
            <p:ph type="pic" sz="quarter" idx="15"/>
          </p:nvPr>
        </p:nvSpPr>
        <p:spPr>
          <a:xfrm>
            <a:off x="883989" y="1303435"/>
            <a:ext cx="4251130" cy="4251130"/>
          </a:xfrm>
          <a:prstGeom prst="ellipse">
            <a:avLst/>
          </a:prstGeom>
        </p:spPr>
        <p:txBody>
          <a:bodyPr/>
          <a:lstStyle>
            <a:lvl1pPr marL="0" indent="0">
              <a:buNone/>
              <a:defRPr>
                <a:noFill/>
              </a:defRPr>
            </a:lvl1pPr>
          </a:lstStyle>
          <a:p>
            <a:endParaRPr lang="en-US" dirty="0"/>
          </a:p>
        </p:txBody>
      </p:sp>
      <p:sp>
        <p:nvSpPr>
          <p:cNvPr id="10" name="Text Placeholder 21">
            <a:extLst>
              <a:ext uri="{FF2B5EF4-FFF2-40B4-BE49-F238E27FC236}">
                <a16:creationId xmlns:a16="http://schemas.microsoft.com/office/drawing/2014/main" id="{49560318-B15B-0AB8-1510-79C0459E3716}"/>
              </a:ext>
            </a:extLst>
          </p:cNvPr>
          <p:cNvSpPr>
            <a:spLocks noGrp="1"/>
          </p:cNvSpPr>
          <p:nvPr>
            <p:ph type="body" sz="quarter" idx="11" hasCustomPrompt="1"/>
          </p:nvPr>
        </p:nvSpPr>
        <p:spPr>
          <a:xfrm>
            <a:off x="6096000" y="2337803"/>
            <a:ext cx="5365898" cy="1290577"/>
          </a:xfrm>
        </p:spPr>
        <p:txBody>
          <a:bodyPr anchor="b">
            <a:noAutofit/>
          </a:bodyPr>
          <a:lstStyle>
            <a:lvl1pPr marL="0" indent="0">
              <a:lnSpc>
                <a:spcPct val="100000"/>
              </a:lnSpc>
              <a:spcBef>
                <a:spcPts val="0"/>
              </a:spcBef>
              <a:spcAft>
                <a:spcPts val="0"/>
              </a:spcAft>
              <a:buNone/>
              <a:defRPr sz="4000" b="1"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err="1"/>
              <a:t>Firstname</a:t>
            </a:r>
            <a:r>
              <a:rPr lang="en-US" dirty="0"/>
              <a:t> and </a:t>
            </a:r>
            <a:r>
              <a:rPr lang="en-US" dirty="0" err="1"/>
              <a:t>Lastname</a:t>
            </a:r>
            <a:r>
              <a:rPr lang="en-US" dirty="0"/>
              <a:t> here</a:t>
            </a:r>
          </a:p>
        </p:txBody>
      </p:sp>
    </p:spTree>
    <p:extLst>
      <p:ext uri="{BB962C8B-B14F-4D97-AF65-F5344CB8AC3E}">
        <p14:creationId xmlns:p14="http://schemas.microsoft.com/office/powerpoint/2010/main" val="24853217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Speaker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FAE0E5-276C-C02B-25C5-451E9AF0F2A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Picture Placeholder 10">
            <a:extLst>
              <a:ext uri="{FF2B5EF4-FFF2-40B4-BE49-F238E27FC236}">
                <a16:creationId xmlns:a16="http://schemas.microsoft.com/office/drawing/2014/main" id="{90CAE394-210D-5547-8D3A-1B24A1BD894F}"/>
              </a:ext>
            </a:extLst>
          </p:cNvPr>
          <p:cNvSpPr>
            <a:spLocks noGrp="1"/>
          </p:cNvSpPr>
          <p:nvPr>
            <p:ph type="pic" sz="quarter" idx="14"/>
          </p:nvPr>
        </p:nvSpPr>
        <p:spPr>
          <a:xfrm>
            <a:off x="860019" y="1355327"/>
            <a:ext cx="1649265" cy="1649265"/>
          </a:xfrm>
          <a:prstGeom prst="ellipse">
            <a:avLst/>
          </a:prstGeom>
        </p:spPr>
        <p:txBody>
          <a:bodyPr/>
          <a:lstStyle>
            <a:lvl1pPr marL="0" indent="0">
              <a:buNone/>
              <a:defRPr>
                <a:noFill/>
              </a:defRPr>
            </a:lvl1pPr>
          </a:lstStyle>
          <a:p>
            <a:endParaRPr lang="en-US" dirty="0"/>
          </a:p>
        </p:txBody>
      </p:sp>
      <p:sp>
        <p:nvSpPr>
          <p:cNvPr id="12" name="Picture Placeholder 10">
            <a:extLst>
              <a:ext uri="{FF2B5EF4-FFF2-40B4-BE49-F238E27FC236}">
                <a16:creationId xmlns:a16="http://schemas.microsoft.com/office/drawing/2014/main" id="{8FF19CE6-7F24-D543-8601-FC7CB72ABA13}"/>
              </a:ext>
            </a:extLst>
          </p:cNvPr>
          <p:cNvSpPr>
            <a:spLocks noGrp="1"/>
          </p:cNvSpPr>
          <p:nvPr>
            <p:ph type="pic" sz="quarter" idx="15"/>
          </p:nvPr>
        </p:nvSpPr>
        <p:spPr>
          <a:xfrm>
            <a:off x="860019" y="3850865"/>
            <a:ext cx="1649265" cy="1649265"/>
          </a:xfrm>
          <a:prstGeom prst="ellipse">
            <a:avLst/>
          </a:prstGeom>
        </p:spPr>
        <p:txBody>
          <a:bodyPr/>
          <a:lstStyle>
            <a:lvl1pPr marL="0" indent="0">
              <a:buNone/>
              <a:defRPr>
                <a:noFill/>
              </a:defRPr>
            </a:lvl1pPr>
          </a:lstStyle>
          <a:p>
            <a:endParaRPr lang="en-US" dirty="0"/>
          </a:p>
        </p:txBody>
      </p:sp>
      <p:sp>
        <p:nvSpPr>
          <p:cNvPr id="4" name="Text Placeholder 24">
            <a:extLst>
              <a:ext uri="{FF2B5EF4-FFF2-40B4-BE49-F238E27FC236}">
                <a16:creationId xmlns:a16="http://schemas.microsoft.com/office/drawing/2014/main" id="{E25B5A19-7E66-7B5D-5390-C75C618CADF1}"/>
              </a:ext>
            </a:extLst>
          </p:cNvPr>
          <p:cNvSpPr>
            <a:spLocks noGrp="1"/>
          </p:cNvSpPr>
          <p:nvPr>
            <p:ph type="body" sz="quarter" idx="12" hasCustomPrompt="1"/>
          </p:nvPr>
        </p:nvSpPr>
        <p:spPr>
          <a:xfrm>
            <a:off x="2828088" y="1667444"/>
            <a:ext cx="3809993" cy="385200"/>
          </a:xfrm>
        </p:spPr>
        <p:txBody>
          <a:bodyPr>
            <a:noAutofit/>
          </a:bodyPr>
          <a:lstStyle>
            <a:lvl1pPr marL="0" indent="0">
              <a:lnSpc>
                <a:spcPct val="100000"/>
              </a:lnSpc>
              <a:buNone/>
              <a:defRPr sz="22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5" name="Text Placeholder 24">
            <a:extLst>
              <a:ext uri="{FF2B5EF4-FFF2-40B4-BE49-F238E27FC236}">
                <a16:creationId xmlns:a16="http://schemas.microsoft.com/office/drawing/2014/main" id="{68098CAA-428D-060F-9034-9BB48A5B62D1}"/>
              </a:ext>
            </a:extLst>
          </p:cNvPr>
          <p:cNvSpPr>
            <a:spLocks noGrp="1"/>
          </p:cNvSpPr>
          <p:nvPr>
            <p:ph type="body" sz="quarter" idx="13" hasCustomPrompt="1"/>
          </p:nvPr>
        </p:nvSpPr>
        <p:spPr>
          <a:xfrm>
            <a:off x="2828088" y="2150891"/>
            <a:ext cx="3809993" cy="845610"/>
          </a:xfrm>
        </p:spPr>
        <p:txBody>
          <a:bodyPr>
            <a:noAutofit/>
          </a:bodyPr>
          <a:lstStyle>
            <a:lvl1pPr marL="0" indent="0">
              <a:lnSpc>
                <a:spcPct val="100000"/>
              </a:lnSpc>
              <a:buNone/>
              <a:defRPr sz="18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Fancy Position Title Goes Here / </a:t>
            </a:r>
            <a:br>
              <a:rPr lang="en-US" dirty="0"/>
            </a:br>
            <a:r>
              <a:rPr lang="en-US" dirty="0"/>
              <a:t>Optimizely</a:t>
            </a:r>
          </a:p>
        </p:txBody>
      </p:sp>
      <p:sp>
        <p:nvSpPr>
          <p:cNvPr id="8" name="Text Placeholder 21">
            <a:extLst>
              <a:ext uri="{FF2B5EF4-FFF2-40B4-BE49-F238E27FC236}">
                <a16:creationId xmlns:a16="http://schemas.microsoft.com/office/drawing/2014/main" id="{6F93CCF3-0A68-1C5C-A0B2-9FA8679B5E22}"/>
              </a:ext>
            </a:extLst>
          </p:cNvPr>
          <p:cNvSpPr>
            <a:spLocks noGrp="1"/>
          </p:cNvSpPr>
          <p:nvPr>
            <p:ph type="body" sz="quarter" idx="11" hasCustomPrompt="1"/>
          </p:nvPr>
        </p:nvSpPr>
        <p:spPr>
          <a:xfrm>
            <a:off x="7068456" y="2164055"/>
            <a:ext cx="4393441" cy="2529890"/>
          </a:xfrm>
        </p:spPr>
        <p:txBody>
          <a:bodyPr anchor="ctr">
            <a:noAutofit/>
          </a:bodyPr>
          <a:lstStyle>
            <a:lvl1pPr marL="0" indent="0">
              <a:lnSpc>
                <a:spcPct val="100000"/>
              </a:lnSpc>
              <a:spcBef>
                <a:spcPts val="0"/>
              </a:spcBef>
              <a:spcAft>
                <a:spcPts val="0"/>
              </a:spcAft>
              <a:buNone/>
              <a:defRPr sz="4000" b="1"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Optional speaker intro header here </a:t>
            </a:r>
          </a:p>
        </p:txBody>
      </p:sp>
      <p:sp>
        <p:nvSpPr>
          <p:cNvPr id="9" name="Text Placeholder 24">
            <a:extLst>
              <a:ext uri="{FF2B5EF4-FFF2-40B4-BE49-F238E27FC236}">
                <a16:creationId xmlns:a16="http://schemas.microsoft.com/office/drawing/2014/main" id="{AADA85A2-100B-6D86-C636-C4088D4BC64B}"/>
              </a:ext>
            </a:extLst>
          </p:cNvPr>
          <p:cNvSpPr>
            <a:spLocks noGrp="1"/>
          </p:cNvSpPr>
          <p:nvPr>
            <p:ph type="body" sz="quarter" idx="17" hasCustomPrompt="1"/>
          </p:nvPr>
        </p:nvSpPr>
        <p:spPr>
          <a:xfrm>
            <a:off x="2828088" y="4184249"/>
            <a:ext cx="3809993" cy="385200"/>
          </a:xfrm>
        </p:spPr>
        <p:txBody>
          <a:bodyPr>
            <a:noAutofit/>
          </a:bodyPr>
          <a:lstStyle>
            <a:lvl1pPr marL="0" indent="0">
              <a:lnSpc>
                <a:spcPct val="100000"/>
              </a:lnSpc>
              <a:buNone/>
              <a:defRPr sz="22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err="1"/>
              <a:t>Firstname</a:t>
            </a:r>
            <a:r>
              <a:rPr lang="en-US" dirty="0"/>
              <a:t> </a:t>
            </a:r>
            <a:r>
              <a:rPr lang="en-US" dirty="0" err="1"/>
              <a:t>Lastname</a:t>
            </a:r>
            <a:endParaRPr lang="en-US" dirty="0"/>
          </a:p>
        </p:txBody>
      </p:sp>
      <p:sp>
        <p:nvSpPr>
          <p:cNvPr id="10" name="Text Placeholder 24">
            <a:extLst>
              <a:ext uri="{FF2B5EF4-FFF2-40B4-BE49-F238E27FC236}">
                <a16:creationId xmlns:a16="http://schemas.microsoft.com/office/drawing/2014/main" id="{BEF0C092-3758-3996-6C16-83F84789A8FF}"/>
              </a:ext>
            </a:extLst>
          </p:cNvPr>
          <p:cNvSpPr>
            <a:spLocks noGrp="1"/>
          </p:cNvSpPr>
          <p:nvPr>
            <p:ph type="body" sz="quarter" idx="18" hasCustomPrompt="1"/>
          </p:nvPr>
        </p:nvSpPr>
        <p:spPr>
          <a:xfrm>
            <a:off x="2828088" y="4667696"/>
            <a:ext cx="3809993" cy="845610"/>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Fancy Position Title Goes Here / </a:t>
            </a:r>
            <a:br>
              <a:rPr lang="en-US" dirty="0"/>
            </a:br>
            <a:r>
              <a:rPr lang="en-US" dirty="0"/>
              <a:t>Optimizely</a:t>
            </a:r>
          </a:p>
          <a:p>
            <a:pPr lvl="0"/>
            <a:endParaRPr lang="en-US" dirty="0"/>
          </a:p>
        </p:txBody>
      </p:sp>
    </p:spTree>
    <p:extLst>
      <p:ext uri="{BB962C8B-B14F-4D97-AF65-F5344CB8AC3E}">
        <p14:creationId xmlns:p14="http://schemas.microsoft.com/office/powerpoint/2010/main" val="35288096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t Cover + Image">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83C2F5-9F20-1A4A-8B13-2DB2F4F463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065" y="-10001"/>
            <a:ext cx="12204065" cy="6878002"/>
          </a:xfrm>
          <a:prstGeom prst="rect">
            <a:avLst/>
          </a:prstGeom>
        </p:spPr>
      </p:pic>
      <p:sp>
        <p:nvSpPr>
          <p:cNvPr id="25" name="Text Placeholder 24">
            <a:extLst>
              <a:ext uri="{FF2B5EF4-FFF2-40B4-BE49-F238E27FC236}">
                <a16:creationId xmlns:a16="http://schemas.microsoft.com/office/drawing/2014/main" id="{A9F15E88-0560-B34C-B7E1-E84FAD79B90F}"/>
              </a:ext>
            </a:extLst>
          </p:cNvPr>
          <p:cNvSpPr>
            <a:spLocks noGrp="1"/>
          </p:cNvSpPr>
          <p:nvPr>
            <p:ph type="body" sz="quarter" idx="12" hasCustomPrompt="1"/>
          </p:nvPr>
        </p:nvSpPr>
        <p:spPr>
          <a:xfrm>
            <a:off x="4303395" y="4748876"/>
            <a:ext cx="6440804" cy="436924"/>
          </a:xfrm>
        </p:spPr>
        <p:txBody>
          <a:bodyPr>
            <a:noAutofit/>
          </a:bodyPr>
          <a:lstStyle>
            <a:lvl1pPr marL="0" indent="0">
              <a:lnSpc>
                <a:spcPct val="100000"/>
              </a:lnSpc>
              <a:buNone/>
              <a:defRPr sz="22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Optional </a:t>
            </a:r>
            <a:r>
              <a:rPr lang="en-US" dirty="0" err="1"/>
              <a:t>Firstname</a:t>
            </a:r>
            <a:r>
              <a:rPr lang="en-US" dirty="0"/>
              <a:t> </a:t>
            </a:r>
            <a:r>
              <a:rPr lang="en-US" dirty="0" err="1"/>
              <a:t>Lastname</a:t>
            </a:r>
            <a:r>
              <a:rPr lang="en-US" dirty="0"/>
              <a:t> (pronouns)</a:t>
            </a:r>
          </a:p>
        </p:txBody>
      </p:sp>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4303395" y="5254380"/>
            <a:ext cx="6440804" cy="557775"/>
          </a:xfrm>
        </p:spPr>
        <p:txBody>
          <a:bodyPr>
            <a:noAutofit/>
          </a:bodyPr>
          <a:lstStyle>
            <a:lvl1pPr marL="0" indent="0">
              <a:lnSpc>
                <a:spcPct val="100000"/>
              </a:lnSpc>
              <a:buNone/>
              <a:defRPr sz="18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Job Title Goes Here, Company</a:t>
            </a:r>
          </a:p>
        </p:txBody>
      </p:sp>
      <p:sp>
        <p:nvSpPr>
          <p:cNvPr id="2" name="Picture Placeholder 6">
            <a:extLst>
              <a:ext uri="{FF2B5EF4-FFF2-40B4-BE49-F238E27FC236}">
                <a16:creationId xmlns:a16="http://schemas.microsoft.com/office/drawing/2014/main" id="{A25FD320-50CF-D3C0-A2BD-E1EF5529C392}"/>
              </a:ext>
            </a:extLst>
          </p:cNvPr>
          <p:cNvSpPr>
            <a:spLocks noGrp="1"/>
          </p:cNvSpPr>
          <p:nvPr>
            <p:ph type="pic" sz="quarter" idx="14" hasCustomPrompt="1"/>
          </p:nvPr>
        </p:nvSpPr>
        <p:spPr>
          <a:xfrm>
            <a:off x="-12064" y="-20002"/>
            <a:ext cx="3578224" cy="6878001"/>
          </a:xfrm>
        </p:spPr>
        <p:txBody>
          <a:bodyPr/>
          <a:lstStyle>
            <a:lvl1pPr marL="0" indent="0">
              <a:buNone/>
              <a:defRPr/>
            </a:lvl1pPr>
          </a:lstStyle>
          <a:p>
            <a:r>
              <a:rPr lang="en-US" dirty="0"/>
              <a:t>Please add image from Brand Portal</a:t>
            </a:r>
          </a:p>
        </p:txBody>
      </p:sp>
      <p:sp>
        <p:nvSpPr>
          <p:cNvPr id="6" name="Text Placeholder 21">
            <a:extLst>
              <a:ext uri="{FF2B5EF4-FFF2-40B4-BE49-F238E27FC236}">
                <a16:creationId xmlns:a16="http://schemas.microsoft.com/office/drawing/2014/main" id="{5F0C8E07-DC6F-9AAD-4BD5-7BFFAB831045}"/>
              </a:ext>
            </a:extLst>
          </p:cNvPr>
          <p:cNvSpPr>
            <a:spLocks noGrp="1"/>
          </p:cNvSpPr>
          <p:nvPr>
            <p:ph type="body" sz="quarter" idx="11" hasCustomPrompt="1"/>
          </p:nvPr>
        </p:nvSpPr>
        <p:spPr>
          <a:xfrm>
            <a:off x="4303396" y="2475710"/>
            <a:ext cx="6440804" cy="1906579"/>
          </a:xfrm>
        </p:spPr>
        <p:txBody>
          <a:bodyPr>
            <a:noAutofit/>
          </a:bodyPr>
          <a:lstStyle>
            <a:lvl1pPr marL="0" indent="0">
              <a:lnSpc>
                <a:spcPct val="100000"/>
              </a:lnSpc>
              <a:spcBef>
                <a:spcPts val="0"/>
              </a:spcBef>
              <a:spcAft>
                <a:spcPts val="0"/>
              </a:spcAft>
              <a:buNone/>
              <a:defRPr sz="4000" b="1"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Keynote title goes here. Keep it to three lines, Arial Bold 40pt </a:t>
            </a:r>
          </a:p>
        </p:txBody>
      </p:sp>
    </p:spTree>
    <p:extLst>
      <p:ext uri="{BB962C8B-B14F-4D97-AF65-F5344CB8AC3E}">
        <p14:creationId xmlns:p14="http://schemas.microsoft.com/office/powerpoint/2010/main" val="32444835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Speaker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C72686-107B-B742-9B19-1897CB331F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ext Placeholder 24">
            <a:extLst>
              <a:ext uri="{FF2B5EF4-FFF2-40B4-BE49-F238E27FC236}">
                <a16:creationId xmlns:a16="http://schemas.microsoft.com/office/drawing/2014/main" id="{2114D9FA-8F58-6042-AB71-1B3538E8FF7D}"/>
              </a:ext>
            </a:extLst>
          </p:cNvPr>
          <p:cNvSpPr>
            <a:spLocks noGrp="1"/>
          </p:cNvSpPr>
          <p:nvPr>
            <p:ph type="body" sz="quarter" idx="12" hasCustomPrompt="1"/>
          </p:nvPr>
        </p:nvSpPr>
        <p:spPr>
          <a:xfrm>
            <a:off x="2828088" y="943858"/>
            <a:ext cx="3809993" cy="347663"/>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2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Firstname</a:t>
            </a:r>
            <a:r>
              <a:rPr lang="en-US" dirty="0"/>
              <a:t> </a:t>
            </a:r>
            <a:r>
              <a:rPr lang="en-US" dirty="0" err="1"/>
              <a:t>Lastname</a:t>
            </a:r>
            <a:endParaRPr lang="en-US" dirty="0"/>
          </a:p>
          <a:p>
            <a:pPr lvl="0"/>
            <a:endParaRPr lang="en-US" dirty="0"/>
          </a:p>
        </p:txBody>
      </p:sp>
      <p:sp>
        <p:nvSpPr>
          <p:cNvPr id="7" name="Text Placeholder 24">
            <a:extLst>
              <a:ext uri="{FF2B5EF4-FFF2-40B4-BE49-F238E27FC236}">
                <a16:creationId xmlns:a16="http://schemas.microsoft.com/office/drawing/2014/main" id="{B8369699-C17B-8446-8738-B8EF237369F7}"/>
              </a:ext>
            </a:extLst>
          </p:cNvPr>
          <p:cNvSpPr>
            <a:spLocks noGrp="1"/>
          </p:cNvSpPr>
          <p:nvPr>
            <p:ph type="body" sz="quarter" idx="13" hasCustomPrompt="1"/>
          </p:nvPr>
        </p:nvSpPr>
        <p:spPr>
          <a:xfrm>
            <a:off x="2828088" y="1389769"/>
            <a:ext cx="3809993" cy="845610"/>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Fancy Position Title Goes Here Optimizely</a:t>
            </a:r>
          </a:p>
          <a:p>
            <a:pPr lvl="0"/>
            <a:endParaRPr lang="en-US" dirty="0"/>
          </a:p>
        </p:txBody>
      </p:sp>
      <p:sp>
        <p:nvSpPr>
          <p:cNvPr id="11" name="Picture Placeholder 10">
            <a:extLst>
              <a:ext uri="{FF2B5EF4-FFF2-40B4-BE49-F238E27FC236}">
                <a16:creationId xmlns:a16="http://schemas.microsoft.com/office/drawing/2014/main" id="{90CAE394-210D-5547-8D3A-1B24A1BD894F}"/>
              </a:ext>
            </a:extLst>
          </p:cNvPr>
          <p:cNvSpPr>
            <a:spLocks noGrp="1"/>
          </p:cNvSpPr>
          <p:nvPr>
            <p:ph type="pic" sz="quarter" idx="14"/>
          </p:nvPr>
        </p:nvSpPr>
        <p:spPr>
          <a:xfrm>
            <a:off x="860019" y="594205"/>
            <a:ext cx="1649265" cy="1649265"/>
          </a:xfrm>
          <a:prstGeom prst="ellipse">
            <a:avLst/>
          </a:prstGeom>
        </p:spPr>
        <p:txBody>
          <a:bodyPr/>
          <a:lstStyle>
            <a:lvl1pPr marL="0" indent="0">
              <a:buNone/>
              <a:defRPr>
                <a:noFill/>
              </a:defRPr>
            </a:lvl1pPr>
          </a:lstStyle>
          <a:p>
            <a:endParaRPr lang="en-US" dirty="0"/>
          </a:p>
        </p:txBody>
      </p:sp>
      <p:sp>
        <p:nvSpPr>
          <p:cNvPr id="12" name="Picture Placeholder 10">
            <a:extLst>
              <a:ext uri="{FF2B5EF4-FFF2-40B4-BE49-F238E27FC236}">
                <a16:creationId xmlns:a16="http://schemas.microsoft.com/office/drawing/2014/main" id="{8FF19CE6-7F24-D543-8601-FC7CB72ABA13}"/>
              </a:ext>
            </a:extLst>
          </p:cNvPr>
          <p:cNvSpPr>
            <a:spLocks noGrp="1"/>
          </p:cNvSpPr>
          <p:nvPr>
            <p:ph type="pic" sz="quarter" idx="15"/>
          </p:nvPr>
        </p:nvSpPr>
        <p:spPr>
          <a:xfrm>
            <a:off x="860019" y="2614391"/>
            <a:ext cx="1649265" cy="1649265"/>
          </a:xfrm>
          <a:prstGeom prst="ellipse">
            <a:avLst/>
          </a:prstGeom>
        </p:spPr>
        <p:txBody>
          <a:bodyPr/>
          <a:lstStyle>
            <a:lvl1pPr marL="0" indent="0">
              <a:buNone/>
              <a:defRPr>
                <a:noFill/>
              </a:defRPr>
            </a:lvl1pPr>
          </a:lstStyle>
          <a:p>
            <a:endParaRPr lang="en-US" dirty="0"/>
          </a:p>
        </p:txBody>
      </p:sp>
      <p:sp>
        <p:nvSpPr>
          <p:cNvPr id="13" name="Picture Placeholder 10">
            <a:extLst>
              <a:ext uri="{FF2B5EF4-FFF2-40B4-BE49-F238E27FC236}">
                <a16:creationId xmlns:a16="http://schemas.microsoft.com/office/drawing/2014/main" id="{4DED6D22-E476-B04E-84E4-49312480652A}"/>
              </a:ext>
            </a:extLst>
          </p:cNvPr>
          <p:cNvSpPr>
            <a:spLocks noGrp="1"/>
          </p:cNvSpPr>
          <p:nvPr>
            <p:ph type="pic" sz="quarter" idx="16"/>
          </p:nvPr>
        </p:nvSpPr>
        <p:spPr>
          <a:xfrm>
            <a:off x="860019" y="4623945"/>
            <a:ext cx="1649265" cy="1649265"/>
          </a:xfrm>
          <a:prstGeom prst="ellipse">
            <a:avLst/>
          </a:prstGeom>
        </p:spPr>
        <p:txBody>
          <a:bodyPr/>
          <a:lstStyle>
            <a:lvl1pPr marL="0" indent="0">
              <a:buNone/>
              <a:defRPr>
                <a:noFill/>
              </a:defRPr>
            </a:lvl1pPr>
          </a:lstStyle>
          <a:p>
            <a:endParaRPr lang="en-US" dirty="0"/>
          </a:p>
        </p:txBody>
      </p:sp>
      <p:sp>
        <p:nvSpPr>
          <p:cNvPr id="16" name="Text Placeholder 24">
            <a:extLst>
              <a:ext uri="{FF2B5EF4-FFF2-40B4-BE49-F238E27FC236}">
                <a16:creationId xmlns:a16="http://schemas.microsoft.com/office/drawing/2014/main" id="{BF809E5E-FF3B-004C-8B1F-836D9823DD48}"/>
              </a:ext>
            </a:extLst>
          </p:cNvPr>
          <p:cNvSpPr>
            <a:spLocks noGrp="1"/>
          </p:cNvSpPr>
          <p:nvPr>
            <p:ph type="body" sz="quarter" idx="17" hasCustomPrompt="1"/>
          </p:nvPr>
        </p:nvSpPr>
        <p:spPr>
          <a:xfrm>
            <a:off x="2828088" y="2985311"/>
            <a:ext cx="3809993" cy="347663"/>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2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Firstname</a:t>
            </a:r>
            <a:r>
              <a:rPr lang="en-US" dirty="0"/>
              <a:t> </a:t>
            </a:r>
            <a:r>
              <a:rPr lang="en-US" dirty="0" err="1"/>
              <a:t>Lastname</a:t>
            </a:r>
            <a:endParaRPr lang="en-US" dirty="0"/>
          </a:p>
          <a:p>
            <a:pPr lvl="0"/>
            <a:endParaRPr lang="en-US" dirty="0"/>
          </a:p>
        </p:txBody>
      </p:sp>
      <p:sp>
        <p:nvSpPr>
          <p:cNvPr id="17" name="Text Placeholder 24">
            <a:extLst>
              <a:ext uri="{FF2B5EF4-FFF2-40B4-BE49-F238E27FC236}">
                <a16:creationId xmlns:a16="http://schemas.microsoft.com/office/drawing/2014/main" id="{2C057D36-7D6D-7D45-BE7F-555E9384BC7C}"/>
              </a:ext>
            </a:extLst>
          </p:cNvPr>
          <p:cNvSpPr>
            <a:spLocks noGrp="1"/>
          </p:cNvSpPr>
          <p:nvPr>
            <p:ph type="body" sz="quarter" idx="18" hasCustomPrompt="1"/>
          </p:nvPr>
        </p:nvSpPr>
        <p:spPr>
          <a:xfrm>
            <a:off x="2828088" y="3431222"/>
            <a:ext cx="3809993" cy="845610"/>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Fancy Position Title Goes Here Optimizely</a:t>
            </a:r>
          </a:p>
          <a:p>
            <a:pPr lvl="0"/>
            <a:endParaRPr lang="en-US" dirty="0"/>
          </a:p>
        </p:txBody>
      </p:sp>
      <p:sp>
        <p:nvSpPr>
          <p:cNvPr id="18" name="Text Placeholder 24">
            <a:extLst>
              <a:ext uri="{FF2B5EF4-FFF2-40B4-BE49-F238E27FC236}">
                <a16:creationId xmlns:a16="http://schemas.microsoft.com/office/drawing/2014/main" id="{1D8E08A7-2ADE-2E48-9CF5-82C547FE7B7F}"/>
              </a:ext>
            </a:extLst>
          </p:cNvPr>
          <p:cNvSpPr>
            <a:spLocks noGrp="1"/>
          </p:cNvSpPr>
          <p:nvPr>
            <p:ph type="body" sz="quarter" idx="19" hasCustomPrompt="1"/>
          </p:nvPr>
        </p:nvSpPr>
        <p:spPr>
          <a:xfrm>
            <a:off x="2828088" y="5048027"/>
            <a:ext cx="3809993" cy="347663"/>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2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Firstname</a:t>
            </a:r>
            <a:r>
              <a:rPr lang="en-US" dirty="0"/>
              <a:t> </a:t>
            </a:r>
            <a:r>
              <a:rPr lang="en-US" dirty="0" err="1"/>
              <a:t>Lastname</a:t>
            </a:r>
            <a:endParaRPr lang="en-US" dirty="0"/>
          </a:p>
          <a:p>
            <a:pPr lvl="0"/>
            <a:endParaRPr lang="en-US" dirty="0"/>
          </a:p>
        </p:txBody>
      </p:sp>
      <p:sp>
        <p:nvSpPr>
          <p:cNvPr id="19" name="Text Placeholder 24">
            <a:extLst>
              <a:ext uri="{FF2B5EF4-FFF2-40B4-BE49-F238E27FC236}">
                <a16:creationId xmlns:a16="http://schemas.microsoft.com/office/drawing/2014/main" id="{9F38D731-D66B-FF46-9A48-D93F149662ED}"/>
              </a:ext>
            </a:extLst>
          </p:cNvPr>
          <p:cNvSpPr>
            <a:spLocks noGrp="1"/>
          </p:cNvSpPr>
          <p:nvPr>
            <p:ph type="body" sz="quarter" idx="20" hasCustomPrompt="1"/>
          </p:nvPr>
        </p:nvSpPr>
        <p:spPr>
          <a:xfrm>
            <a:off x="2828088" y="5493938"/>
            <a:ext cx="3809993" cy="845610"/>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Fancy Position Title Goes Here Optimizely</a:t>
            </a:r>
          </a:p>
          <a:p>
            <a:pPr lvl="0"/>
            <a:endParaRPr lang="en-US" dirty="0"/>
          </a:p>
        </p:txBody>
      </p:sp>
      <p:sp>
        <p:nvSpPr>
          <p:cNvPr id="4" name="Text Placeholder 21">
            <a:extLst>
              <a:ext uri="{FF2B5EF4-FFF2-40B4-BE49-F238E27FC236}">
                <a16:creationId xmlns:a16="http://schemas.microsoft.com/office/drawing/2014/main" id="{DDC04B19-8BEC-AF78-7651-0320315CB02E}"/>
              </a:ext>
            </a:extLst>
          </p:cNvPr>
          <p:cNvSpPr>
            <a:spLocks noGrp="1"/>
          </p:cNvSpPr>
          <p:nvPr>
            <p:ph type="body" sz="quarter" idx="11" hasCustomPrompt="1"/>
          </p:nvPr>
        </p:nvSpPr>
        <p:spPr>
          <a:xfrm>
            <a:off x="7068456" y="2164055"/>
            <a:ext cx="4393441" cy="2529890"/>
          </a:xfrm>
        </p:spPr>
        <p:txBody>
          <a:bodyPr anchor="ctr">
            <a:noAutofit/>
          </a:bodyPr>
          <a:lstStyle>
            <a:lvl1pPr marL="0" indent="0">
              <a:lnSpc>
                <a:spcPct val="100000"/>
              </a:lnSpc>
              <a:spcBef>
                <a:spcPts val="0"/>
              </a:spcBef>
              <a:spcAft>
                <a:spcPts val="0"/>
              </a:spcAft>
              <a:buNone/>
              <a:defRPr sz="4000" b="1"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Optional speaker intro header here </a:t>
            </a:r>
          </a:p>
        </p:txBody>
      </p:sp>
    </p:spTree>
    <p:extLst>
      <p:ext uri="{BB962C8B-B14F-4D97-AF65-F5344CB8AC3E}">
        <p14:creationId xmlns:p14="http://schemas.microsoft.com/office/powerpoint/2010/main" val="24785691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hort List + Image">
    <p:bg>
      <p:bgPr>
        <a:solidFill>
          <a:srgbClr val="08073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2697A5-B165-A2D9-8C68-89FDE9BB95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Picture Placeholder 2">
            <a:extLst>
              <a:ext uri="{FF2B5EF4-FFF2-40B4-BE49-F238E27FC236}">
                <a16:creationId xmlns:a16="http://schemas.microsoft.com/office/drawing/2014/main" id="{CA2B0349-7C77-230B-DA8E-B4C0CEECA142}"/>
              </a:ext>
            </a:extLst>
          </p:cNvPr>
          <p:cNvSpPr>
            <a:spLocks noGrp="1"/>
          </p:cNvSpPr>
          <p:nvPr>
            <p:ph type="pic" sz="quarter" idx="10"/>
          </p:nvPr>
        </p:nvSpPr>
        <p:spPr>
          <a:xfrm>
            <a:off x="909829" y="819570"/>
            <a:ext cx="4256532" cy="5218860"/>
          </a:xfrm>
        </p:spPr>
        <p:txBody>
          <a:bodyPr/>
          <a:lstStyle>
            <a:lvl1pPr marL="0" indent="0">
              <a:buNone/>
              <a:defRPr>
                <a:noFill/>
              </a:defRPr>
            </a:lvl1pPr>
          </a:lstStyle>
          <a:p>
            <a:endParaRPr lang="en-US" dirty="0"/>
          </a:p>
        </p:txBody>
      </p:sp>
      <p:sp>
        <p:nvSpPr>
          <p:cNvPr id="4" name="Text Placeholder 24">
            <a:extLst>
              <a:ext uri="{FF2B5EF4-FFF2-40B4-BE49-F238E27FC236}">
                <a16:creationId xmlns:a16="http://schemas.microsoft.com/office/drawing/2014/main" id="{AC565E46-BAC3-AC32-960A-FEC018ECBA10}"/>
              </a:ext>
            </a:extLst>
          </p:cNvPr>
          <p:cNvSpPr>
            <a:spLocks noGrp="1"/>
          </p:cNvSpPr>
          <p:nvPr>
            <p:ph type="body" sz="quarter" idx="16" hasCustomPrompt="1"/>
          </p:nvPr>
        </p:nvSpPr>
        <p:spPr>
          <a:xfrm>
            <a:off x="6185888" y="2836013"/>
            <a:ext cx="5262394" cy="415859"/>
          </a:xfrm>
        </p:spPr>
        <p:txBody>
          <a:bodyPr>
            <a:noAutofit/>
          </a:bodyPr>
          <a:lstStyle>
            <a:lvl1pPr marL="0" indent="0">
              <a:lnSpc>
                <a:spcPct val="100000"/>
              </a:lnSpc>
              <a:buNone/>
              <a:defRPr sz="22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First point goes here: Arial 22pt</a:t>
            </a:r>
          </a:p>
        </p:txBody>
      </p:sp>
      <p:sp>
        <p:nvSpPr>
          <p:cNvPr id="5" name="Text Placeholder 24">
            <a:extLst>
              <a:ext uri="{FF2B5EF4-FFF2-40B4-BE49-F238E27FC236}">
                <a16:creationId xmlns:a16="http://schemas.microsoft.com/office/drawing/2014/main" id="{4979FF9A-6D2F-5112-49FB-38051FCAA3CD}"/>
              </a:ext>
            </a:extLst>
          </p:cNvPr>
          <p:cNvSpPr>
            <a:spLocks noGrp="1"/>
          </p:cNvSpPr>
          <p:nvPr>
            <p:ph type="body" sz="quarter" idx="17" hasCustomPrompt="1"/>
          </p:nvPr>
        </p:nvSpPr>
        <p:spPr>
          <a:xfrm>
            <a:off x="6185887" y="3484239"/>
            <a:ext cx="5262394" cy="415859"/>
          </a:xfrm>
        </p:spPr>
        <p:txBody>
          <a:bodyPr>
            <a:noAutofit/>
          </a:bodyPr>
          <a:lstStyle>
            <a:lvl1pPr marL="0" indent="0">
              <a:lnSpc>
                <a:spcPct val="100000"/>
              </a:lnSpc>
              <a:buNone/>
              <a:defRPr sz="22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First point goes here: Arial 22pt</a:t>
            </a:r>
          </a:p>
        </p:txBody>
      </p:sp>
      <p:sp>
        <p:nvSpPr>
          <p:cNvPr id="6" name="Text Placeholder 24">
            <a:extLst>
              <a:ext uri="{FF2B5EF4-FFF2-40B4-BE49-F238E27FC236}">
                <a16:creationId xmlns:a16="http://schemas.microsoft.com/office/drawing/2014/main" id="{F34AEA41-FF8B-5948-1354-B879ADB1481B}"/>
              </a:ext>
            </a:extLst>
          </p:cNvPr>
          <p:cNvSpPr>
            <a:spLocks noGrp="1"/>
          </p:cNvSpPr>
          <p:nvPr>
            <p:ph type="body" sz="quarter" idx="18" hasCustomPrompt="1"/>
          </p:nvPr>
        </p:nvSpPr>
        <p:spPr>
          <a:xfrm>
            <a:off x="6185886" y="4132465"/>
            <a:ext cx="5262394" cy="415859"/>
          </a:xfrm>
        </p:spPr>
        <p:txBody>
          <a:bodyPr>
            <a:noAutofit/>
          </a:bodyPr>
          <a:lstStyle>
            <a:lvl1pPr marL="0" indent="0">
              <a:lnSpc>
                <a:spcPct val="100000"/>
              </a:lnSpc>
              <a:buNone/>
              <a:defRPr sz="22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First point goes here: Arial 22pt</a:t>
            </a:r>
          </a:p>
        </p:txBody>
      </p:sp>
      <p:sp>
        <p:nvSpPr>
          <p:cNvPr id="7" name="Text Placeholder 24">
            <a:extLst>
              <a:ext uri="{FF2B5EF4-FFF2-40B4-BE49-F238E27FC236}">
                <a16:creationId xmlns:a16="http://schemas.microsoft.com/office/drawing/2014/main" id="{0A57FF68-019F-83A0-7E17-DB3FF4B6134C}"/>
              </a:ext>
            </a:extLst>
          </p:cNvPr>
          <p:cNvSpPr>
            <a:spLocks noGrp="1"/>
          </p:cNvSpPr>
          <p:nvPr>
            <p:ph type="body" sz="quarter" idx="19" hasCustomPrompt="1"/>
          </p:nvPr>
        </p:nvSpPr>
        <p:spPr>
          <a:xfrm>
            <a:off x="6185885" y="4785150"/>
            <a:ext cx="5262394" cy="415859"/>
          </a:xfrm>
        </p:spPr>
        <p:txBody>
          <a:bodyPr>
            <a:noAutofit/>
          </a:bodyPr>
          <a:lstStyle>
            <a:lvl1pPr marL="0" indent="0">
              <a:lnSpc>
                <a:spcPct val="100000"/>
              </a:lnSpc>
              <a:buNone/>
              <a:defRPr sz="22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First point goes here: Arial 22pt</a:t>
            </a:r>
          </a:p>
        </p:txBody>
      </p:sp>
      <p:sp>
        <p:nvSpPr>
          <p:cNvPr id="2" name="Text Placeholder 4">
            <a:extLst>
              <a:ext uri="{FF2B5EF4-FFF2-40B4-BE49-F238E27FC236}">
                <a16:creationId xmlns:a16="http://schemas.microsoft.com/office/drawing/2014/main" id="{508B54D9-0570-A2DD-1CEC-D67066E3B7E4}"/>
              </a:ext>
            </a:extLst>
          </p:cNvPr>
          <p:cNvSpPr>
            <a:spLocks noGrp="1"/>
          </p:cNvSpPr>
          <p:nvPr>
            <p:ph type="body" sz="quarter" idx="20" hasCustomPrompt="1"/>
          </p:nvPr>
        </p:nvSpPr>
        <p:spPr>
          <a:xfrm>
            <a:off x="5869975" y="733470"/>
            <a:ext cx="5588602" cy="1496086"/>
          </a:xfrm>
        </p:spPr>
        <p:txBody>
          <a:bodyPr>
            <a:normAutofit/>
          </a:bodyPr>
          <a:lstStyle>
            <a:lvl1pPr marL="0" indent="0">
              <a:lnSpc>
                <a:spcPct val="100000"/>
              </a:lnSpc>
              <a:buNone/>
              <a:defRPr sz="4000">
                <a:solidFill>
                  <a:schemeClr val="bg1"/>
                </a:solidFill>
              </a:defRPr>
            </a:lvl1pPr>
          </a:lstStyle>
          <a:p>
            <a:pPr lvl="0"/>
            <a:r>
              <a:rPr lang="en-US" dirty="0"/>
              <a:t>Short headline goes here, two lines max</a:t>
            </a:r>
          </a:p>
        </p:txBody>
      </p:sp>
    </p:spTree>
    <p:extLst>
      <p:ext uri="{BB962C8B-B14F-4D97-AF65-F5344CB8AC3E}">
        <p14:creationId xmlns:p14="http://schemas.microsoft.com/office/powerpoint/2010/main" val="36187422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vy content + image">
    <p:bg>
      <p:bgPr>
        <a:solidFill>
          <a:srgbClr val="08073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2697A5-B165-A2D9-8C68-89FDE9BB95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Picture Placeholder 2">
            <a:extLst>
              <a:ext uri="{FF2B5EF4-FFF2-40B4-BE49-F238E27FC236}">
                <a16:creationId xmlns:a16="http://schemas.microsoft.com/office/drawing/2014/main" id="{CA2B0349-7C77-230B-DA8E-B4C0CEECA142}"/>
              </a:ext>
            </a:extLst>
          </p:cNvPr>
          <p:cNvSpPr>
            <a:spLocks noGrp="1"/>
          </p:cNvSpPr>
          <p:nvPr>
            <p:ph type="pic" sz="quarter" idx="10"/>
          </p:nvPr>
        </p:nvSpPr>
        <p:spPr>
          <a:xfrm>
            <a:off x="909829" y="819570"/>
            <a:ext cx="4256532" cy="5218860"/>
          </a:xfrm>
        </p:spPr>
        <p:txBody>
          <a:bodyPr/>
          <a:lstStyle>
            <a:lvl1pPr marL="0" indent="0">
              <a:buNone/>
              <a:defRPr>
                <a:noFill/>
              </a:defRPr>
            </a:lvl1pPr>
          </a:lstStyle>
          <a:p>
            <a:endParaRPr lang="en-US" dirty="0"/>
          </a:p>
        </p:txBody>
      </p:sp>
      <p:sp>
        <p:nvSpPr>
          <p:cNvPr id="2" name="Text Placeholder 4">
            <a:extLst>
              <a:ext uri="{FF2B5EF4-FFF2-40B4-BE49-F238E27FC236}">
                <a16:creationId xmlns:a16="http://schemas.microsoft.com/office/drawing/2014/main" id="{508B54D9-0570-A2DD-1CEC-D67066E3B7E4}"/>
              </a:ext>
            </a:extLst>
          </p:cNvPr>
          <p:cNvSpPr>
            <a:spLocks noGrp="1"/>
          </p:cNvSpPr>
          <p:nvPr>
            <p:ph type="body" sz="quarter" idx="20" hasCustomPrompt="1"/>
          </p:nvPr>
        </p:nvSpPr>
        <p:spPr>
          <a:xfrm>
            <a:off x="5869975" y="733470"/>
            <a:ext cx="5588602" cy="1496086"/>
          </a:xfrm>
        </p:spPr>
        <p:txBody>
          <a:bodyPr>
            <a:normAutofit/>
          </a:bodyPr>
          <a:lstStyle>
            <a:lvl1pPr marL="0" indent="0">
              <a:lnSpc>
                <a:spcPct val="100000"/>
              </a:lnSpc>
              <a:buNone/>
              <a:defRPr sz="4000">
                <a:solidFill>
                  <a:schemeClr val="bg1"/>
                </a:solidFill>
              </a:defRPr>
            </a:lvl1pPr>
          </a:lstStyle>
          <a:p>
            <a:pPr lvl="0"/>
            <a:r>
              <a:rPr lang="en-US" dirty="0"/>
              <a:t>Short headline goes here, two lines max</a:t>
            </a:r>
          </a:p>
        </p:txBody>
      </p:sp>
      <p:sp>
        <p:nvSpPr>
          <p:cNvPr id="8" name="Text Placeholder 16">
            <a:extLst>
              <a:ext uri="{FF2B5EF4-FFF2-40B4-BE49-F238E27FC236}">
                <a16:creationId xmlns:a16="http://schemas.microsoft.com/office/drawing/2014/main" id="{AD31955F-827A-0559-C4D9-3BC7B9F9F510}"/>
              </a:ext>
            </a:extLst>
          </p:cNvPr>
          <p:cNvSpPr>
            <a:spLocks noGrp="1"/>
          </p:cNvSpPr>
          <p:nvPr>
            <p:ph type="body" sz="quarter" idx="15" hasCustomPrompt="1"/>
          </p:nvPr>
        </p:nvSpPr>
        <p:spPr>
          <a:xfrm>
            <a:off x="5869975" y="3154235"/>
            <a:ext cx="5588602" cy="2970295"/>
          </a:xfrm>
        </p:spPr>
        <p:txBody>
          <a:bodyPr>
            <a:normAutofit/>
          </a:bodyPr>
          <a:lstStyle>
            <a:lvl1pPr marL="0" indent="0">
              <a:lnSpc>
                <a:spcPct val="100000"/>
              </a:lnSpc>
              <a:buNone/>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This layout is great for anything text-heavy. 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porut</a:t>
            </a:r>
            <a:r>
              <a:rPr lang="en-US" dirty="0"/>
              <a:t> labore et dolore </a:t>
            </a:r>
          </a:p>
        </p:txBody>
      </p:sp>
      <p:sp>
        <p:nvSpPr>
          <p:cNvPr id="9" name="Text Placeholder 16">
            <a:extLst>
              <a:ext uri="{FF2B5EF4-FFF2-40B4-BE49-F238E27FC236}">
                <a16:creationId xmlns:a16="http://schemas.microsoft.com/office/drawing/2014/main" id="{FB90FCCA-AFE8-439C-5B63-673064B93664}"/>
              </a:ext>
            </a:extLst>
          </p:cNvPr>
          <p:cNvSpPr>
            <a:spLocks noGrp="1"/>
          </p:cNvSpPr>
          <p:nvPr>
            <p:ph type="body" sz="quarter" idx="18" hasCustomPrompt="1"/>
          </p:nvPr>
        </p:nvSpPr>
        <p:spPr>
          <a:xfrm>
            <a:off x="5869973" y="2229556"/>
            <a:ext cx="5588602" cy="814003"/>
          </a:xfrm>
        </p:spPr>
        <p:txBody>
          <a:bodyPr anchor="b">
            <a:normAutofit/>
          </a:bodyPr>
          <a:lstStyle>
            <a:lvl1pPr marL="0" indent="0">
              <a:lnSpc>
                <a:spcPct val="100000"/>
              </a:lnSpc>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 goes here</a:t>
            </a:r>
          </a:p>
        </p:txBody>
      </p:sp>
    </p:spTree>
    <p:extLst>
      <p:ext uri="{BB962C8B-B14F-4D97-AF65-F5344CB8AC3E}">
        <p14:creationId xmlns:p14="http://schemas.microsoft.com/office/powerpoint/2010/main" val="10862621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alf image half text">
    <p:bg>
      <p:bgPr>
        <a:solidFill>
          <a:srgbClr val="08073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2697A5-B165-A2D9-8C68-89FDE9BB95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Picture Placeholder 2">
            <a:extLst>
              <a:ext uri="{FF2B5EF4-FFF2-40B4-BE49-F238E27FC236}">
                <a16:creationId xmlns:a16="http://schemas.microsoft.com/office/drawing/2014/main" id="{CA2B0349-7C77-230B-DA8E-B4C0CEECA142}"/>
              </a:ext>
            </a:extLst>
          </p:cNvPr>
          <p:cNvSpPr>
            <a:spLocks noGrp="1"/>
          </p:cNvSpPr>
          <p:nvPr>
            <p:ph type="pic" sz="quarter" idx="10"/>
          </p:nvPr>
        </p:nvSpPr>
        <p:spPr>
          <a:xfrm>
            <a:off x="0" y="0"/>
            <a:ext cx="6091268" cy="6858000"/>
          </a:xfrm>
        </p:spPr>
        <p:txBody>
          <a:bodyPr/>
          <a:lstStyle>
            <a:lvl1pPr marL="0" indent="0">
              <a:buNone/>
              <a:defRPr>
                <a:noFill/>
              </a:defRPr>
            </a:lvl1pPr>
          </a:lstStyle>
          <a:p>
            <a:endParaRPr lang="en-US" dirty="0"/>
          </a:p>
        </p:txBody>
      </p:sp>
      <p:sp>
        <p:nvSpPr>
          <p:cNvPr id="2" name="Text Placeholder 4">
            <a:extLst>
              <a:ext uri="{FF2B5EF4-FFF2-40B4-BE49-F238E27FC236}">
                <a16:creationId xmlns:a16="http://schemas.microsoft.com/office/drawing/2014/main" id="{508B54D9-0570-A2DD-1CEC-D67066E3B7E4}"/>
              </a:ext>
            </a:extLst>
          </p:cNvPr>
          <p:cNvSpPr>
            <a:spLocks noGrp="1"/>
          </p:cNvSpPr>
          <p:nvPr>
            <p:ph type="body" sz="quarter" idx="20" hasCustomPrompt="1"/>
          </p:nvPr>
        </p:nvSpPr>
        <p:spPr>
          <a:xfrm>
            <a:off x="6824695" y="733470"/>
            <a:ext cx="4633882" cy="1496086"/>
          </a:xfrm>
        </p:spPr>
        <p:txBody>
          <a:bodyPr>
            <a:normAutofit/>
          </a:bodyPr>
          <a:lstStyle>
            <a:lvl1pPr marL="0" indent="0">
              <a:lnSpc>
                <a:spcPct val="100000"/>
              </a:lnSpc>
              <a:buNone/>
              <a:defRPr sz="4000">
                <a:solidFill>
                  <a:schemeClr val="bg1"/>
                </a:solidFill>
              </a:defRPr>
            </a:lvl1pPr>
          </a:lstStyle>
          <a:p>
            <a:pPr lvl="0"/>
            <a:r>
              <a:rPr lang="en-US" dirty="0"/>
              <a:t>Short headline goes here</a:t>
            </a:r>
          </a:p>
        </p:txBody>
      </p:sp>
      <p:sp>
        <p:nvSpPr>
          <p:cNvPr id="8" name="Text Placeholder 16">
            <a:extLst>
              <a:ext uri="{FF2B5EF4-FFF2-40B4-BE49-F238E27FC236}">
                <a16:creationId xmlns:a16="http://schemas.microsoft.com/office/drawing/2014/main" id="{AD31955F-827A-0559-C4D9-3BC7B9F9F510}"/>
              </a:ext>
            </a:extLst>
          </p:cNvPr>
          <p:cNvSpPr>
            <a:spLocks noGrp="1"/>
          </p:cNvSpPr>
          <p:nvPr>
            <p:ph type="body" sz="quarter" idx="15" hasCustomPrompt="1"/>
          </p:nvPr>
        </p:nvSpPr>
        <p:spPr>
          <a:xfrm>
            <a:off x="6824695" y="3154235"/>
            <a:ext cx="4633882" cy="2970295"/>
          </a:xfrm>
        </p:spPr>
        <p:txBody>
          <a:bodyPr>
            <a:normAutofit/>
          </a:bodyPr>
          <a:lstStyle>
            <a:lvl1pPr marL="0" indent="0">
              <a:lnSpc>
                <a:spcPct val="100000"/>
              </a:lnSpc>
              <a:buNone/>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This layout is great for anything text-heavy. 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porut</a:t>
            </a:r>
            <a:r>
              <a:rPr lang="en-US" dirty="0"/>
              <a:t> labore et dolore </a:t>
            </a:r>
          </a:p>
        </p:txBody>
      </p:sp>
      <p:sp>
        <p:nvSpPr>
          <p:cNvPr id="9" name="Text Placeholder 16">
            <a:extLst>
              <a:ext uri="{FF2B5EF4-FFF2-40B4-BE49-F238E27FC236}">
                <a16:creationId xmlns:a16="http://schemas.microsoft.com/office/drawing/2014/main" id="{FB90FCCA-AFE8-439C-5B63-673064B93664}"/>
              </a:ext>
            </a:extLst>
          </p:cNvPr>
          <p:cNvSpPr>
            <a:spLocks noGrp="1"/>
          </p:cNvSpPr>
          <p:nvPr>
            <p:ph type="body" sz="quarter" idx="18" hasCustomPrompt="1"/>
          </p:nvPr>
        </p:nvSpPr>
        <p:spPr>
          <a:xfrm>
            <a:off x="6824693" y="2229556"/>
            <a:ext cx="4633882" cy="814003"/>
          </a:xfrm>
        </p:spPr>
        <p:txBody>
          <a:bodyPr anchor="b">
            <a:normAutofit/>
          </a:bodyPr>
          <a:lstStyle>
            <a:lvl1pPr marL="0" indent="0">
              <a:lnSpc>
                <a:spcPct val="100000"/>
              </a:lnSpc>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 goes here</a:t>
            </a:r>
          </a:p>
        </p:txBody>
      </p:sp>
    </p:spTree>
    <p:extLst>
      <p:ext uri="{BB962C8B-B14F-4D97-AF65-F5344CB8AC3E}">
        <p14:creationId xmlns:p14="http://schemas.microsoft.com/office/powerpoint/2010/main" val="1204671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hort List Slide">
    <p:bg>
      <p:bgPr>
        <a:solidFill>
          <a:srgbClr val="08073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2BF4B2-4AA1-3D87-1BF4-37634F81E7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24">
            <a:extLst>
              <a:ext uri="{FF2B5EF4-FFF2-40B4-BE49-F238E27FC236}">
                <a16:creationId xmlns:a16="http://schemas.microsoft.com/office/drawing/2014/main" id="{08F037D5-3B61-C799-F3F9-0979B9A5EDA7}"/>
              </a:ext>
            </a:extLst>
          </p:cNvPr>
          <p:cNvSpPr>
            <a:spLocks noGrp="1"/>
          </p:cNvSpPr>
          <p:nvPr>
            <p:ph type="body" sz="quarter" idx="16" hasCustomPrompt="1"/>
          </p:nvPr>
        </p:nvSpPr>
        <p:spPr>
          <a:xfrm>
            <a:off x="1049338" y="2836013"/>
            <a:ext cx="6189888" cy="415859"/>
          </a:xfrm>
        </p:spPr>
        <p:txBody>
          <a:bodyPr>
            <a:noAutofit/>
          </a:bodyPr>
          <a:lstStyle>
            <a:lvl1pPr marL="0" indent="0">
              <a:lnSpc>
                <a:spcPct val="100000"/>
              </a:lnSpc>
              <a:buNone/>
              <a:defRPr sz="22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First point goes here: Arial 22pt</a:t>
            </a:r>
          </a:p>
        </p:txBody>
      </p:sp>
      <p:sp>
        <p:nvSpPr>
          <p:cNvPr id="3" name="Text Placeholder 24">
            <a:extLst>
              <a:ext uri="{FF2B5EF4-FFF2-40B4-BE49-F238E27FC236}">
                <a16:creationId xmlns:a16="http://schemas.microsoft.com/office/drawing/2014/main" id="{D72C472F-9F18-6EE8-B716-A10588644556}"/>
              </a:ext>
            </a:extLst>
          </p:cNvPr>
          <p:cNvSpPr>
            <a:spLocks noGrp="1"/>
          </p:cNvSpPr>
          <p:nvPr>
            <p:ph type="body" sz="quarter" idx="17" hasCustomPrompt="1"/>
          </p:nvPr>
        </p:nvSpPr>
        <p:spPr>
          <a:xfrm>
            <a:off x="1049337" y="3484239"/>
            <a:ext cx="6189888" cy="415859"/>
          </a:xfrm>
        </p:spPr>
        <p:txBody>
          <a:bodyPr>
            <a:noAutofit/>
          </a:bodyPr>
          <a:lstStyle>
            <a:lvl1pPr marL="0" indent="0">
              <a:lnSpc>
                <a:spcPct val="100000"/>
              </a:lnSpc>
              <a:buNone/>
              <a:defRPr sz="22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First point goes here: Arial 22pt</a:t>
            </a:r>
          </a:p>
        </p:txBody>
      </p:sp>
      <p:sp>
        <p:nvSpPr>
          <p:cNvPr id="4" name="Text Placeholder 24">
            <a:extLst>
              <a:ext uri="{FF2B5EF4-FFF2-40B4-BE49-F238E27FC236}">
                <a16:creationId xmlns:a16="http://schemas.microsoft.com/office/drawing/2014/main" id="{431CD955-E1FD-5EBA-E131-E5BB0EE90CB2}"/>
              </a:ext>
            </a:extLst>
          </p:cNvPr>
          <p:cNvSpPr>
            <a:spLocks noGrp="1"/>
          </p:cNvSpPr>
          <p:nvPr>
            <p:ph type="body" sz="quarter" idx="18" hasCustomPrompt="1"/>
          </p:nvPr>
        </p:nvSpPr>
        <p:spPr>
          <a:xfrm>
            <a:off x="1049336" y="4132465"/>
            <a:ext cx="6189888" cy="415859"/>
          </a:xfrm>
        </p:spPr>
        <p:txBody>
          <a:bodyPr>
            <a:noAutofit/>
          </a:bodyPr>
          <a:lstStyle>
            <a:lvl1pPr marL="0" indent="0">
              <a:lnSpc>
                <a:spcPct val="100000"/>
              </a:lnSpc>
              <a:buNone/>
              <a:defRPr sz="22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First point goes here: Arial 22pt</a:t>
            </a:r>
          </a:p>
        </p:txBody>
      </p:sp>
      <p:sp>
        <p:nvSpPr>
          <p:cNvPr id="8" name="Text Placeholder 24">
            <a:extLst>
              <a:ext uri="{FF2B5EF4-FFF2-40B4-BE49-F238E27FC236}">
                <a16:creationId xmlns:a16="http://schemas.microsoft.com/office/drawing/2014/main" id="{6D3D1E1F-860D-84A2-5F7D-769079D923C8}"/>
              </a:ext>
            </a:extLst>
          </p:cNvPr>
          <p:cNvSpPr>
            <a:spLocks noGrp="1"/>
          </p:cNvSpPr>
          <p:nvPr>
            <p:ph type="body" sz="quarter" idx="19" hasCustomPrompt="1"/>
          </p:nvPr>
        </p:nvSpPr>
        <p:spPr>
          <a:xfrm>
            <a:off x="1049335" y="4785150"/>
            <a:ext cx="6189888" cy="415859"/>
          </a:xfrm>
        </p:spPr>
        <p:txBody>
          <a:bodyPr>
            <a:noAutofit/>
          </a:bodyPr>
          <a:lstStyle>
            <a:lvl1pPr marL="0" indent="0">
              <a:lnSpc>
                <a:spcPct val="100000"/>
              </a:lnSpc>
              <a:buNone/>
              <a:defRPr sz="22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First point goes here: Arial 22pt</a:t>
            </a:r>
          </a:p>
        </p:txBody>
      </p:sp>
      <p:sp>
        <p:nvSpPr>
          <p:cNvPr id="10" name="Text Placeholder 4">
            <a:extLst>
              <a:ext uri="{FF2B5EF4-FFF2-40B4-BE49-F238E27FC236}">
                <a16:creationId xmlns:a16="http://schemas.microsoft.com/office/drawing/2014/main" id="{F75C06FF-B8A5-2182-453F-5A1FD75C39E1}"/>
              </a:ext>
            </a:extLst>
          </p:cNvPr>
          <p:cNvSpPr>
            <a:spLocks noGrp="1"/>
          </p:cNvSpPr>
          <p:nvPr>
            <p:ph type="body" sz="quarter" idx="20" hasCustomPrompt="1"/>
          </p:nvPr>
        </p:nvSpPr>
        <p:spPr>
          <a:xfrm>
            <a:off x="733424" y="733470"/>
            <a:ext cx="6189889" cy="1496086"/>
          </a:xfrm>
        </p:spPr>
        <p:txBody>
          <a:bodyPr>
            <a:normAutofit/>
          </a:bodyPr>
          <a:lstStyle>
            <a:lvl1pPr marL="0" indent="0">
              <a:lnSpc>
                <a:spcPct val="100000"/>
              </a:lnSpc>
              <a:buNone/>
              <a:defRPr sz="4000">
                <a:solidFill>
                  <a:schemeClr val="bg1"/>
                </a:solidFill>
              </a:defRPr>
            </a:lvl1pPr>
          </a:lstStyle>
          <a:p>
            <a:pPr lvl="0"/>
            <a:r>
              <a:rPr lang="en-US" dirty="0"/>
              <a:t>Short headline goes here, two lines max</a:t>
            </a:r>
          </a:p>
        </p:txBody>
      </p:sp>
    </p:spTree>
    <p:extLst>
      <p:ext uri="{BB962C8B-B14F-4D97-AF65-F5344CB8AC3E}">
        <p14:creationId xmlns:p14="http://schemas.microsoft.com/office/powerpoint/2010/main" val="2267744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Stacked Stats">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91897F-A14A-5255-2489-368B42D7B8C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1">
            <a:extLst>
              <a:ext uri="{FF2B5EF4-FFF2-40B4-BE49-F238E27FC236}">
                <a16:creationId xmlns:a16="http://schemas.microsoft.com/office/drawing/2014/main" id="{2A08079D-599F-C2A8-A6C2-DD80BA84F0C0}"/>
              </a:ext>
            </a:extLst>
          </p:cNvPr>
          <p:cNvSpPr>
            <a:spLocks noGrp="1"/>
          </p:cNvSpPr>
          <p:nvPr>
            <p:ph type="body" sz="quarter" idx="11" hasCustomPrompt="1"/>
          </p:nvPr>
        </p:nvSpPr>
        <p:spPr>
          <a:xfrm>
            <a:off x="733425" y="1887859"/>
            <a:ext cx="4443591" cy="3082281"/>
          </a:xfrm>
        </p:spPr>
        <p:txBody>
          <a:bodyPr anchor="ctr">
            <a:noAutofit/>
          </a:bodyPr>
          <a:lstStyle>
            <a:lvl1pPr marL="0" indent="0">
              <a:lnSpc>
                <a:spcPct val="100000"/>
              </a:lnSpc>
              <a:spcBef>
                <a:spcPts val="0"/>
              </a:spcBef>
              <a:spcAft>
                <a:spcPts val="0"/>
              </a:spcAft>
              <a:buNone/>
              <a:defRPr sz="4000" b="1" i="0" spc="0">
                <a:solidFill>
                  <a:schemeClr val="bg1"/>
                </a:solidFill>
                <a:latin typeface="+mj-lt"/>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r>
              <a:rPr lang="en-US" dirty="0"/>
              <a:t>Short headline: Arial bold 40pt four lines max</a:t>
            </a:r>
          </a:p>
        </p:txBody>
      </p:sp>
      <p:sp>
        <p:nvSpPr>
          <p:cNvPr id="11" name="Text Placeholder 24">
            <a:extLst>
              <a:ext uri="{FF2B5EF4-FFF2-40B4-BE49-F238E27FC236}">
                <a16:creationId xmlns:a16="http://schemas.microsoft.com/office/drawing/2014/main" id="{294F05FA-E2B0-ACA2-5208-5526AB8CEECA}"/>
              </a:ext>
            </a:extLst>
          </p:cNvPr>
          <p:cNvSpPr>
            <a:spLocks noGrp="1"/>
          </p:cNvSpPr>
          <p:nvPr>
            <p:ph type="body" sz="quarter" idx="13" hasCustomPrompt="1"/>
          </p:nvPr>
        </p:nvSpPr>
        <p:spPr>
          <a:xfrm>
            <a:off x="6121922" y="1505592"/>
            <a:ext cx="2465458" cy="1153325"/>
          </a:xfrm>
        </p:spPr>
        <p:txBody>
          <a:bodyPr>
            <a:noAutofit/>
          </a:bodyPr>
          <a:lstStyle>
            <a:lvl1pPr marL="0" indent="0">
              <a:lnSpc>
                <a:spcPct val="100000"/>
              </a:lnSpc>
              <a:buNone/>
              <a:defRPr sz="1800" b="0">
                <a:solidFill>
                  <a:schemeClr val="tx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regular 18pt Lorem ipsum es dolor sit </a:t>
            </a:r>
            <a:r>
              <a:rPr lang="en-US" dirty="0" err="1"/>
              <a:t>amet</a:t>
            </a:r>
            <a:endParaRPr lang="en-US" dirty="0"/>
          </a:p>
        </p:txBody>
      </p:sp>
      <p:sp>
        <p:nvSpPr>
          <p:cNvPr id="12" name="Text Placeholder 24">
            <a:extLst>
              <a:ext uri="{FF2B5EF4-FFF2-40B4-BE49-F238E27FC236}">
                <a16:creationId xmlns:a16="http://schemas.microsoft.com/office/drawing/2014/main" id="{E7A7F02D-661A-C332-09E9-52633AB995AB}"/>
              </a:ext>
            </a:extLst>
          </p:cNvPr>
          <p:cNvSpPr>
            <a:spLocks noGrp="1"/>
          </p:cNvSpPr>
          <p:nvPr>
            <p:ph type="body" sz="quarter" idx="17" hasCustomPrompt="1"/>
          </p:nvPr>
        </p:nvSpPr>
        <p:spPr>
          <a:xfrm>
            <a:off x="6121922" y="683268"/>
            <a:ext cx="2465458" cy="748874"/>
          </a:xfrm>
          <a:noFill/>
          <a:ln>
            <a:noFill/>
          </a:ln>
        </p:spPr>
        <p:txBody>
          <a:bodyPr>
            <a:noAutofit/>
          </a:bodyPr>
          <a:lstStyle>
            <a:lvl1pPr marL="0" indent="0">
              <a:lnSpc>
                <a:spcPct val="100000"/>
              </a:lnSpc>
              <a:buNone/>
              <a:defRPr sz="4800" b="0" i="0">
                <a:solidFill>
                  <a:schemeClr val="accent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78%</a:t>
            </a:r>
          </a:p>
        </p:txBody>
      </p:sp>
      <p:sp>
        <p:nvSpPr>
          <p:cNvPr id="15" name="Text Placeholder 24">
            <a:extLst>
              <a:ext uri="{FF2B5EF4-FFF2-40B4-BE49-F238E27FC236}">
                <a16:creationId xmlns:a16="http://schemas.microsoft.com/office/drawing/2014/main" id="{F27966F0-AFB4-D69E-E172-668F2DD76A9E}"/>
              </a:ext>
            </a:extLst>
          </p:cNvPr>
          <p:cNvSpPr>
            <a:spLocks noGrp="1"/>
          </p:cNvSpPr>
          <p:nvPr>
            <p:ph type="body" sz="quarter" idx="18" hasCustomPrompt="1"/>
          </p:nvPr>
        </p:nvSpPr>
        <p:spPr>
          <a:xfrm>
            <a:off x="6121922" y="3758799"/>
            <a:ext cx="2465458" cy="1153325"/>
          </a:xfrm>
        </p:spPr>
        <p:txBody>
          <a:bodyPr>
            <a:noAutofit/>
          </a:bodyPr>
          <a:lstStyle>
            <a:lvl1pPr marL="0" indent="0">
              <a:lnSpc>
                <a:spcPct val="100000"/>
              </a:lnSpc>
              <a:buNone/>
              <a:defRPr sz="1800" b="0">
                <a:solidFill>
                  <a:schemeClr val="tx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regular 18pt Lorem ipsum es dolor sit </a:t>
            </a:r>
            <a:r>
              <a:rPr lang="en-US" dirty="0" err="1"/>
              <a:t>amet</a:t>
            </a:r>
            <a:endParaRPr lang="en-US" dirty="0"/>
          </a:p>
        </p:txBody>
      </p:sp>
      <p:sp>
        <p:nvSpPr>
          <p:cNvPr id="16" name="Text Placeholder 24">
            <a:extLst>
              <a:ext uri="{FF2B5EF4-FFF2-40B4-BE49-F238E27FC236}">
                <a16:creationId xmlns:a16="http://schemas.microsoft.com/office/drawing/2014/main" id="{CE020B03-78C6-3500-E17A-2189B584E3EB}"/>
              </a:ext>
            </a:extLst>
          </p:cNvPr>
          <p:cNvSpPr>
            <a:spLocks noGrp="1"/>
          </p:cNvSpPr>
          <p:nvPr>
            <p:ph type="body" sz="quarter" idx="19" hasCustomPrompt="1"/>
          </p:nvPr>
        </p:nvSpPr>
        <p:spPr>
          <a:xfrm>
            <a:off x="6121920" y="2936475"/>
            <a:ext cx="2465459" cy="748874"/>
          </a:xfrm>
          <a:noFill/>
          <a:ln>
            <a:noFill/>
          </a:ln>
        </p:spPr>
        <p:txBody>
          <a:bodyPr>
            <a:noAutofit/>
          </a:bodyPr>
          <a:lstStyle>
            <a:lvl1pPr marL="0" indent="0">
              <a:lnSpc>
                <a:spcPct val="100000"/>
              </a:lnSpc>
              <a:buNone/>
              <a:defRPr sz="4800" b="0" i="0">
                <a:solidFill>
                  <a:schemeClr val="accent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+34%</a:t>
            </a:r>
          </a:p>
        </p:txBody>
      </p:sp>
      <p:sp>
        <p:nvSpPr>
          <p:cNvPr id="17" name="Text Placeholder 24">
            <a:extLst>
              <a:ext uri="{FF2B5EF4-FFF2-40B4-BE49-F238E27FC236}">
                <a16:creationId xmlns:a16="http://schemas.microsoft.com/office/drawing/2014/main" id="{B65F166F-B5C3-857F-BDAA-A72CD2799A74}"/>
              </a:ext>
            </a:extLst>
          </p:cNvPr>
          <p:cNvSpPr>
            <a:spLocks noGrp="1"/>
          </p:cNvSpPr>
          <p:nvPr>
            <p:ph type="body" sz="quarter" idx="20" hasCustomPrompt="1"/>
          </p:nvPr>
        </p:nvSpPr>
        <p:spPr>
          <a:xfrm>
            <a:off x="8993114" y="2634972"/>
            <a:ext cx="2465459" cy="1153325"/>
          </a:xfrm>
        </p:spPr>
        <p:txBody>
          <a:bodyPr>
            <a:noAutofit/>
          </a:bodyPr>
          <a:lstStyle>
            <a:lvl1pPr marL="0" indent="0">
              <a:lnSpc>
                <a:spcPct val="100000"/>
              </a:lnSpc>
              <a:buNone/>
              <a:defRPr sz="1800" b="0">
                <a:solidFill>
                  <a:schemeClr val="tx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regular 18pt Lorem ipsum es dolor sit </a:t>
            </a:r>
            <a:r>
              <a:rPr lang="en-US" dirty="0" err="1"/>
              <a:t>amet</a:t>
            </a:r>
            <a:endParaRPr lang="en-US" dirty="0"/>
          </a:p>
        </p:txBody>
      </p:sp>
      <p:sp>
        <p:nvSpPr>
          <p:cNvPr id="18" name="Text Placeholder 24">
            <a:extLst>
              <a:ext uri="{FF2B5EF4-FFF2-40B4-BE49-F238E27FC236}">
                <a16:creationId xmlns:a16="http://schemas.microsoft.com/office/drawing/2014/main" id="{759B6919-809A-5C3E-6E12-6E1BF527FED5}"/>
              </a:ext>
            </a:extLst>
          </p:cNvPr>
          <p:cNvSpPr>
            <a:spLocks noGrp="1"/>
          </p:cNvSpPr>
          <p:nvPr>
            <p:ph type="body" sz="quarter" idx="21" hasCustomPrompt="1"/>
          </p:nvPr>
        </p:nvSpPr>
        <p:spPr>
          <a:xfrm>
            <a:off x="8993114" y="1812648"/>
            <a:ext cx="2465459" cy="748874"/>
          </a:xfrm>
          <a:noFill/>
          <a:ln>
            <a:noFill/>
          </a:ln>
        </p:spPr>
        <p:txBody>
          <a:bodyPr>
            <a:noAutofit/>
          </a:bodyPr>
          <a:lstStyle>
            <a:lvl1pPr marL="0" indent="0">
              <a:lnSpc>
                <a:spcPct val="100000"/>
              </a:lnSpc>
              <a:buNone/>
              <a:defRPr sz="4800" b="0" i="0">
                <a:solidFill>
                  <a:schemeClr val="accent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$2M</a:t>
            </a:r>
          </a:p>
        </p:txBody>
      </p:sp>
      <p:sp>
        <p:nvSpPr>
          <p:cNvPr id="19" name="Text Placeholder 24">
            <a:extLst>
              <a:ext uri="{FF2B5EF4-FFF2-40B4-BE49-F238E27FC236}">
                <a16:creationId xmlns:a16="http://schemas.microsoft.com/office/drawing/2014/main" id="{665D114E-3227-78AB-188E-5D921BF8C8D7}"/>
              </a:ext>
            </a:extLst>
          </p:cNvPr>
          <p:cNvSpPr>
            <a:spLocks noGrp="1"/>
          </p:cNvSpPr>
          <p:nvPr>
            <p:ph type="body" sz="quarter" idx="22" hasCustomPrompt="1"/>
          </p:nvPr>
        </p:nvSpPr>
        <p:spPr>
          <a:xfrm>
            <a:off x="8993114" y="4888179"/>
            <a:ext cx="2465459" cy="1153325"/>
          </a:xfrm>
        </p:spPr>
        <p:txBody>
          <a:bodyPr>
            <a:noAutofit/>
          </a:bodyPr>
          <a:lstStyle>
            <a:lvl1pPr marL="0" indent="0">
              <a:lnSpc>
                <a:spcPct val="100000"/>
              </a:lnSpc>
              <a:buNone/>
              <a:defRPr sz="1800" b="0">
                <a:solidFill>
                  <a:schemeClr val="tx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regular 18pt Lorem ipsum es dolor sit </a:t>
            </a:r>
            <a:r>
              <a:rPr lang="en-US" dirty="0" err="1"/>
              <a:t>amet</a:t>
            </a:r>
            <a:endParaRPr lang="en-US" dirty="0"/>
          </a:p>
        </p:txBody>
      </p:sp>
      <p:sp>
        <p:nvSpPr>
          <p:cNvPr id="20" name="Text Placeholder 24">
            <a:extLst>
              <a:ext uri="{FF2B5EF4-FFF2-40B4-BE49-F238E27FC236}">
                <a16:creationId xmlns:a16="http://schemas.microsoft.com/office/drawing/2014/main" id="{F8A9C9E4-162E-882A-CE50-86362525A8AC}"/>
              </a:ext>
            </a:extLst>
          </p:cNvPr>
          <p:cNvSpPr>
            <a:spLocks noGrp="1"/>
          </p:cNvSpPr>
          <p:nvPr>
            <p:ph type="body" sz="quarter" idx="23" hasCustomPrompt="1"/>
          </p:nvPr>
        </p:nvSpPr>
        <p:spPr>
          <a:xfrm>
            <a:off x="8993114" y="4065855"/>
            <a:ext cx="2465459" cy="748874"/>
          </a:xfrm>
          <a:noFill/>
          <a:ln>
            <a:noFill/>
          </a:ln>
        </p:spPr>
        <p:txBody>
          <a:bodyPr>
            <a:noAutofit/>
          </a:bodyPr>
          <a:lstStyle>
            <a:lvl1pPr marL="0" indent="0">
              <a:lnSpc>
                <a:spcPct val="100000"/>
              </a:lnSpc>
              <a:buNone/>
              <a:defRPr sz="4800" b="0" i="0">
                <a:solidFill>
                  <a:schemeClr val="accent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10x</a:t>
            </a:r>
          </a:p>
        </p:txBody>
      </p:sp>
    </p:spTree>
    <p:extLst>
      <p:ext uri="{BB962C8B-B14F-4D97-AF65-F5344CB8AC3E}">
        <p14:creationId xmlns:p14="http://schemas.microsoft.com/office/powerpoint/2010/main" val="14525792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Stacked Stats">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91897F-A14A-5255-2489-368B42D7B8C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3" name="Text Placeholder 21">
            <a:extLst>
              <a:ext uri="{FF2B5EF4-FFF2-40B4-BE49-F238E27FC236}">
                <a16:creationId xmlns:a16="http://schemas.microsoft.com/office/drawing/2014/main" id="{C4B760AE-0BC6-A5FA-A11C-D2759E9D148B}"/>
              </a:ext>
            </a:extLst>
          </p:cNvPr>
          <p:cNvSpPr>
            <a:spLocks noGrp="1"/>
          </p:cNvSpPr>
          <p:nvPr>
            <p:ph type="body" sz="quarter" idx="11" hasCustomPrompt="1"/>
          </p:nvPr>
        </p:nvSpPr>
        <p:spPr>
          <a:xfrm>
            <a:off x="733425" y="1887859"/>
            <a:ext cx="4443591" cy="3082281"/>
          </a:xfrm>
        </p:spPr>
        <p:txBody>
          <a:bodyPr anchor="ctr">
            <a:noAutofit/>
          </a:bodyPr>
          <a:lstStyle>
            <a:lvl1pPr marL="0" indent="0">
              <a:lnSpc>
                <a:spcPct val="100000"/>
              </a:lnSpc>
              <a:spcBef>
                <a:spcPts val="0"/>
              </a:spcBef>
              <a:spcAft>
                <a:spcPts val="0"/>
              </a:spcAft>
              <a:buNone/>
              <a:defRPr sz="4000" b="1" i="0" spc="0">
                <a:solidFill>
                  <a:schemeClr val="bg1"/>
                </a:solidFill>
                <a:latin typeface="+mj-lt"/>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r>
              <a:rPr lang="en-US" dirty="0"/>
              <a:t>Short headline: Arial bold 40pt four lines max</a:t>
            </a:r>
          </a:p>
        </p:txBody>
      </p:sp>
      <p:sp>
        <p:nvSpPr>
          <p:cNvPr id="27" name="Text Placeholder 24">
            <a:extLst>
              <a:ext uri="{FF2B5EF4-FFF2-40B4-BE49-F238E27FC236}">
                <a16:creationId xmlns:a16="http://schemas.microsoft.com/office/drawing/2014/main" id="{886343D9-273D-9737-8CE2-309E1503D695}"/>
              </a:ext>
            </a:extLst>
          </p:cNvPr>
          <p:cNvSpPr>
            <a:spLocks noGrp="1"/>
          </p:cNvSpPr>
          <p:nvPr>
            <p:ph type="body" sz="quarter" idx="13" hasCustomPrompt="1"/>
          </p:nvPr>
        </p:nvSpPr>
        <p:spPr>
          <a:xfrm>
            <a:off x="6121922" y="2110609"/>
            <a:ext cx="2465458" cy="1153325"/>
          </a:xfrm>
        </p:spPr>
        <p:txBody>
          <a:bodyPr>
            <a:noAutofit/>
          </a:bodyPr>
          <a:lstStyle>
            <a:lvl1pPr marL="0" indent="0">
              <a:lnSpc>
                <a:spcPct val="100000"/>
              </a:lnSpc>
              <a:buNone/>
              <a:defRPr sz="1800" b="0">
                <a:solidFill>
                  <a:schemeClr val="tx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regular 18pt Lorem ipsum es dolor sit </a:t>
            </a:r>
            <a:r>
              <a:rPr lang="en-US" dirty="0" err="1"/>
              <a:t>amet</a:t>
            </a:r>
            <a:endParaRPr lang="en-US" dirty="0"/>
          </a:p>
        </p:txBody>
      </p:sp>
      <p:sp>
        <p:nvSpPr>
          <p:cNvPr id="28" name="Text Placeholder 24">
            <a:extLst>
              <a:ext uri="{FF2B5EF4-FFF2-40B4-BE49-F238E27FC236}">
                <a16:creationId xmlns:a16="http://schemas.microsoft.com/office/drawing/2014/main" id="{C8C4B182-0747-533F-8089-8F4F915998D9}"/>
              </a:ext>
            </a:extLst>
          </p:cNvPr>
          <p:cNvSpPr>
            <a:spLocks noGrp="1"/>
          </p:cNvSpPr>
          <p:nvPr>
            <p:ph type="body" sz="quarter" idx="17" hasCustomPrompt="1"/>
          </p:nvPr>
        </p:nvSpPr>
        <p:spPr>
          <a:xfrm>
            <a:off x="6121922" y="1288285"/>
            <a:ext cx="2465458" cy="748874"/>
          </a:xfrm>
          <a:noFill/>
          <a:ln>
            <a:noFill/>
          </a:ln>
        </p:spPr>
        <p:txBody>
          <a:bodyPr>
            <a:noAutofit/>
          </a:bodyPr>
          <a:lstStyle>
            <a:lvl1pPr marL="0" indent="0">
              <a:lnSpc>
                <a:spcPct val="100000"/>
              </a:lnSpc>
              <a:buNone/>
              <a:defRPr sz="4800" b="0" i="0">
                <a:solidFill>
                  <a:schemeClr val="accent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78%</a:t>
            </a:r>
          </a:p>
        </p:txBody>
      </p:sp>
      <p:sp>
        <p:nvSpPr>
          <p:cNvPr id="29" name="Text Placeholder 24">
            <a:extLst>
              <a:ext uri="{FF2B5EF4-FFF2-40B4-BE49-F238E27FC236}">
                <a16:creationId xmlns:a16="http://schemas.microsoft.com/office/drawing/2014/main" id="{F0813805-9152-4720-98A4-A5FFD46499C9}"/>
              </a:ext>
            </a:extLst>
          </p:cNvPr>
          <p:cNvSpPr>
            <a:spLocks noGrp="1"/>
          </p:cNvSpPr>
          <p:nvPr>
            <p:ph type="body" sz="quarter" idx="18" hasCustomPrompt="1"/>
          </p:nvPr>
        </p:nvSpPr>
        <p:spPr>
          <a:xfrm>
            <a:off x="6121922" y="4363816"/>
            <a:ext cx="2465458" cy="1153325"/>
          </a:xfrm>
        </p:spPr>
        <p:txBody>
          <a:bodyPr>
            <a:noAutofit/>
          </a:bodyPr>
          <a:lstStyle>
            <a:lvl1pPr marL="0" indent="0">
              <a:lnSpc>
                <a:spcPct val="100000"/>
              </a:lnSpc>
              <a:buNone/>
              <a:defRPr sz="1800" b="0">
                <a:solidFill>
                  <a:schemeClr val="tx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regular 18pt Lorem ipsum es dolor sit </a:t>
            </a:r>
            <a:r>
              <a:rPr lang="en-US" dirty="0" err="1"/>
              <a:t>amet</a:t>
            </a:r>
            <a:endParaRPr lang="en-US" dirty="0"/>
          </a:p>
        </p:txBody>
      </p:sp>
      <p:sp>
        <p:nvSpPr>
          <p:cNvPr id="30" name="Text Placeholder 24">
            <a:extLst>
              <a:ext uri="{FF2B5EF4-FFF2-40B4-BE49-F238E27FC236}">
                <a16:creationId xmlns:a16="http://schemas.microsoft.com/office/drawing/2014/main" id="{7E08684B-47EB-57BE-38BE-8EC856E01901}"/>
              </a:ext>
            </a:extLst>
          </p:cNvPr>
          <p:cNvSpPr>
            <a:spLocks noGrp="1"/>
          </p:cNvSpPr>
          <p:nvPr>
            <p:ph type="body" sz="quarter" idx="19" hasCustomPrompt="1"/>
          </p:nvPr>
        </p:nvSpPr>
        <p:spPr>
          <a:xfrm>
            <a:off x="6121920" y="3541492"/>
            <a:ext cx="2465459" cy="748874"/>
          </a:xfrm>
          <a:noFill/>
          <a:ln>
            <a:noFill/>
          </a:ln>
        </p:spPr>
        <p:txBody>
          <a:bodyPr>
            <a:noAutofit/>
          </a:bodyPr>
          <a:lstStyle>
            <a:lvl1pPr marL="0" indent="0">
              <a:lnSpc>
                <a:spcPct val="100000"/>
              </a:lnSpc>
              <a:buNone/>
              <a:defRPr sz="4800" b="0" i="0">
                <a:solidFill>
                  <a:schemeClr val="accent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+34%</a:t>
            </a:r>
          </a:p>
        </p:txBody>
      </p:sp>
      <p:sp>
        <p:nvSpPr>
          <p:cNvPr id="31" name="Text Placeholder 24">
            <a:extLst>
              <a:ext uri="{FF2B5EF4-FFF2-40B4-BE49-F238E27FC236}">
                <a16:creationId xmlns:a16="http://schemas.microsoft.com/office/drawing/2014/main" id="{BE989011-45C8-A6E7-35C8-A622D109F7CB}"/>
              </a:ext>
            </a:extLst>
          </p:cNvPr>
          <p:cNvSpPr>
            <a:spLocks noGrp="1"/>
          </p:cNvSpPr>
          <p:nvPr>
            <p:ph type="body" sz="quarter" idx="20" hasCustomPrompt="1"/>
          </p:nvPr>
        </p:nvSpPr>
        <p:spPr>
          <a:xfrm>
            <a:off x="8993114" y="3239989"/>
            <a:ext cx="2465459" cy="1153325"/>
          </a:xfrm>
        </p:spPr>
        <p:txBody>
          <a:bodyPr>
            <a:noAutofit/>
          </a:bodyPr>
          <a:lstStyle>
            <a:lvl1pPr marL="0" indent="0">
              <a:lnSpc>
                <a:spcPct val="100000"/>
              </a:lnSpc>
              <a:buNone/>
              <a:defRPr sz="1800" b="0">
                <a:solidFill>
                  <a:schemeClr val="tx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regular 18pt Lorem ipsum es dolor sit </a:t>
            </a:r>
            <a:r>
              <a:rPr lang="en-US" dirty="0" err="1"/>
              <a:t>amet</a:t>
            </a:r>
            <a:endParaRPr lang="en-US" dirty="0"/>
          </a:p>
        </p:txBody>
      </p:sp>
      <p:sp>
        <p:nvSpPr>
          <p:cNvPr id="32" name="Text Placeholder 24">
            <a:extLst>
              <a:ext uri="{FF2B5EF4-FFF2-40B4-BE49-F238E27FC236}">
                <a16:creationId xmlns:a16="http://schemas.microsoft.com/office/drawing/2014/main" id="{93259B28-D6BB-8904-D2AF-5317F01D7B46}"/>
              </a:ext>
            </a:extLst>
          </p:cNvPr>
          <p:cNvSpPr>
            <a:spLocks noGrp="1"/>
          </p:cNvSpPr>
          <p:nvPr>
            <p:ph type="body" sz="quarter" idx="21" hasCustomPrompt="1"/>
          </p:nvPr>
        </p:nvSpPr>
        <p:spPr>
          <a:xfrm>
            <a:off x="8993114" y="2417665"/>
            <a:ext cx="2465459" cy="748874"/>
          </a:xfrm>
          <a:noFill/>
          <a:ln>
            <a:noFill/>
          </a:ln>
        </p:spPr>
        <p:txBody>
          <a:bodyPr>
            <a:noAutofit/>
          </a:bodyPr>
          <a:lstStyle>
            <a:lvl1pPr marL="0" indent="0">
              <a:lnSpc>
                <a:spcPct val="100000"/>
              </a:lnSpc>
              <a:buNone/>
              <a:defRPr sz="4800" b="0" i="0">
                <a:solidFill>
                  <a:schemeClr val="accent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$2M</a:t>
            </a:r>
          </a:p>
        </p:txBody>
      </p:sp>
    </p:spTree>
    <p:extLst>
      <p:ext uri="{BB962C8B-B14F-4D97-AF65-F5344CB8AC3E}">
        <p14:creationId xmlns:p14="http://schemas.microsoft.com/office/powerpoint/2010/main" val="1414511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Large Stat">
    <p:bg>
      <p:bgPr>
        <a:solidFill>
          <a:schemeClr val="tx2"/>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6B1AF76-BC88-C49F-728C-6A8BAA3F2C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3" name="Text Placeholder 24">
            <a:extLst>
              <a:ext uri="{FF2B5EF4-FFF2-40B4-BE49-F238E27FC236}">
                <a16:creationId xmlns:a16="http://schemas.microsoft.com/office/drawing/2014/main" id="{7F332BF8-20F0-C6F7-908F-6BC85F4535EB}"/>
              </a:ext>
            </a:extLst>
          </p:cNvPr>
          <p:cNvSpPr>
            <a:spLocks noGrp="1"/>
          </p:cNvSpPr>
          <p:nvPr>
            <p:ph type="body" sz="quarter" idx="17" hasCustomPrompt="1"/>
          </p:nvPr>
        </p:nvSpPr>
        <p:spPr>
          <a:xfrm>
            <a:off x="6870605" y="1417320"/>
            <a:ext cx="4587967" cy="4023360"/>
          </a:xfrm>
        </p:spPr>
        <p:txBody>
          <a:bodyPr anchor="ctr">
            <a:noAutofit/>
          </a:bodyPr>
          <a:lstStyle>
            <a:lvl1pPr marL="0" indent="0">
              <a:lnSpc>
                <a:spcPct val="100000"/>
              </a:lnSpc>
              <a:buFont typeface="Arial" panose="020B0604020202020204" pitchFamily="34" charset="0"/>
              <a:buNone/>
              <a:defRPr sz="28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Stat information and general context can go here: Arial bold 28pt lorem ipsum dolor sit </a:t>
            </a:r>
            <a:r>
              <a:rPr lang="en-US" dirty="0" err="1"/>
              <a:t>amet</a:t>
            </a:r>
            <a:r>
              <a:rPr lang="en-US" dirty="0"/>
              <a:t>, </a:t>
            </a:r>
            <a:r>
              <a:rPr lang="en-US" dirty="0" err="1"/>
              <a:t>consec</a:t>
            </a:r>
            <a:r>
              <a:rPr lang="en-US" dirty="0"/>
              <a:t> </a:t>
            </a:r>
            <a:r>
              <a:rPr lang="en-US" dirty="0" err="1"/>
              <a:t>adipisc</a:t>
            </a:r>
            <a:endParaRPr lang="en-US" dirty="0"/>
          </a:p>
        </p:txBody>
      </p:sp>
      <p:sp>
        <p:nvSpPr>
          <p:cNvPr id="2" name="Text Placeholder 21">
            <a:extLst>
              <a:ext uri="{FF2B5EF4-FFF2-40B4-BE49-F238E27FC236}">
                <a16:creationId xmlns:a16="http://schemas.microsoft.com/office/drawing/2014/main" id="{EBE7E48E-74F7-DB83-C81F-CBDF37A34471}"/>
              </a:ext>
            </a:extLst>
          </p:cNvPr>
          <p:cNvSpPr>
            <a:spLocks noGrp="1"/>
          </p:cNvSpPr>
          <p:nvPr>
            <p:ph type="body" sz="quarter" idx="11" hasCustomPrompt="1"/>
          </p:nvPr>
        </p:nvSpPr>
        <p:spPr>
          <a:xfrm>
            <a:off x="733426" y="1417320"/>
            <a:ext cx="4636095" cy="4023360"/>
          </a:xfrm>
        </p:spPr>
        <p:txBody>
          <a:bodyPr anchor="ctr">
            <a:noAutofit/>
          </a:bodyPr>
          <a:lstStyle>
            <a:lvl1pPr marL="0" indent="0" algn="ctr">
              <a:lnSpc>
                <a:spcPct val="100000"/>
              </a:lnSpc>
              <a:spcBef>
                <a:spcPts val="0"/>
              </a:spcBef>
              <a:spcAft>
                <a:spcPts val="0"/>
              </a:spcAft>
              <a:buNone/>
              <a:defRPr sz="12000" b="0" i="0" spc="0">
                <a:solidFill>
                  <a:schemeClr val="bg1"/>
                </a:solidFill>
                <a:latin typeface="+mn-lt"/>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+55%</a:t>
            </a:r>
          </a:p>
        </p:txBody>
      </p:sp>
    </p:spTree>
    <p:extLst>
      <p:ext uri="{BB962C8B-B14F-4D97-AF65-F5344CB8AC3E}">
        <p14:creationId xmlns:p14="http://schemas.microsoft.com/office/powerpoint/2010/main" val="21753854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One Large Stat">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C32CB9-533C-2915-D0D1-74CF4578C1EB}"/>
              </a:ext>
            </a:extLst>
          </p:cNvPr>
          <p:cNvSpPr/>
          <p:nvPr userDrawn="1"/>
        </p:nvSpPr>
        <p:spPr>
          <a:xfrm>
            <a:off x="0" y="0"/>
            <a:ext cx="6096000" cy="685800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4">
            <a:extLst>
              <a:ext uri="{FF2B5EF4-FFF2-40B4-BE49-F238E27FC236}">
                <a16:creationId xmlns:a16="http://schemas.microsoft.com/office/drawing/2014/main" id="{7F332BF8-20F0-C6F7-908F-6BC85F4535EB}"/>
              </a:ext>
            </a:extLst>
          </p:cNvPr>
          <p:cNvSpPr>
            <a:spLocks noGrp="1"/>
          </p:cNvSpPr>
          <p:nvPr>
            <p:ph type="body" sz="quarter" idx="17" hasCustomPrompt="1"/>
          </p:nvPr>
        </p:nvSpPr>
        <p:spPr>
          <a:xfrm>
            <a:off x="6870605" y="1417320"/>
            <a:ext cx="4587967" cy="4023360"/>
          </a:xfrm>
        </p:spPr>
        <p:txBody>
          <a:bodyPr anchor="ctr">
            <a:noAutofit/>
          </a:bodyPr>
          <a:lstStyle>
            <a:lvl1pPr marL="0" indent="0">
              <a:lnSpc>
                <a:spcPct val="100000"/>
              </a:lnSpc>
              <a:buFont typeface="Arial" panose="020B0604020202020204" pitchFamily="34" charset="0"/>
              <a:buNone/>
              <a:defRPr sz="28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Stat information and general context can go here: Arial bold 28pt lorem ipsum dolor sit </a:t>
            </a:r>
            <a:r>
              <a:rPr lang="en-US" dirty="0" err="1"/>
              <a:t>amet</a:t>
            </a:r>
            <a:r>
              <a:rPr lang="en-US" dirty="0"/>
              <a:t>, </a:t>
            </a:r>
            <a:r>
              <a:rPr lang="en-US" dirty="0" err="1"/>
              <a:t>consec</a:t>
            </a:r>
            <a:r>
              <a:rPr lang="en-US" dirty="0"/>
              <a:t> </a:t>
            </a:r>
            <a:r>
              <a:rPr lang="en-US" dirty="0" err="1"/>
              <a:t>adipisc</a:t>
            </a:r>
            <a:endParaRPr lang="en-US" dirty="0"/>
          </a:p>
        </p:txBody>
      </p:sp>
      <p:sp>
        <p:nvSpPr>
          <p:cNvPr id="2" name="Text Placeholder 21">
            <a:extLst>
              <a:ext uri="{FF2B5EF4-FFF2-40B4-BE49-F238E27FC236}">
                <a16:creationId xmlns:a16="http://schemas.microsoft.com/office/drawing/2014/main" id="{EBE7E48E-74F7-DB83-C81F-CBDF37A34471}"/>
              </a:ext>
            </a:extLst>
          </p:cNvPr>
          <p:cNvSpPr>
            <a:spLocks noGrp="1"/>
          </p:cNvSpPr>
          <p:nvPr>
            <p:ph type="body" sz="quarter" idx="11" hasCustomPrompt="1"/>
          </p:nvPr>
        </p:nvSpPr>
        <p:spPr>
          <a:xfrm>
            <a:off x="733426" y="1417320"/>
            <a:ext cx="4636095" cy="4023360"/>
          </a:xfrm>
        </p:spPr>
        <p:txBody>
          <a:bodyPr anchor="ctr">
            <a:noAutofit/>
          </a:bodyPr>
          <a:lstStyle>
            <a:lvl1pPr marL="0" indent="0" algn="ctr">
              <a:lnSpc>
                <a:spcPct val="100000"/>
              </a:lnSpc>
              <a:spcBef>
                <a:spcPts val="0"/>
              </a:spcBef>
              <a:spcAft>
                <a:spcPts val="0"/>
              </a:spcAft>
              <a:buNone/>
              <a:defRPr sz="12000" b="0" i="0" spc="0">
                <a:solidFill>
                  <a:schemeClr val="bg1"/>
                </a:solidFill>
                <a:latin typeface="+mn-lt"/>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+55%</a:t>
            </a:r>
          </a:p>
        </p:txBody>
      </p:sp>
    </p:spTree>
    <p:extLst>
      <p:ext uri="{BB962C8B-B14F-4D97-AF65-F5344CB8AC3E}">
        <p14:creationId xmlns:p14="http://schemas.microsoft.com/office/powerpoint/2010/main" val="267292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One Large Stat">
    <p:bg>
      <p:bgPr>
        <a:solidFill>
          <a:schemeClr val="tx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1C32CB9-533C-2915-D0D1-74CF4578C1EB}"/>
              </a:ext>
            </a:extLst>
          </p:cNvPr>
          <p:cNvSpPr/>
          <p:nvPr userDrawn="1"/>
        </p:nvSpPr>
        <p:spPr>
          <a:xfrm>
            <a:off x="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4">
            <a:extLst>
              <a:ext uri="{FF2B5EF4-FFF2-40B4-BE49-F238E27FC236}">
                <a16:creationId xmlns:a16="http://schemas.microsoft.com/office/drawing/2014/main" id="{7F332BF8-20F0-C6F7-908F-6BC85F4535EB}"/>
              </a:ext>
            </a:extLst>
          </p:cNvPr>
          <p:cNvSpPr>
            <a:spLocks noGrp="1"/>
          </p:cNvSpPr>
          <p:nvPr>
            <p:ph type="body" sz="quarter" idx="17" hasCustomPrompt="1"/>
          </p:nvPr>
        </p:nvSpPr>
        <p:spPr>
          <a:xfrm>
            <a:off x="6870605" y="1417320"/>
            <a:ext cx="4587967" cy="4023360"/>
          </a:xfrm>
        </p:spPr>
        <p:txBody>
          <a:bodyPr anchor="ctr">
            <a:noAutofit/>
          </a:bodyPr>
          <a:lstStyle>
            <a:lvl1pPr marL="0" indent="0">
              <a:lnSpc>
                <a:spcPct val="100000"/>
              </a:lnSpc>
              <a:buFont typeface="Arial" panose="020B0604020202020204" pitchFamily="34" charset="0"/>
              <a:buNone/>
              <a:defRPr sz="28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Stat information and general context can go here: Arial bold 28pt lorem ipsum dolor sit </a:t>
            </a:r>
            <a:r>
              <a:rPr lang="en-US" dirty="0" err="1"/>
              <a:t>amet</a:t>
            </a:r>
            <a:r>
              <a:rPr lang="en-US" dirty="0"/>
              <a:t>, </a:t>
            </a:r>
            <a:r>
              <a:rPr lang="en-US" dirty="0" err="1"/>
              <a:t>consec</a:t>
            </a:r>
            <a:r>
              <a:rPr lang="en-US" dirty="0"/>
              <a:t> </a:t>
            </a:r>
            <a:r>
              <a:rPr lang="en-US" dirty="0" err="1"/>
              <a:t>adipisc</a:t>
            </a:r>
            <a:endParaRPr lang="en-US" dirty="0"/>
          </a:p>
        </p:txBody>
      </p:sp>
      <p:sp>
        <p:nvSpPr>
          <p:cNvPr id="2" name="Text Placeholder 21">
            <a:extLst>
              <a:ext uri="{FF2B5EF4-FFF2-40B4-BE49-F238E27FC236}">
                <a16:creationId xmlns:a16="http://schemas.microsoft.com/office/drawing/2014/main" id="{EBE7E48E-74F7-DB83-C81F-CBDF37A34471}"/>
              </a:ext>
            </a:extLst>
          </p:cNvPr>
          <p:cNvSpPr>
            <a:spLocks noGrp="1"/>
          </p:cNvSpPr>
          <p:nvPr>
            <p:ph type="body" sz="quarter" idx="11" hasCustomPrompt="1"/>
          </p:nvPr>
        </p:nvSpPr>
        <p:spPr>
          <a:xfrm>
            <a:off x="733426" y="1417320"/>
            <a:ext cx="4636095" cy="4023360"/>
          </a:xfrm>
        </p:spPr>
        <p:txBody>
          <a:bodyPr anchor="ctr">
            <a:noAutofit/>
          </a:bodyPr>
          <a:lstStyle>
            <a:lvl1pPr marL="0" indent="0" algn="ctr">
              <a:lnSpc>
                <a:spcPct val="100000"/>
              </a:lnSpc>
              <a:spcBef>
                <a:spcPts val="0"/>
              </a:spcBef>
              <a:spcAft>
                <a:spcPts val="0"/>
              </a:spcAft>
              <a:buNone/>
              <a:defRPr sz="12000" b="0" i="0" spc="0">
                <a:solidFill>
                  <a:schemeClr val="bg1"/>
                </a:solidFill>
                <a:latin typeface="+mn-lt"/>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+55%</a:t>
            </a:r>
          </a:p>
        </p:txBody>
      </p:sp>
    </p:spTree>
    <p:extLst>
      <p:ext uri="{BB962C8B-B14F-4D97-AF65-F5344CB8AC3E}">
        <p14:creationId xmlns:p14="http://schemas.microsoft.com/office/powerpoint/2010/main" val="358307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_More Content">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586EBB-CCFE-7A98-AD20-6A15CAB8EA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4">
            <a:extLst>
              <a:ext uri="{FF2B5EF4-FFF2-40B4-BE49-F238E27FC236}">
                <a16:creationId xmlns:a16="http://schemas.microsoft.com/office/drawing/2014/main" id="{4406BC78-4876-1DC0-B0B7-47DDEFC7C38A}"/>
              </a:ext>
            </a:extLst>
          </p:cNvPr>
          <p:cNvSpPr>
            <a:spLocks noGrp="1"/>
          </p:cNvSpPr>
          <p:nvPr>
            <p:ph type="body" sz="quarter" idx="10" hasCustomPrompt="1"/>
          </p:nvPr>
        </p:nvSpPr>
        <p:spPr>
          <a:xfrm>
            <a:off x="733426" y="733470"/>
            <a:ext cx="2374377" cy="904239"/>
          </a:xfrm>
        </p:spPr>
        <p:txBody>
          <a:bodyPr>
            <a:normAutofit/>
          </a:bodyPr>
          <a:lstStyle>
            <a:lvl1pPr marL="0" indent="0">
              <a:buNone/>
              <a:defRPr sz="4000">
                <a:solidFill>
                  <a:schemeClr val="bg1"/>
                </a:solidFill>
              </a:defRPr>
            </a:lvl1pPr>
          </a:lstStyle>
          <a:p>
            <a:pPr lvl="0"/>
            <a:r>
              <a:rPr lang="en-US" dirty="0"/>
              <a:t>Agenda</a:t>
            </a:r>
          </a:p>
        </p:txBody>
      </p:sp>
      <p:sp>
        <p:nvSpPr>
          <p:cNvPr id="4" name="Text Placeholder 16">
            <a:extLst>
              <a:ext uri="{FF2B5EF4-FFF2-40B4-BE49-F238E27FC236}">
                <a16:creationId xmlns:a16="http://schemas.microsoft.com/office/drawing/2014/main" id="{3370718C-8CAC-3BEC-8505-702D9B5447A4}"/>
              </a:ext>
            </a:extLst>
          </p:cNvPr>
          <p:cNvSpPr>
            <a:spLocks noGrp="1"/>
          </p:cNvSpPr>
          <p:nvPr>
            <p:ph type="body" sz="quarter" idx="14" hasCustomPrompt="1"/>
          </p:nvPr>
        </p:nvSpPr>
        <p:spPr>
          <a:xfrm>
            <a:off x="1688466" y="2185750"/>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Be bold, be humble</a:t>
            </a:r>
          </a:p>
        </p:txBody>
      </p:sp>
      <p:sp>
        <p:nvSpPr>
          <p:cNvPr id="15" name="Text Placeholder 16">
            <a:extLst>
              <a:ext uri="{FF2B5EF4-FFF2-40B4-BE49-F238E27FC236}">
                <a16:creationId xmlns:a16="http://schemas.microsoft.com/office/drawing/2014/main" id="{719E6BC8-8490-16D4-EFB6-8FC734312D15}"/>
              </a:ext>
            </a:extLst>
          </p:cNvPr>
          <p:cNvSpPr>
            <a:spLocks noGrp="1"/>
          </p:cNvSpPr>
          <p:nvPr>
            <p:ph type="body" sz="quarter" idx="15" hasCustomPrompt="1"/>
          </p:nvPr>
        </p:nvSpPr>
        <p:spPr>
          <a:xfrm>
            <a:off x="1688466" y="3571491"/>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Put the customer first, always</a:t>
            </a:r>
          </a:p>
        </p:txBody>
      </p:sp>
      <p:sp>
        <p:nvSpPr>
          <p:cNvPr id="16" name="Text Placeholder 16">
            <a:extLst>
              <a:ext uri="{FF2B5EF4-FFF2-40B4-BE49-F238E27FC236}">
                <a16:creationId xmlns:a16="http://schemas.microsoft.com/office/drawing/2014/main" id="{A5789C01-2DE2-D32A-BDC0-9AEA5CD3C3BF}"/>
              </a:ext>
            </a:extLst>
          </p:cNvPr>
          <p:cNvSpPr>
            <a:spLocks noGrp="1"/>
          </p:cNvSpPr>
          <p:nvPr>
            <p:ph type="body" sz="quarter" idx="16" hasCustomPrompt="1"/>
          </p:nvPr>
        </p:nvSpPr>
        <p:spPr>
          <a:xfrm>
            <a:off x="1688466" y="4957232"/>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Focus on continuous improvement</a:t>
            </a:r>
          </a:p>
        </p:txBody>
      </p:sp>
      <p:sp>
        <p:nvSpPr>
          <p:cNvPr id="18" name="Text Placeholder 16">
            <a:extLst>
              <a:ext uri="{FF2B5EF4-FFF2-40B4-BE49-F238E27FC236}">
                <a16:creationId xmlns:a16="http://schemas.microsoft.com/office/drawing/2014/main" id="{91111C53-CB00-2081-262E-2BFBF7157DF8}"/>
              </a:ext>
            </a:extLst>
          </p:cNvPr>
          <p:cNvSpPr>
            <a:spLocks noGrp="1"/>
          </p:cNvSpPr>
          <p:nvPr>
            <p:ph type="body" sz="quarter" idx="17" hasCustomPrompt="1"/>
          </p:nvPr>
        </p:nvSpPr>
        <p:spPr>
          <a:xfrm>
            <a:off x="7386320" y="2185750"/>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Embrace diversity and inclusion</a:t>
            </a:r>
          </a:p>
        </p:txBody>
      </p:sp>
      <p:sp>
        <p:nvSpPr>
          <p:cNvPr id="19" name="Text Placeholder 16">
            <a:extLst>
              <a:ext uri="{FF2B5EF4-FFF2-40B4-BE49-F238E27FC236}">
                <a16:creationId xmlns:a16="http://schemas.microsoft.com/office/drawing/2014/main" id="{AAE7B12F-DFA6-03B2-A0E1-7FFABBA5C656}"/>
              </a:ext>
            </a:extLst>
          </p:cNvPr>
          <p:cNvSpPr>
            <a:spLocks noGrp="1"/>
          </p:cNvSpPr>
          <p:nvPr>
            <p:ph type="body" sz="quarter" idx="18" hasCustomPrompt="1"/>
          </p:nvPr>
        </p:nvSpPr>
        <p:spPr>
          <a:xfrm>
            <a:off x="7386320" y="3571491"/>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Get the job done together</a:t>
            </a:r>
          </a:p>
        </p:txBody>
      </p:sp>
      <p:sp>
        <p:nvSpPr>
          <p:cNvPr id="20" name="Text Placeholder 16">
            <a:extLst>
              <a:ext uri="{FF2B5EF4-FFF2-40B4-BE49-F238E27FC236}">
                <a16:creationId xmlns:a16="http://schemas.microsoft.com/office/drawing/2014/main" id="{94EA2B5A-C2B8-EC0B-CC31-8DFDCC934D80}"/>
              </a:ext>
            </a:extLst>
          </p:cNvPr>
          <p:cNvSpPr>
            <a:spLocks noGrp="1"/>
          </p:cNvSpPr>
          <p:nvPr>
            <p:ph type="body" sz="quarter" idx="19" hasCustomPrompt="1"/>
          </p:nvPr>
        </p:nvSpPr>
        <p:spPr>
          <a:xfrm>
            <a:off x="7386320" y="4957232"/>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We are Optimizers</a:t>
            </a:r>
          </a:p>
        </p:txBody>
      </p:sp>
      <p:sp>
        <p:nvSpPr>
          <p:cNvPr id="21" name="Text Placeholder 16">
            <a:extLst>
              <a:ext uri="{FF2B5EF4-FFF2-40B4-BE49-F238E27FC236}">
                <a16:creationId xmlns:a16="http://schemas.microsoft.com/office/drawing/2014/main" id="{DD1DF6D4-2440-4C81-D956-54AC82AF2730}"/>
              </a:ext>
            </a:extLst>
          </p:cNvPr>
          <p:cNvSpPr>
            <a:spLocks noGrp="1"/>
          </p:cNvSpPr>
          <p:nvPr>
            <p:ph type="body" sz="quarter" idx="20" hasCustomPrompt="1"/>
          </p:nvPr>
        </p:nvSpPr>
        <p:spPr>
          <a:xfrm>
            <a:off x="733426" y="2185749"/>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01</a:t>
            </a:r>
          </a:p>
        </p:txBody>
      </p:sp>
      <p:sp>
        <p:nvSpPr>
          <p:cNvPr id="3" name="Text Placeholder 16">
            <a:extLst>
              <a:ext uri="{FF2B5EF4-FFF2-40B4-BE49-F238E27FC236}">
                <a16:creationId xmlns:a16="http://schemas.microsoft.com/office/drawing/2014/main" id="{AC42BA6F-77BE-A4F7-6A73-EE88DD770397}"/>
              </a:ext>
            </a:extLst>
          </p:cNvPr>
          <p:cNvSpPr>
            <a:spLocks noGrp="1"/>
          </p:cNvSpPr>
          <p:nvPr>
            <p:ph type="body" sz="quarter" idx="26" hasCustomPrompt="1"/>
          </p:nvPr>
        </p:nvSpPr>
        <p:spPr>
          <a:xfrm>
            <a:off x="733426" y="3571492"/>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02</a:t>
            </a:r>
          </a:p>
        </p:txBody>
      </p:sp>
      <p:sp>
        <p:nvSpPr>
          <p:cNvPr id="5" name="Text Placeholder 16">
            <a:extLst>
              <a:ext uri="{FF2B5EF4-FFF2-40B4-BE49-F238E27FC236}">
                <a16:creationId xmlns:a16="http://schemas.microsoft.com/office/drawing/2014/main" id="{CB81AFBB-1A22-1462-73AB-3FC0EF401101}"/>
              </a:ext>
            </a:extLst>
          </p:cNvPr>
          <p:cNvSpPr>
            <a:spLocks noGrp="1"/>
          </p:cNvSpPr>
          <p:nvPr>
            <p:ph type="body" sz="quarter" idx="27" hasCustomPrompt="1"/>
          </p:nvPr>
        </p:nvSpPr>
        <p:spPr>
          <a:xfrm>
            <a:off x="733426" y="4957232"/>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03</a:t>
            </a:r>
          </a:p>
        </p:txBody>
      </p:sp>
      <p:sp>
        <p:nvSpPr>
          <p:cNvPr id="7" name="Text Placeholder 16">
            <a:extLst>
              <a:ext uri="{FF2B5EF4-FFF2-40B4-BE49-F238E27FC236}">
                <a16:creationId xmlns:a16="http://schemas.microsoft.com/office/drawing/2014/main" id="{D7B3994C-1E47-CFC8-5F15-DE50D9C5F810}"/>
              </a:ext>
            </a:extLst>
          </p:cNvPr>
          <p:cNvSpPr>
            <a:spLocks noGrp="1"/>
          </p:cNvSpPr>
          <p:nvPr>
            <p:ph type="body" sz="quarter" idx="28" hasCustomPrompt="1"/>
          </p:nvPr>
        </p:nvSpPr>
        <p:spPr>
          <a:xfrm>
            <a:off x="6431280" y="2185749"/>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04</a:t>
            </a:r>
          </a:p>
        </p:txBody>
      </p:sp>
      <p:sp>
        <p:nvSpPr>
          <p:cNvPr id="8" name="Text Placeholder 16">
            <a:extLst>
              <a:ext uri="{FF2B5EF4-FFF2-40B4-BE49-F238E27FC236}">
                <a16:creationId xmlns:a16="http://schemas.microsoft.com/office/drawing/2014/main" id="{AE55E9D2-4942-42B0-5104-8DA1286A81FF}"/>
              </a:ext>
            </a:extLst>
          </p:cNvPr>
          <p:cNvSpPr>
            <a:spLocks noGrp="1"/>
          </p:cNvSpPr>
          <p:nvPr>
            <p:ph type="body" sz="quarter" idx="29" hasCustomPrompt="1"/>
          </p:nvPr>
        </p:nvSpPr>
        <p:spPr>
          <a:xfrm>
            <a:off x="6431280" y="3571492"/>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05</a:t>
            </a:r>
          </a:p>
        </p:txBody>
      </p:sp>
      <p:sp>
        <p:nvSpPr>
          <p:cNvPr id="9" name="Text Placeholder 16">
            <a:extLst>
              <a:ext uri="{FF2B5EF4-FFF2-40B4-BE49-F238E27FC236}">
                <a16:creationId xmlns:a16="http://schemas.microsoft.com/office/drawing/2014/main" id="{D0F02C89-3CB4-3A88-0E29-0542E2B03C5B}"/>
              </a:ext>
            </a:extLst>
          </p:cNvPr>
          <p:cNvSpPr>
            <a:spLocks noGrp="1"/>
          </p:cNvSpPr>
          <p:nvPr>
            <p:ph type="body" sz="quarter" idx="30" hasCustomPrompt="1"/>
          </p:nvPr>
        </p:nvSpPr>
        <p:spPr>
          <a:xfrm>
            <a:off x="6431280" y="4957232"/>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06</a:t>
            </a:r>
          </a:p>
        </p:txBody>
      </p:sp>
    </p:spTree>
    <p:extLst>
      <p:ext uri="{BB962C8B-B14F-4D97-AF65-F5344CB8AC3E}">
        <p14:creationId xmlns:p14="http://schemas.microsoft.com/office/powerpoint/2010/main" val="3200591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Large Stats">
    <p:bg>
      <p:bgPr>
        <a:solidFill>
          <a:schemeClr val="tx2"/>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6B1AF76-BC88-C49F-728C-6A8BAA3F2C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3" name="Text Placeholder 24">
            <a:extLst>
              <a:ext uri="{FF2B5EF4-FFF2-40B4-BE49-F238E27FC236}">
                <a16:creationId xmlns:a16="http://schemas.microsoft.com/office/drawing/2014/main" id="{7F332BF8-20F0-C6F7-908F-6BC85F4535EB}"/>
              </a:ext>
            </a:extLst>
          </p:cNvPr>
          <p:cNvSpPr>
            <a:spLocks noGrp="1"/>
          </p:cNvSpPr>
          <p:nvPr>
            <p:ph type="body" sz="quarter" idx="17" hasCustomPrompt="1"/>
          </p:nvPr>
        </p:nvSpPr>
        <p:spPr>
          <a:xfrm>
            <a:off x="733428" y="3994484"/>
            <a:ext cx="4636094" cy="901853"/>
          </a:xfrm>
        </p:spPr>
        <p:txBody>
          <a:bodyPr anchor="t">
            <a:noAutofit/>
          </a:bodyPr>
          <a:lstStyle>
            <a:lvl1pPr marL="0" indent="0" algn="ctr">
              <a:lnSpc>
                <a:spcPct val="100000"/>
              </a:lnSpc>
              <a:buFont typeface="Arial" panose="020B0604020202020204" pitchFamily="34" charset="0"/>
              <a:buNone/>
              <a:defRPr sz="22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goes right here: Arial Bold 22pt</a:t>
            </a:r>
          </a:p>
        </p:txBody>
      </p:sp>
      <p:sp>
        <p:nvSpPr>
          <p:cNvPr id="2" name="Text Placeholder 21">
            <a:extLst>
              <a:ext uri="{FF2B5EF4-FFF2-40B4-BE49-F238E27FC236}">
                <a16:creationId xmlns:a16="http://schemas.microsoft.com/office/drawing/2014/main" id="{EBE7E48E-74F7-DB83-C81F-CBDF37A34471}"/>
              </a:ext>
            </a:extLst>
          </p:cNvPr>
          <p:cNvSpPr>
            <a:spLocks noGrp="1"/>
          </p:cNvSpPr>
          <p:nvPr>
            <p:ph type="body" sz="quarter" idx="11" hasCustomPrompt="1"/>
          </p:nvPr>
        </p:nvSpPr>
        <p:spPr>
          <a:xfrm>
            <a:off x="733427" y="2172559"/>
            <a:ext cx="4636095" cy="1821925"/>
          </a:xfrm>
        </p:spPr>
        <p:txBody>
          <a:bodyPr anchor="b">
            <a:noAutofit/>
          </a:bodyPr>
          <a:lstStyle>
            <a:lvl1pPr marL="0" indent="0" algn="ctr">
              <a:lnSpc>
                <a:spcPct val="100000"/>
              </a:lnSpc>
              <a:spcBef>
                <a:spcPts val="0"/>
              </a:spcBef>
              <a:spcAft>
                <a:spcPts val="0"/>
              </a:spcAft>
              <a:buNone/>
              <a:defRPr sz="12000" b="0" i="0" spc="0">
                <a:solidFill>
                  <a:schemeClr val="bg1"/>
                </a:solidFill>
                <a:latin typeface="+mn-lt"/>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24%</a:t>
            </a:r>
          </a:p>
        </p:txBody>
      </p:sp>
      <p:sp>
        <p:nvSpPr>
          <p:cNvPr id="3" name="Text Placeholder 24">
            <a:extLst>
              <a:ext uri="{FF2B5EF4-FFF2-40B4-BE49-F238E27FC236}">
                <a16:creationId xmlns:a16="http://schemas.microsoft.com/office/drawing/2014/main" id="{EE6193B9-FD53-5812-5191-DE365E89F807}"/>
              </a:ext>
            </a:extLst>
          </p:cNvPr>
          <p:cNvSpPr>
            <a:spLocks noGrp="1"/>
          </p:cNvSpPr>
          <p:nvPr>
            <p:ph type="body" sz="quarter" idx="18" hasCustomPrompt="1"/>
          </p:nvPr>
        </p:nvSpPr>
        <p:spPr>
          <a:xfrm>
            <a:off x="6822478" y="3994484"/>
            <a:ext cx="4636094" cy="901853"/>
          </a:xfrm>
        </p:spPr>
        <p:txBody>
          <a:bodyPr anchor="t">
            <a:noAutofit/>
          </a:bodyPr>
          <a:lstStyle>
            <a:lvl1pPr marL="0" indent="0" algn="ctr">
              <a:lnSpc>
                <a:spcPct val="100000"/>
              </a:lnSpc>
              <a:buFont typeface="Arial" panose="020B0604020202020204" pitchFamily="34" charset="0"/>
              <a:buNone/>
              <a:defRPr sz="22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goes right here: Arial Bold 22pt</a:t>
            </a:r>
          </a:p>
        </p:txBody>
      </p:sp>
      <p:sp>
        <p:nvSpPr>
          <p:cNvPr id="4" name="Text Placeholder 21">
            <a:extLst>
              <a:ext uri="{FF2B5EF4-FFF2-40B4-BE49-F238E27FC236}">
                <a16:creationId xmlns:a16="http://schemas.microsoft.com/office/drawing/2014/main" id="{64FF4D40-F36D-5223-C744-C7AB852B174B}"/>
              </a:ext>
            </a:extLst>
          </p:cNvPr>
          <p:cNvSpPr>
            <a:spLocks noGrp="1"/>
          </p:cNvSpPr>
          <p:nvPr>
            <p:ph type="body" sz="quarter" idx="19" hasCustomPrompt="1"/>
          </p:nvPr>
        </p:nvSpPr>
        <p:spPr>
          <a:xfrm>
            <a:off x="6822477" y="2172559"/>
            <a:ext cx="4636095" cy="1821925"/>
          </a:xfrm>
        </p:spPr>
        <p:txBody>
          <a:bodyPr anchor="b">
            <a:noAutofit/>
          </a:bodyPr>
          <a:lstStyle>
            <a:lvl1pPr marL="0" indent="0" algn="ctr">
              <a:lnSpc>
                <a:spcPct val="100000"/>
              </a:lnSpc>
              <a:spcBef>
                <a:spcPts val="0"/>
              </a:spcBef>
              <a:spcAft>
                <a:spcPts val="0"/>
              </a:spcAft>
              <a:buNone/>
              <a:defRPr sz="12000" b="0" i="0" spc="0">
                <a:solidFill>
                  <a:schemeClr val="bg1"/>
                </a:solidFill>
                <a:latin typeface="+mn-lt"/>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76%</a:t>
            </a:r>
          </a:p>
        </p:txBody>
      </p:sp>
    </p:spTree>
    <p:extLst>
      <p:ext uri="{BB962C8B-B14F-4D97-AF65-F5344CB8AC3E}">
        <p14:creationId xmlns:p14="http://schemas.microsoft.com/office/powerpoint/2010/main" val="3277239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heavy ">
    <p:bg>
      <p:bgPr>
        <a:solidFill>
          <a:srgbClr val="08073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2BF4B2-4AA1-3D87-1BF4-37634F81E7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4">
            <a:extLst>
              <a:ext uri="{FF2B5EF4-FFF2-40B4-BE49-F238E27FC236}">
                <a16:creationId xmlns:a16="http://schemas.microsoft.com/office/drawing/2014/main" id="{F75C06FF-B8A5-2182-453F-5A1FD75C39E1}"/>
              </a:ext>
            </a:extLst>
          </p:cNvPr>
          <p:cNvSpPr>
            <a:spLocks noGrp="1"/>
          </p:cNvSpPr>
          <p:nvPr>
            <p:ph type="body" sz="quarter" idx="20" hasCustomPrompt="1"/>
          </p:nvPr>
        </p:nvSpPr>
        <p:spPr>
          <a:xfrm>
            <a:off x="733424" y="733470"/>
            <a:ext cx="6189889" cy="1496086"/>
          </a:xfrm>
        </p:spPr>
        <p:txBody>
          <a:bodyPr>
            <a:normAutofit/>
          </a:bodyPr>
          <a:lstStyle>
            <a:lvl1pPr marL="0" indent="0">
              <a:lnSpc>
                <a:spcPct val="100000"/>
              </a:lnSpc>
              <a:buNone/>
              <a:defRPr sz="4000">
                <a:solidFill>
                  <a:schemeClr val="bg1"/>
                </a:solidFill>
              </a:defRPr>
            </a:lvl1pPr>
          </a:lstStyle>
          <a:p>
            <a:pPr lvl="0"/>
            <a:r>
              <a:rPr lang="en-US" dirty="0"/>
              <a:t>Short headline goes here, two lines max</a:t>
            </a:r>
          </a:p>
        </p:txBody>
      </p:sp>
      <p:sp>
        <p:nvSpPr>
          <p:cNvPr id="5" name="Text Placeholder 16">
            <a:extLst>
              <a:ext uri="{FF2B5EF4-FFF2-40B4-BE49-F238E27FC236}">
                <a16:creationId xmlns:a16="http://schemas.microsoft.com/office/drawing/2014/main" id="{A4F37EBF-6E74-50F6-1AC6-BC3506064E2D}"/>
              </a:ext>
            </a:extLst>
          </p:cNvPr>
          <p:cNvSpPr>
            <a:spLocks noGrp="1"/>
          </p:cNvSpPr>
          <p:nvPr>
            <p:ph type="body" sz="quarter" idx="15" hasCustomPrompt="1"/>
          </p:nvPr>
        </p:nvSpPr>
        <p:spPr>
          <a:xfrm>
            <a:off x="733425" y="3154235"/>
            <a:ext cx="6189887" cy="2970295"/>
          </a:xfrm>
        </p:spPr>
        <p:txBody>
          <a:bodyPr>
            <a:normAutofit/>
          </a:bodyPr>
          <a:lstStyle>
            <a:lvl1pPr marL="0" indent="0">
              <a:lnSpc>
                <a:spcPct val="100000"/>
              </a:lnSpc>
              <a:buNone/>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This layout is great for anything text-heavy. 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porut</a:t>
            </a:r>
            <a:r>
              <a:rPr lang="en-US" dirty="0"/>
              <a:t> labore et dolore </a:t>
            </a:r>
          </a:p>
        </p:txBody>
      </p:sp>
      <p:sp>
        <p:nvSpPr>
          <p:cNvPr id="7" name="Text Placeholder 16">
            <a:extLst>
              <a:ext uri="{FF2B5EF4-FFF2-40B4-BE49-F238E27FC236}">
                <a16:creationId xmlns:a16="http://schemas.microsoft.com/office/drawing/2014/main" id="{129DD07C-8F96-CB6C-EFB7-3EA36EC2C5B7}"/>
              </a:ext>
            </a:extLst>
          </p:cNvPr>
          <p:cNvSpPr>
            <a:spLocks noGrp="1"/>
          </p:cNvSpPr>
          <p:nvPr>
            <p:ph type="body" sz="quarter" idx="18" hasCustomPrompt="1"/>
          </p:nvPr>
        </p:nvSpPr>
        <p:spPr>
          <a:xfrm>
            <a:off x="733425" y="2229556"/>
            <a:ext cx="6189886" cy="814003"/>
          </a:xfrm>
        </p:spPr>
        <p:txBody>
          <a:bodyPr anchor="b">
            <a:normAutofit/>
          </a:bodyPr>
          <a:lstStyle>
            <a:lvl1pPr marL="0" indent="0">
              <a:lnSpc>
                <a:spcPct val="100000"/>
              </a:lnSpc>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 goes here</a:t>
            </a:r>
          </a:p>
        </p:txBody>
      </p:sp>
    </p:spTree>
    <p:extLst>
      <p:ext uri="{BB962C8B-B14F-4D97-AF65-F5344CB8AC3E}">
        <p14:creationId xmlns:p14="http://schemas.microsoft.com/office/powerpoint/2010/main" val="29000442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heavy light">
    <p:bg>
      <p:bgPr>
        <a:solidFill>
          <a:srgbClr val="08073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4B1A6A-0AD5-823F-BB18-3BC1E1A520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Text Placeholder 4">
            <a:extLst>
              <a:ext uri="{FF2B5EF4-FFF2-40B4-BE49-F238E27FC236}">
                <a16:creationId xmlns:a16="http://schemas.microsoft.com/office/drawing/2014/main" id="{F75C06FF-B8A5-2182-453F-5A1FD75C39E1}"/>
              </a:ext>
            </a:extLst>
          </p:cNvPr>
          <p:cNvSpPr>
            <a:spLocks noGrp="1"/>
          </p:cNvSpPr>
          <p:nvPr>
            <p:ph type="body" sz="quarter" idx="20" hasCustomPrompt="1"/>
          </p:nvPr>
        </p:nvSpPr>
        <p:spPr>
          <a:xfrm>
            <a:off x="733424" y="733470"/>
            <a:ext cx="6189889" cy="1496086"/>
          </a:xfrm>
        </p:spPr>
        <p:txBody>
          <a:bodyPr>
            <a:normAutofit/>
          </a:bodyPr>
          <a:lstStyle>
            <a:lvl1pPr marL="0" indent="0">
              <a:lnSpc>
                <a:spcPct val="100000"/>
              </a:lnSpc>
              <a:buNone/>
              <a:defRPr sz="4000">
                <a:solidFill>
                  <a:schemeClr val="tx1"/>
                </a:solidFill>
              </a:defRPr>
            </a:lvl1pPr>
          </a:lstStyle>
          <a:p>
            <a:pPr lvl="0"/>
            <a:r>
              <a:rPr lang="en-US" dirty="0"/>
              <a:t>Short headline goes here, two lines max</a:t>
            </a:r>
          </a:p>
        </p:txBody>
      </p:sp>
      <p:sp>
        <p:nvSpPr>
          <p:cNvPr id="5" name="Text Placeholder 16">
            <a:extLst>
              <a:ext uri="{FF2B5EF4-FFF2-40B4-BE49-F238E27FC236}">
                <a16:creationId xmlns:a16="http://schemas.microsoft.com/office/drawing/2014/main" id="{A4F37EBF-6E74-50F6-1AC6-BC3506064E2D}"/>
              </a:ext>
            </a:extLst>
          </p:cNvPr>
          <p:cNvSpPr>
            <a:spLocks noGrp="1"/>
          </p:cNvSpPr>
          <p:nvPr>
            <p:ph type="body" sz="quarter" idx="15" hasCustomPrompt="1"/>
          </p:nvPr>
        </p:nvSpPr>
        <p:spPr>
          <a:xfrm>
            <a:off x="733425" y="3154235"/>
            <a:ext cx="6189887" cy="2970295"/>
          </a:xfrm>
        </p:spPr>
        <p:txBody>
          <a:bodyPr>
            <a:normAutofit/>
          </a:bodyPr>
          <a:lstStyle>
            <a:lvl1pPr marL="0" indent="0">
              <a:lnSpc>
                <a:spcPct val="100000"/>
              </a:lnSpc>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This layout is great for anything text-heavy. 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porut</a:t>
            </a:r>
            <a:r>
              <a:rPr lang="en-US" dirty="0"/>
              <a:t> labore et dolore </a:t>
            </a:r>
          </a:p>
        </p:txBody>
      </p:sp>
      <p:sp>
        <p:nvSpPr>
          <p:cNvPr id="7" name="Text Placeholder 16">
            <a:extLst>
              <a:ext uri="{FF2B5EF4-FFF2-40B4-BE49-F238E27FC236}">
                <a16:creationId xmlns:a16="http://schemas.microsoft.com/office/drawing/2014/main" id="{129DD07C-8F96-CB6C-EFB7-3EA36EC2C5B7}"/>
              </a:ext>
            </a:extLst>
          </p:cNvPr>
          <p:cNvSpPr>
            <a:spLocks noGrp="1"/>
          </p:cNvSpPr>
          <p:nvPr>
            <p:ph type="body" sz="quarter" idx="18" hasCustomPrompt="1"/>
          </p:nvPr>
        </p:nvSpPr>
        <p:spPr>
          <a:xfrm>
            <a:off x="733425" y="2229556"/>
            <a:ext cx="6189886" cy="814003"/>
          </a:xfrm>
        </p:spPr>
        <p:txBody>
          <a:bodyPr anchor="b">
            <a:normAutofit/>
          </a:bodyPr>
          <a:lstStyle>
            <a:lvl1pPr marL="0" indent="0">
              <a:lnSpc>
                <a:spcPct val="100000"/>
              </a:lnSpc>
              <a:buNone/>
              <a:defRPr sz="1800" b="1">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 goes here</a:t>
            </a:r>
          </a:p>
        </p:txBody>
      </p:sp>
    </p:spTree>
    <p:extLst>
      <p:ext uri="{BB962C8B-B14F-4D97-AF65-F5344CB8AC3E}">
        <p14:creationId xmlns:p14="http://schemas.microsoft.com/office/powerpoint/2010/main" val="29336336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Stacked Stats">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91897F-A14A-5255-2489-368B42D7B8C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1">
            <a:extLst>
              <a:ext uri="{FF2B5EF4-FFF2-40B4-BE49-F238E27FC236}">
                <a16:creationId xmlns:a16="http://schemas.microsoft.com/office/drawing/2014/main" id="{2A08079D-599F-C2A8-A6C2-DD80BA84F0C0}"/>
              </a:ext>
            </a:extLst>
          </p:cNvPr>
          <p:cNvSpPr>
            <a:spLocks noGrp="1"/>
          </p:cNvSpPr>
          <p:nvPr>
            <p:ph type="body" sz="quarter" idx="11" hasCustomPrompt="1"/>
          </p:nvPr>
        </p:nvSpPr>
        <p:spPr>
          <a:xfrm>
            <a:off x="733425" y="1887859"/>
            <a:ext cx="4443591" cy="3082281"/>
          </a:xfrm>
        </p:spPr>
        <p:txBody>
          <a:bodyPr anchor="ctr">
            <a:noAutofit/>
          </a:bodyPr>
          <a:lstStyle>
            <a:lvl1pPr marL="0" indent="0">
              <a:lnSpc>
                <a:spcPct val="100000"/>
              </a:lnSpc>
              <a:spcBef>
                <a:spcPts val="0"/>
              </a:spcBef>
              <a:spcAft>
                <a:spcPts val="0"/>
              </a:spcAft>
              <a:buNone/>
              <a:defRPr sz="4000" b="1" i="0" spc="0">
                <a:solidFill>
                  <a:schemeClr val="bg1"/>
                </a:solidFill>
                <a:latin typeface="+mj-lt"/>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r>
              <a:rPr lang="en-US" dirty="0"/>
              <a:t>Short headline: Arial bold 40pt four lines max</a:t>
            </a:r>
          </a:p>
        </p:txBody>
      </p:sp>
      <p:sp>
        <p:nvSpPr>
          <p:cNvPr id="11" name="Text Placeholder 24">
            <a:extLst>
              <a:ext uri="{FF2B5EF4-FFF2-40B4-BE49-F238E27FC236}">
                <a16:creationId xmlns:a16="http://schemas.microsoft.com/office/drawing/2014/main" id="{294F05FA-E2B0-ACA2-5208-5526AB8CEECA}"/>
              </a:ext>
            </a:extLst>
          </p:cNvPr>
          <p:cNvSpPr>
            <a:spLocks noGrp="1"/>
          </p:cNvSpPr>
          <p:nvPr>
            <p:ph type="body" sz="quarter" idx="13" hasCustomPrompt="1"/>
          </p:nvPr>
        </p:nvSpPr>
        <p:spPr>
          <a:xfrm>
            <a:off x="6121922" y="1505592"/>
            <a:ext cx="2465458" cy="1153325"/>
          </a:xfrm>
        </p:spPr>
        <p:txBody>
          <a:bodyPr>
            <a:noAutofit/>
          </a:bodyPr>
          <a:lstStyle>
            <a:lvl1pPr marL="0" indent="0">
              <a:lnSpc>
                <a:spcPct val="100000"/>
              </a:lnSpc>
              <a:buNone/>
              <a:defRPr sz="1800" b="0">
                <a:solidFill>
                  <a:schemeClr val="tx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regular 18pt Lorem ipsum es dolor sit </a:t>
            </a:r>
            <a:r>
              <a:rPr lang="en-US" dirty="0" err="1"/>
              <a:t>amet</a:t>
            </a:r>
            <a:endParaRPr lang="en-US" dirty="0"/>
          </a:p>
        </p:txBody>
      </p:sp>
      <p:sp>
        <p:nvSpPr>
          <p:cNvPr id="12" name="Text Placeholder 24">
            <a:extLst>
              <a:ext uri="{FF2B5EF4-FFF2-40B4-BE49-F238E27FC236}">
                <a16:creationId xmlns:a16="http://schemas.microsoft.com/office/drawing/2014/main" id="{E7A7F02D-661A-C332-09E9-52633AB995AB}"/>
              </a:ext>
            </a:extLst>
          </p:cNvPr>
          <p:cNvSpPr>
            <a:spLocks noGrp="1"/>
          </p:cNvSpPr>
          <p:nvPr>
            <p:ph type="body" sz="quarter" idx="17" hasCustomPrompt="1"/>
          </p:nvPr>
        </p:nvSpPr>
        <p:spPr>
          <a:xfrm>
            <a:off x="6121922" y="683268"/>
            <a:ext cx="2465458" cy="748874"/>
          </a:xfrm>
          <a:noFill/>
          <a:ln>
            <a:noFill/>
          </a:ln>
        </p:spPr>
        <p:txBody>
          <a:bodyPr>
            <a:noAutofit/>
          </a:bodyPr>
          <a:lstStyle>
            <a:lvl1pPr marL="0" indent="0">
              <a:lnSpc>
                <a:spcPct val="100000"/>
              </a:lnSpc>
              <a:buNone/>
              <a:defRPr sz="4800" b="0" i="0">
                <a:solidFill>
                  <a:schemeClr val="accent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78%</a:t>
            </a:r>
          </a:p>
        </p:txBody>
      </p:sp>
      <p:sp>
        <p:nvSpPr>
          <p:cNvPr id="15" name="Text Placeholder 24">
            <a:extLst>
              <a:ext uri="{FF2B5EF4-FFF2-40B4-BE49-F238E27FC236}">
                <a16:creationId xmlns:a16="http://schemas.microsoft.com/office/drawing/2014/main" id="{F27966F0-AFB4-D69E-E172-668F2DD76A9E}"/>
              </a:ext>
            </a:extLst>
          </p:cNvPr>
          <p:cNvSpPr>
            <a:spLocks noGrp="1"/>
          </p:cNvSpPr>
          <p:nvPr>
            <p:ph type="body" sz="quarter" idx="18" hasCustomPrompt="1"/>
          </p:nvPr>
        </p:nvSpPr>
        <p:spPr>
          <a:xfrm>
            <a:off x="6121922" y="3758799"/>
            <a:ext cx="2465458" cy="1153325"/>
          </a:xfrm>
        </p:spPr>
        <p:txBody>
          <a:bodyPr>
            <a:noAutofit/>
          </a:bodyPr>
          <a:lstStyle>
            <a:lvl1pPr marL="0" indent="0">
              <a:lnSpc>
                <a:spcPct val="100000"/>
              </a:lnSpc>
              <a:buNone/>
              <a:defRPr sz="1800" b="0">
                <a:solidFill>
                  <a:schemeClr val="tx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regular 18pt Lorem ipsum es dolor sit </a:t>
            </a:r>
            <a:r>
              <a:rPr lang="en-US" dirty="0" err="1"/>
              <a:t>amet</a:t>
            </a:r>
            <a:endParaRPr lang="en-US" dirty="0"/>
          </a:p>
        </p:txBody>
      </p:sp>
      <p:sp>
        <p:nvSpPr>
          <p:cNvPr id="16" name="Text Placeholder 24">
            <a:extLst>
              <a:ext uri="{FF2B5EF4-FFF2-40B4-BE49-F238E27FC236}">
                <a16:creationId xmlns:a16="http://schemas.microsoft.com/office/drawing/2014/main" id="{CE020B03-78C6-3500-E17A-2189B584E3EB}"/>
              </a:ext>
            </a:extLst>
          </p:cNvPr>
          <p:cNvSpPr>
            <a:spLocks noGrp="1"/>
          </p:cNvSpPr>
          <p:nvPr>
            <p:ph type="body" sz="quarter" idx="19" hasCustomPrompt="1"/>
          </p:nvPr>
        </p:nvSpPr>
        <p:spPr>
          <a:xfrm>
            <a:off x="6121920" y="2936475"/>
            <a:ext cx="2465459" cy="748874"/>
          </a:xfrm>
          <a:noFill/>
          <a:ln>
            <a:noFill/>
          </a:ln>
        </p:spPr>
        <p:txBody>
          <a:bodyPr>
            <a:noAutofit/>
          </a:bodyPr>
          <a:lstStyle>
            <a:lvl1pPr marL="0" indent="0">
              <a:lnSpc>
                <a:spcPct val="100000"/>
              </a:lnSpc>
              <a:buNone/>
              <a:defRPr sz="4800" b="0" i="0">
                <a:solidFill>
                  <a:schemeClr val="accent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+34%</a:t>
            </a:r>
          </a:p>
        </p:txBody>
      </p:sp>
      <p:sp>
        <p:nvSpPr>
          <p:cNvPr id="17" name="Text Placeholder 24">
            <a:extLst>
              <a:ext uri="{FF2B5EF4-FFF2-40B4-BE49-F238E27FC236}">
                <a16:creationId xmlns:a16="http://schemas.microsoft.com/office/drawing/2014/main" id="{B65F166F-B5C3-857F-BDAA-A72CD2799A74}"/>
              </a:ext>
            </a:extLst>
          </p:cNvPr>
          <p:cNvSpPr>
            <a:spLocks noGrp="1"/>
          </p:cNvSpPr>
          <p:nvPr>
            <p:ph type="body" sz="quarter" idx="20" hasCustomPrompt="1"/>
          </p:nvPr>
        </p:nvSpPr>
        <p:spPr>
          <a:xfrm>
            <a:off x="8993114" y="2634972"/>
            <a:ext cx="2465459" cy="1153325"/>
          </a:xfrm>
        </p:spPr>
        <p:txBody>
          <a:bodyPr>
            <a:noAutofit/>
          </a:bodyPr>
          <a:lstStyle>
            <a:lvl1pPr marL="0" indent="0">
              <a:lnSpc>
                <a:spcPct val="100000"/>
              </a:lnSpc>
              <a:buNone/>
              <a:defRPr sz="1800" b="0">
                <a:solidFill>
                  <a:schemeClr val="tx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regular 18pt Lorem ipsum es dolor sit </a:t>
            </a:r>
            <a:r>
              <a:rPr lang="en-US" dirty="0" err="1"/>
              <a:t>amet</a:t>
            </a:r>
            <a:endParaRPr lang="en-US" dirty="0"/>
          </a:p>
        </p:txBody>
      </p:sp>
      <p:sp>
        <p:nvSpPr>
          <p:cNvPr id="18" name="Text Placeholder 24">
            <a:extLst>
              <a:ext uri="{FF2B5EF4-FFF2-40B4-BE49-F238E27FC236}">
                <a16:creationId xmlns:a16="http://schemas.microsoft.com/office/drawing/2014/main" id="{759B6919-809A-5C3E-6E12-6E1BF527FED5}"/>
              </a:ext>
            </a:extLst>
          </p:cNvPr>
          <p:cNvSpPr>
            <a:spLocks noGrp="1"/>
          </p:cNvSpPr>
          <p:nvPr>
            <p:ph type="body" sz="quarter" idx="21" hasCustomPrompt="1"/>
          </p:nvPr>
        </p:nvSpPr>
        <p:spPr>
          <a:xfrm>
            <a:off x="8993114" y="1812648"/>
            <a:ext cx="2465459" cy="748874"/>
          </a:xfrm>
          <a:noFill/>
          <a:ln>
            <a:noFill/>
          </a:ln>
        </p:spPr>
        <p:txBody>
          <a:bodyPr>
            <a:noAutofit/>
          </a:bodyPr>
          <a:lstStyle>
            <a:lvl1pPr marL="0" indent="0">
              <a:lnSpc>
                <a:spcPct val="100000"/>
              </a:lnSpc>
              <a:buNone/>
              <a:defRPr sz="4800" b="0" i="0">
                <a:solidFill>
                  <a:schemeClr val="accent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$2M</a:t>
            </a:r>
          </a:p>
        </p:txBody>
      </p:sp>
      <p:sp>
        <p:nvSpPr>
          <p:cNvPr id="19" name="Text Placeholder 24">
            <a:extLst>
              <a:ext uri="{FF2B5EF4-FFF2-40B4-BE49-F238E27FC236}">
                <a16:creationId xmlns:a16="http://schemas.microsoft.com/office/drawing/2014/main" id="{665D114E-3227-78AB-188E-5D921BF8C8D7}"/>
              </a:ext>
            </a:extLst>
          </p:cNvPr>
          <p:cNvSpPr>
            <a:spLocks noGrp="1"/>
          </p:cNvSpPr>
          <p:nvPr>
            <p:ph type="body" sz="quarter" idx="22" hasCustomPrompt="1"/>
          </p:nvPr>
        </p:nvSpPr>
        <p:spPr>
          <a:xfrm>
            <a:off x="8993114" y="4888179"/>
            <a:ext cx="2465459" cy="1153325"/>
          </a:xfrm>
        </p:spPr>
        <p:txBody>
          <a:bodyPr>
            <a:noAutofit/>
          </a:bodyPr>
          <a:lstStyle>
            <a:lvl1pPr marL="0" indent="0">
              <a:lnSpc>
                <a:spcPct val="100000"/>
              </a:lnSpc>
              <a:buNone/>
              <a:defRPr sz="1800" b="0">
                <a:solidFill>
                  <a:schemeClr val="tx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regular 18pt Lorem ipsum es dolor sit </a:t>
            </a:r>
            <a:r>
              <a:rPr lang="en-US" dirty="0" err="1"/>
              <a:t>amet</a:t>
            </a:r>
            <a:endParaRPr lang="en-US" dirty="0"/>
          </a:p>
        </p:txBody>
      </p:sp>
      <p:sp>
        <p:nvSpPr>
          <p:cNvPr id="20" name="Text Placeholder 24">
            <a:extLst>
              <a:ext uri="{FF2B5EF4-FFF2-40B4-BE49-F238E27FC236}">
                <a16:creationId xmlns:a16="http://schemas.microsoft.com/office/drawing/2014/main" id="{F8A9C9E4-162E-882A-CE50-86362525A8AC}"/>
              </a:ext>
            </a:extLst>
          </p:cNvPr>
          <p:cNvSpPr>
            <a:spLocks noGrp="1"/>
          </p:cNvSpPr>
          <p:nvPr>
            <p:ph type="body" sz="quarter" idx="23" hasCustomPrompt="1"/>
          </p:nvPr>
        </p:nvSpPr>
        <p:spPr>
          <a:xfrm>
            <a:off x="8993114" y="4065855"/>
            <a:ext cx="2465459" cy="748874"/>
          </a:xfrm>
          <a:noFill/>
          <a:ln>
            <a:noFill/>
          </a:ln>
        </p:spPr>
        <p:txBody>
          <a:bodyPr>
            <a:noAutofit/>
          </a:bodyPr>
          <a:lstStyle>
            <a:lvl1pPr marL="0" indent="0">
              <a:lnSpc>
                <a:spcPct val="100000"/>
              </a:lnSpc>
              <a:buNone/>
              <a:defRPr sz="4800" b="0" i="0">
                <a:solidFill>
                  <a:schemeClr val="accent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10x</a:t>
            </a:r>
          </a:p>
        </p:txBody>
      </p:sp>
      <p:cxnSp>
        <p:nvCxnSpPr>
          <p:cNvPr id="5" name="Straight Connector 4">
            <a:extLst>
              <a:ext uri="{FF2B5EF4-FFF2-40B4-BE49-F238E27FC236}">
                <a16:creationId xmlns:a16="http://schemas.microsoft.com/office/drawing/2014/main" id="{04C1DC29-A553-512F-A62F-FFBD7FFEC738}"/>
              </a:ext>
            </a:extLst>
          </p:cNvPr>
          <p:cNvCxnSpPr/>
          <p:nvPr userDrawn="1"/>
        </p:nvCxnSpPr>
        <p:spPr>
          <a:xfrm>
            <a:off x="5652655" y="857992"/>
            <a:ext cx="0" cy="514201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25792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 Stacked Stats">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CEB6B6-AC0B-5087-34C5-2E234818A36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cxnSp>
        <p:nvCxnSpPr>
          <p:cNvPr id="4" name="Straight Connector 3">
            <a:extLst>
              <a:ext uri="{FF2B5EF4-FFF2-40B4-BE49-F238E27FC236}">
                <a16:creationId xmlns:a16="http://schemas.microsoft.com/office/drawing/2014/main" id="{933760CA-AFE9-C176-BCB6-AF0D8A3A906B}"/>
              </a:ext>
            </a:extLst>
          </p:cNvPr>
          <p:cNvCxnSpPr/>
          <p:nvPr userDrawn="1"/>
        </p:nvCxnSpPr>
        <p:spPr>
          <a:xfrm>
            <a:off x="5652655" y="857992"/>
            <a:ext cx="0" cy="514201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 Placeholder 21">
            <a:extLst>
              <a:ext uri="{FF2B5EF4-FFF2-40B4-BE49-F238E27FC236}">
                <a16:creationId xmlns:a16="http://schemas.microsoft.com/office/drawing/2014/main" id="{C4B760AE-0BC6-A5FA-A11C-D2759E9D148B}"/>
              </a:ext>
            </a:extLst>
          </p:cNvPr>
          <p:cNvSpPr>
            <a:spLocks noGrp="1"/>
          </p:cNvSpPr>
          <p:nvPr>
            <p:ph type="body" sz="quarter" idx="11" hasCustomPrompt="1"/>
          </p:nvPr>
        </p:nvSpPr>
        <p:spPr>
          <a:xfrm>
            <a:off x="733425" y="1887859"/>
            <a:ext cx="4443591" cy="3082281"/>
          </a:xfrm>
        </p:spPr>
        <p:txBody>
          <a:bodyPr anchor="ctr">
            <a:noAutofit/>
          </a:bodyPr>
          <a:lstStyle>
            <a:lvl1pPr marL="0" indent="0">
              <a:lnSpc>
                <a:spcPct val="100000"/>
              </a:lnSpc>
              <a:spcBef>
                <a:spcPts val="0"/>
              </a:spcBef>
              <a:spcAft>
                <a:spcPts val="0"/>
              </a:spcAft>
              <a:buNone/>
              <a:defRPr sz="4000" b="1" i="0" spc="0">
                <a:solidFill>
                  <a:schemeClr val="bg1"/>
                </a:solidFill>
                <a:latin typeface="+mj-lt"/>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r>
              <a:rPr lang="en-US" dirty="0"/>
              <a:t>Short headline: Arial bold 40pt four lines max</a:t>
            </a:r>
          </a:p>
        </p:txBody>
      </p:sp>
      <p:sp>
        <p:nvSpPr>
          <p:cNvPr id="27" name="Text Placeholder 24">
            <a:extLst>
              <a:ext uri="{FF2B5EF4-FFF2-40B4-BE49-F238E27FC236}">
                <a16:creationId xmlns:a16="http://schemas.microsoft.com/office/drawing/2014/main" id="{886343D9-273D-9737-8CE2-309E1503D695}"/>
              </a:ext>
            </a:extLst>
          </p:cNvPr>
          <p:cNvSpPr>
            <a:spLocks noGrp="1"/>
          </p:cNvSpPr>
          <p:nvPr>
            <p:ph type="body" sz="quarter" idx="13" hasCustomPrompt="1"/>
          </p:nvPr>
        </p:nvSpPr>
        <p:spPr>
          <a:xfrm>
            <a:off x="6121922" y="2110609"/>
            <a:ext cx="2465458" cy="1153325"/>
          </a:xfrm>
        </p:spPr>
        <p:txBody>
          <a:bodyPr>
            <a:noAutofit/>
          </a:bodyPr>
          <a:lstStyle>
            <a:lvl1pPr marL="0" indent="0">
              <a:lnSpc>
                <a:spcPct val="100000"/>
              </a:lnSpc>
              <a:buNone/>
              <a:defRPr sz="1800" b="0">
                <a:solidFill>
                  <a:schemeClr val="tx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regular 18pt Lorem ipsum es dolor sit </a:t>
            </a:r>
            <a:r>
              <a:rPr lang="en-US" dirty="0" err="1"/>
              <a:t>amet</a:t>
            </a:r>
            <a:endParaRPr lang="en-US" dirty="0"/>
          </a:p>
        </p:txBody>
      </p:sp>
      <p:sp>
        <p:nvSpPr>
          <p:cNvPr id="28" name="Text Placeholder 24">
            <a:extLst>
              <a:ext uri="{FF2B5EF4-FFF2-40B4-BE49-F238E27FC236}">
                <a16:creationId xmlns:a16="http://schemas.microsoft.com/office/drawing/2014/main" id="{C8C4B182-0747-533F-8089-8F4F915998D9}"/>
              </a:ext>
            </a:extLst>
          </p:cNvPr>
          <p:cNvSpPr>
            <a:spLocks noGrp="1"/>
          </p:cNvSpPr>
          <p:nvPr>
            <p:ph type="body" sz="quarter" idx="17" hasCustomPrompt="1"/>
          </p:nvPr>
        </p:nvSpPr>
        <p:spPr>
          <a:xfrm>
            <a:off x="6121922" y="1288285"/>
            <a:ext cx="2465458" cy="748874"/>
          </a:xfrm>
          <a:noFill/>
          <a:ln>
            <a:noFill/>
          </a:ln>
        </p:spPr>
        <p:txBody>
          <a:bodyPr>
            <a:noAutofit/>
          </a:bodyPr>
          <a:lstStyle>
            <a:lvl1pPr marL="0" indent="0">
              <a:lnSpc>
                <a:spcPct val="100000"/>
              </a:lnSpc>
              <a:buNone/>
              <a:defRPr sz="4800" b="0" i="0">
                <a:solidFill>
                  <a:schemeClr val="accent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78%</a:t>
            </a:r>
          </a:p>
        </p:txBody>
      </p:sp>
      <p:sp>
        <p:nvSpPr>
          <p:cNvPr id="29" name="Text Placeholder 24">
            <a:extLst>
              <a:ext uri="{FF2B5EF4-FFF2-40B4-BE49-F238E27FC236}">
                <a16:creationId xmlns:a16="http://schemas.microsoft.com/office/drawing/2014/main" id="{F0813805-9152-4720-98A4-A5FFD46499C9}"/>
              </a:ext>
            </a:extLst>
          </p:cNvPr>
          <p:cNvSpPr>
            <a:spLocks noGrp="1"/>
          </p:cNvSpPr>
          <p:nvPr>
            <p:ph type="body" sz="quarter" idx="18" hasCustomPrompt="1"/>
          </p:nvPr>
        </p:nvSpPr>
        <p:spPr>
          <a:xfrm>
            <a:off x="6121922" y="4363816"/>
            <a:ext cx="2465458" cy="1153325"/>
          </a:xfrm>
        </p:spPr>
        <p:txBody>
          <a:bodyPr>
            <a:noAutofit/>
          </a:bodyPr>
          <a:lstStyle>
            <a:lvl1pPr marL="0" indent="0">
              <a:lnSpc>
                <a:spcPct val="100000"/>
              </a:lnSpc>
              <a:buNone/>
              <a:defRPr sz="1800" b="0">
                <a:solidFill>
                  <a:schemeClr val="tx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regular 18pt Lorem ipsum es dolor sit </a:t>
            </a:r>
            <a:r>
              <a:rPr lang="en-US" dirty="0" err="1"/>
              <a:t>amet</a:t>
            </a:r>
            <a:endParaRPr lang="en-US" dirty="0"/>
          </a:p>
        </p:txBody>
      </p:sp>
      <p:sp>
        <p:nvSpPr>
          <p:cNvPr id="30" name="Text Placeholder 24">
            <a:extLst>
              <a:ext uri="{FF2B5EF4-FFF2-40B4-BE49-F238E27FC236}">
                <a16:creationId xmlns:a16="http://schemas.microsoft.com/office/drawing/2014/main" id="{7E08684B-47EB-57BE-38BE-8EC856E01901}"/>
              </a:ext>
            </a:extLst>
          </p:cNvPr>
          <p:cNvSpPr>
            <a:spLocks noGrp="1"/>
          </p:cNvSpPr>
          <p:nvPr>
            <p:ph type="body" sz="quarter" idx="19" hasCustomPrompt="1"/>
          </p:nvPr>
        </p:nvSpPr>
        <p:spPr>
          <a:xfrm>
            <a:off x="6121920" y="3541492"/>
            <a:ext cx="2465459" cy="748874"/>
          </a:xfrm>
          <a:noFill/>
          <a:ln>
            <a:noFill/>
          </a:ln>
        </p:spPr>
        <p:txBody>
          <a:bodyPr>
            <a:noAutofit/>
          </a:bodyPr>
          <a:lstStyle>
            <a:lvl1pPr marL="0" indent="0">
              <a:lnSpc>
                <a:spcPct val="100000"/>
              </a:lnSpc>
              <a:buNone/>
              <a:defRPr sz="4800" b="0" i="0">
                <a:solidFill>
                  <a:schemeClr val="accent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+34%</a:t>
            </a:r>
          </a:p>
        </p:txBody>
      </p:sp>
      <p:sp>
        <p:nvSpPr>
          <p:cNvPr id="31" name="Text Placeholder 24">
            <a:extLst>
              <a:ext uri="{FF2B5EF4-FFF2-40B4-BE49-F238E27FC236}">
                <a16:creationId xmlns:a16="http://schemas.microsoft.com/office/drawing/2014/main" id="{BE989011-45C8-A6E7-35C8-A622D109F7CB}"/>
              </a:ext>
            </a:extLst>
          </p:cNvPr>
          <p:cNvSpPr>
            <a:spLocks noGrp="1"/>
          </p:cNvSpPr>
          <p:nvPr>
            <p:ph type="body" sz="quarter" idx="20" hasCustomPrompt="1"/>
          </p:nvPr>
        </p:nvSpPr>
        <p:spPr>
          <a:xfrm>
            <a:off x="8993114" y="3239989"/>
            <a:ext cx="2465459" cy="1153325"/>
          </a:xfrm>
        </p:spPr>
        <p:txBody>
          <a:bodyPr>
            <a:noAutofit/>
          </a:bodyPr>
          <a:lstStyle>
            <a:lvl1pPr marL="0" indent="0">
              <a:lnSpc>
                <a:spcPct val="100000"/>
              </a:lnSpc>
              <a:buNone/>
              <a:defRPr sz="1800" b="0">
                <a:solidFill>
                  <a:schemeClr val="tx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regular 18pt Lorem ipsum es dolor sit </a:t>
            </a:r>
            <a:r>
              <a:rPr lang="en-US" dirty="0" err="1"/>
              <a:t>amet</a:t>
            </a:r>
            <a:endParaRPr lang="en-US" dirty="0"/>
          </a:p>
        </p:txBody>
      </p:sp>
      <p:sp>
        <p:nvSpPr>
          <p:cNvPr id="32" name="Text Placeholder 24">
            <a:extLst>
              <a:ext uri="{FF2B5EF4-FFF2-40B4-BE49-F238E27FC236}">
                <a16:creationId xmlns:a16="http://schemas.microsoft.com/office/drawing/2014/main" id="{93259B28-D6BB-8904-D2AF-5317F01D7B46}"/>
              </a:ext>
            </a:extLst>
          </p:cNvPr>
          <p:cNvSpPr>
            <a:spLocks noGrp="1"/>
          </p:cNvSpPr>
          <p:nvPr>
            <p:ph type="body" sz="quarter" idx="21" hasCustomPrompt="1"/>
          </p:nvPr>
        </p:nvSpPr>
        <p:spPr>
          <a:xfrm>
            <a:off x="8993114" y="2417665"/>
            <a:ext cx="2465459" cy="748874"/>
          </a:xfrm>
          <a:noFill/>
          <a:ln>
            <a:noFill/>
          </a:ln>
        </p:spPr>
        <p:txBody>
          <a:bodyPr>
            <a:noAutofit/>
          </a:bodyPr>
          <a:lstStyle>
            <a:lvl1pPr marL="0" indent="0">
              <a:lnSpc>
                <a:spcPct val="100000"/>
              </a:lnSpc>
              <a:buNone/>
              <a:defRPr sz="4800" b="0" i="0">
                <a:solidFill>
                  <a:schemeClr val="accent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$2M</a:t>
            </a:r>
          </a:p>
        </p:txBody>
      </p:sp>
    </p:spTree>
    <p:extLst>
      <p:ext uri="{BB962C8B-B14F-4D97-AF65-F5344CB8AC3E}">
        <p14:creationId xmlns:p14="http://schemas.microsoft.com/office/powerpoint/2010/main" val="1414511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Large Stat">
    <p:bg>
      <p:bgPr>
        <a:solidFill>
          <a:schemeClr val="tx2"/>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6B1AF76-BC88-C49F-728C-6A8BAA3F2C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3" name="Text Placeholder 24">
            <a:extLst>
              <a:ext uri="{FF2B5EF4-FFF2-40B4-BE49-F238E27FC236}">
                <a16:creationId xmlns:a16="http://schemas.microsoft.com/office/drawing/2014/main" id="{7F332BF8-20F0-C6F7-908F-6BC85F4535EB}"/>
              </a:ext>
            </a:extLst>
          </p:cNvPr>
          <p:cNvSpPr>
            <a:spLocks noGrp="1"/>
          </p:cNvSpPr>
          <p:nvPr>
            <p:ph type="body" sz="quarter" idx="17" hasCustomPrompt="1"/>
          </p:nvPr>
        </p:nvSpPr>
        <p:spPr>
          <a:xfrm>
            <a:off x="6822477" y="1417320"/>
            <a:ext cx="4636095" cy="4023360"/>
          </a:xfrm>
        </p:spPr>
        <p:txBody>
          <a:bodyPr anchor="ctr">
            <a:noAutofit/>
          </a:bodyPr>
          <a:lstStyle>
            <a:lvl1pPr marL="0" indent="0">
              <a:lnSpc>
                <a:spcPct val="100000"/>
              </a:lnSpc>
              <a:buFont typeface="Arial" panose="020B0604020202020204" pitchFamily="34" charset="0"/>
              <a:buNone/>
              <a:defRPr sz="28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Stat information and general context can go here: Arial bold 28pt lorem ipsum dolor sit </a:t>
            </a:r>
            <a:r>
              <a:rPr lang="en-US" dirty="0" err="1"/>
              <a:t>amet</a:t>
            </a:r>
            <a:r>
              <a:rPr lang="en-US" dirty="0"/>
              <a:t>, </a:t>
            </a:r>
            <a:r>
              <a:rPr lang="en-US" dirty="0" err="1"/>
              <a:t>consec</a:t>
            </a:r>
            <a:r>
              <a:rPr lang="en-US" dirty="0"/>
              <a:t> </a:t>
            </a:r>
            <a:r>
              <a:rPr lang="en-US" dirty="0" err="1"/>
              <a:t>adipisc</a:t>
            </a:r>
            <a:endParaRPr lang="en-US" dirty="0"/>
          </a:p>
        </p:txBody>
      </p:sp>
      <p:sp>
        <p:nvSpPr>
          <p:cNvPr id="2" name="Text Placeholder 21">
            <a:extLst>
              <a:ext uri="{FF2B5EF4-FFF2-40B4-BE49-F238E27FC236}">
                <a16:creationId xmlns:a16="http://schemas.microsoft.com/office/drawing/2014/main" id="{EBE7E48E-74F7-DB83-C81F-CBDF37A34471}"/>
              </a:ext>
            </a:extLst>
          </p:cNvPr>
          <p:cNvSpPr>
            <a:spLocks noGrp="1"/>
          </p:cNvSpPr>
          <p:nvPr>
            <p:ph type="body" sz="quarter" idx="11" hasCustomPrompt="1"/>
          </p:nvPr>
        </p:nvSpPr>
        <p:spPr>
          <a:xfrm>
            <a:off x="733426" y="1417320"/>
            <a:ext cx="4636095" cy="4023360"/>
          </a:xfrm>
        </p:spPr>
        <p:txBody>
          <a:bodyPr anchor="ctr">
            <a:noAutofit/>
          </a:bodyPr>
          <a:lstStyle>
            <a:lvl1pPr marL="0" indent="0" algn="ctr">
              <a:lnSpc>
                <a:spcPct val="100000"/>
              </a:lnSpc>
              <a:spcBef>
                <a:spcPts val="0"/>
              </a:spcBef>
              <a:spcAft>
                <a:spcPts val="0"/>
              </a:spcAft>
              <a:buNone/>
              <a:defRPr sz="12000" b="0" i="0" spc="0">
                <a:solidFill>
                  <a:schemeClr val="bg1"/>
                </a:solidFill>
                <a:latin typeface="+mn-lt"/>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+55%</a:t>
            </a:r>
          </a:p>
        </p:txBody>
      </p:sp>
    </p:spTree>
    <p:extLst>
      <p:ext uri="{BB962C8B-B14F-4D97-AF65-F5344CB8AC3E}">
        <p14:creationId xmlns:p14="http://schemas.microsoft.com/office/powerpoint/2010/main" val="21753854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mparison">
    <p:bg>
      <p:bgPr>
        <a:solidFill>
          <a:schemeClr val="tx2"/>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6B1AF76-BC88-C49F-728C-6A8BAA3F2C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3" name="Text Placeholder 24">
            <a:extLst>
              <a:ext uri="{FF2B5EF4-FFF2-40B4-BE49-F238E27FC236}">
                <a16:creationId xmlns:a16="http://schemas.microsoft.com/office/drawing/2014/main" id="{7F332BF8-20F0-C6F7-908F-6BC85F4535EB}"/>
              </a:ext>
            </a:extLst>
          </p:cNvPr>
          <p:cNvSpPr>
            <a:spLocks noGrp="1"/>
          </p:cNvSpPr>
          <p:nvPr>
            <p:ph type="body" sz="quarter" idx="17" hasCustomPrompt="1"/>
          </p:nvPr>
        </p:nvSpPr>
        <p:spPr>
          <a:xfrm>
            <a:off x="6826711" y="733470"/>
            <a:ext cx="4631861" cy="1850242"/>
          </a:xfrm>
        </p:spPr>
        <p:txBody>
          <a:bodyPr anchor="t">
            <a:noAutofit/>
          </a:bodyPr>
          <a:lstStyle>
            <a:lvl1pPr marL="0" indent="0">
              <a:lnSpc>
                <a:spcPct val="100000"/>
              </a:lnSpc>
              <a:buFont typeface="Arial" panose="020B0604020202020204" pitchFamily="34" charset="0"/>
              <a:buNone/>
              <a:defRPr sz="28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Stat information and general context can go here: Arial bold 28pt lorem ipsum dolor sit</a:t>
            </a:r>
          </a:p>
        </p:txBody>
      </p:sp>
      <p:sp>
        <p:nvSpPr>
          <p:cNvPr id="3" name="Text Placeholder 24">
            <a:extLst>
              <a:ext uri="{FF2B5EF4-FFF2-40B4-BE49-F238E27FC236}">
                <a16:creationId xmlns:a16="http://schemas.microsoft.com/office/drawing/2014/main" id="{F5577B75-D206-7DBC-CDD2-D9C48039C0AA}"/>
              </a:ext>
            </a:extLst>
          </p:cNvPr>
          <p:cNvSpPr>
            <a:spLocks noGrp="1"/>
          </p:cNvSpPr>
          <p:nvPr>
            <p:ph type="body" sz="quarter" idx="18" hasCustomPrompt="1"/>
          </p:nvPr>
        </p:nvSpPr>
        <p:spPr>
          <a:xfrm>
            <a:off x="733426" y="733470"/>
            <a:ext cx="4631861" cy="1850242"/>
          </a:xfrm>
        </p:spPr>
        <p:txBody>
          <a:bodyPr anchor="t">
            <a:noAutofit/>
          </a:bodyPr>
          <a:lstStyle>
            <a:lvl1pPr marL="0" indent="0">
              <a:lnSpc>
                <a:spcPct val="100000"/>
              </a:lnSpc>
              <a:buFont typeface="Arial" panose="020B0604020202020204" pitchFamily="34" charset="0"/>
              <a:buNone/>
              <a:defRPr sz="28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Stat information and general context can go here: Arial bold 28pt lorem ipsum dolor sit</a:t>
            </a:r>
          </a:p>
        </p:txBody>
      </p:sp>
      <p:sp>
        <p:nvSpPr>
          <p:cNvPr id="5" name="Text Placeholder 16">
            <a:extLst>
              <a:ext uri="{FF2B5EF4-FFF2-40B4-BE49-F238E27FC236}">
                <a16:creationId xmlns:a16="http://schemas.microsoft.com/office/drawing/2014/main" id="{4A785B53-D435-B73D-2115-487EBAAE444C}"/>
              </a:ext>
            </a:extLst>
          </p:cNvPr>
          <p:cNvSpPr>
            <a:spLocks noGrp="1"/>
          </p:cNvSpPr>
          <p:nvPr>
            <p:ph type="body" sz="quarter" idx="15" hasCustomPrompt="1"/>
          </p:nvPr>
        </p:nvSpPr>
        <p:spPr>
          <a:xfrm>
            <a:off x="733426" y="2860158"/>
            <a:ext cx="4631861" cy="3264372"/>
          </a:xfrm>
        </p:spPr>
        <p:txBody>
          <a:bodyPr>
            <a:normAutofit/>
          </a:bodyPr>
          <a:lstStyle>
            <a:lvl1pPr marL="285750" indent="-285750">
              <a:lnSpc>
                <a:spcPct val="100000"/>
              </a:lnSpc>
              <a:buFont typeface="Arial" panose="020B0604020202020204" pitchFamily="34" charset="0"/>
              <a:buChar char="•"/>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6" name="Text Placeholder 16">
            <a:extLst>
              <a:ext uri="{FF2B5EF4-FFF2-40B4-BE49-F238E27FC236}">
                <a16:creationId xmlns:a16="http://schemas.microsoft.com/office/drawing/2014/main" id="{7ACEB556-4F21-D18A-D4FB-CED0FF60639D}"/>
              </a:ext>
            </a:extLst>
          </p:cNvPr>
          <p:cNvSpPr>
            <a:spLocks noGrp="1"/>
          </p:cNvSpPr>
          <p:nvPr>
            <p:ph type="body" sz="quarter" idx="19" hasCustomPrompt="1"/>
          </p:nvPr>
        </p:nvSpPr>
        <p:spPr>
          <a:xfrm>
            <a:off x="6826711" y="2860158"/>
            <a:ext cx="4631861" cy="3264372"/>
          </a:xfrm>
        </p:spPr>
        <p:txBody>
          <a:bodyPr>
            <a:normAutofit/>
          </a:bodyPr>
          <a:lstStyle>
            <a:lvl1pPr marL="285750" indent="-285750">
              <a:lnSpc>
                <a:spcPct val="100000"/>
              </a:lnSpc>
              <a:buFont typeface="Arial" panose="020B0604020202020204" pitchFamily="34" charset="0"/>
              <a:buChar char="•"/>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Tree>
    <p:extLst>
      <p:ext uri="{BB962C8B-B14F-4D97-AF65-F5344CB8AC3E}">
        <p14:creationId xmlns:p14="http://schemas.microsoft.com/office/powerpoint/2010/main" val="19018154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Large Stats">
    <p:bg>
      <p:bgPr>
        <a:solidFill>
          <a:schemeClr val="tx2"/>
        </a:soli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96B1AF76-BC88-C49F-728C-6A8BAA3F2C3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3" name="Text Placeholder 24">
            <a:extLst>
              <a:ext uri="{FF2B5EF4-FFF2-40B4-BE49-F238E27FC236}">
                <a16:creationId xmlns:a16="http://schemas.microsoft.com/office/drawing/2014/main" id="{7F332BF8-20F0-C6F7-908F-6BC85F4535EB}"/>
              </a:ext>
            </a:extLst>
          </p:cNvPr>
          <p:cNvSpPr>
            <a:spLocks noGrp="1"/>
          </p:cNvSpPr>
          <p:nvPr>
            <p:ph type="body" sz="quarter" idx="17" hasCustomPrompt="1"/>
          </p:nvPr>
        </p:nvSpPr>
        <p:spPr>
          <a:xfrm>
            <a:off x="733428" y="3994484"/>
            <a:ext cx="4636094" cy="901853"/>
          </a:xfrm>
        </p:spPr>
        <p:txBody>
          <a:bodyPr anchor="t">
            <a:noAutofit/>
          </a:bodyPr>
          <a:lstStyle>
            <a:lvl1pPr marL="0" indent="0" algn="ctr">
              <a:lnSpc>
                <a:spcPct val="100000"/>
              </a:lnSpc>
              <a:buFont typeface="Arial" panose="020B0604020202020204" pitchFamily="34" charset="0"/>
              <a:buNone/>
              <a:defRPr sz="22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goes right here: Arial Bold 22pt</a:t>
            </a:r>
          </a:p>
        </p:txBody>
      </p:sp>
      <p:sp>
        <p:nvSpPr>
          <p:cNvPr id="2" name="Text Placeholder 21">
            <a:extLst>
              <a:ext uri="{FF2B5EF4-FFF2-40B4-BE49-F238E27FC236}">
                <a16:creationId xmlns:a16="http://schemas.microsoft.com/office/drawing/2014/main" id="{EBE7E48E-74F7-DB83-C81F-CBDF37A34471}"/>
              </a:ext>
            </a:extLst>
          </p:cNvPr>
          <p:cNvSpPr>
            <a:spLocks noGrp="1"/>
          </p:cNvSpPr>
          <p:nvPr>
            <p:ph type="body" sz="quarter" idx="11" hasCustomPrompt="1"/>
          </p:nvPr>
        </p:nvSpPr>
        <p:spPr>
          <a:xfrm>
            <a:off x="733427" y="2172559"/>
            <a:ext cx="4636095" cy="1821925"/>
          </a:xfrm>
        </p:spPr>
        <p:txBody>
          <a:bodyPr anchor="b">
            <a:noAutofit/>
          </a:bodyPr>
          <a:lstStyle>
            <a:lvl1pPr marL="0" indent="0" algn="ctr">
              <a:lnSpc>
                <a:spcPct val="100000"/>
              </a:lnSpc>
              <a:spcBef>
                <a:spcPts val="0"/>
              </a:spcBef>
              <a:spcAft>
                <a:spcPts val="0"/>
              </a:spcAft>
              <a:buNone/>
              <a:defRPr sz="12000" b="0" i="0" spc="0">
                <a:solidFill>
                  <a:schemeClr val="bg1"/>
                </a:solidFill>
                <a:latin typeface="+mn-lt"/>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24%</a:t>
            </a:r>
          </a:p>
        </p:txBody>
      </p:sp>
      <p:sp>
        <p:nvSpPr>
          <p:cNvPr id="3" name="Text Placeholder 24">
            <a:extLst>
              <a:ext uri="{FF2B5EF4-FFF2-40B4-BE49-F238E27FC236}">
                <a16:creationId xmlns:a16="http://schemas.microsoft.com/office/drawing/2014/main" id="{EE6193B9-FD53-5812-5191-DE365E89F807}"/>
              </a:ext>
            </a:extLst>
          </p:cNvPr>
          <p:cNvSpPr>
            <a:spLocks noGrp="1"/>
          </p:cNvSpPr>
          <p:nvPr>
            <p:ph type="body" sz="quarter" idx="18" hasCustomPrompt="1"/>
          </p:nvPr>
        </p:nvSpPr>
        <p:spPr>
          <a:xfrm>
            <a:off x="6822478" y="3994484"/>
            <a:ext cx="4636094" cy="901853"/>
          </a:xfrm>
        </p:spPr>
        <p:txBody>
          <a:bodyPr anchor="t">
            <a:noAutofit/>
          </a:bodyPr>
          <a:lstStyle>
            <a:lvl1pPr marL="0" indent="0" algn="ctr">
              <a:lnSpc>
                <a:spcPct val="100000"/>
              </a:lnSpc>
              <a:buFont typeface="Arial" panose="020B0604020202020204" pitchFamily="34" charset="0"/>
              <a:buNone/>
              <a:defRPr sz="22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goes right here: Arial Bold 22pt</a:t>
            </a:r>
          </a:p>
        </p:txBody>
      </p:sp>
      <p:sp>
        <p:nvSpPr>
          <p:cNvPr id="4" name="Text Placeholder 21">
            <a:extLst>
              <a:ext uri="{FF2B5EF4-FFF2-40B4-BE49-F238E27FC236}">
                <a16:creationId xmlns:a16="http://schemas.microsoft.com/office/drawing/2014/main" id="{64FF4D40-F36D-5223-C744-C7AB852B174B}"/>
              </a:ext>
            </a:extLst>
          </p:cNvPr>
          <p:cNvSpPr>
            <a:spLocks noGrp="1"/>
          </p:cNvSpPr>
          <p:nvPr>
            <p:ph type="body" sz="quarter" idx="19" hasCustomPrompt="1"/>
          </p:nvPr>
        </p:nvSpPr>
        <p:spPr>
          <a:xfrm>
            <a:off x="6822477" y="2172559"/>
            <a:ext cx="4636095" cy="1821925"/>
          </a:xfrm>
        </p:spPr>
        <p:txBody>
          <a:bodyPr anchor="b">
            <a:noAutofit/>
          </a:bodyPr>
          <a:lstStyle>
            <a:lvl1pPr marL="0" indent="0" algn="ctr">
              <a:lnSpc>
                <a:spcPct val="100000"/>
              </a:lnSpc>
              <a:spcBef>
                <a:spcPts val="0"/>
              </a:spcBef>
              <a:spcAft>
                <a:spcPts val="0"/>
              </a:spcAft>
              <a:buNone/>
              <a:defRPr sz="12000" b="0" i="0" spc="0">
                <a:solidFill>
                  <a:schemeClr val="bg1"/>
                </a:solidFill>
                <a:latin typeface="+mn-lt"/>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76%</a:t>
            </a:r>
          </a:p>
        </p:txBody>
      </p:sp>
      <p:cxnSp>
        <p:nvCxnSpPr>
          <p:cNvPr id="5" name="Straight Connector 4">
            <a:extLst>
              <a:ext uri="{FF2B5EF4-FFF2-40B4-BE49-F238E27FC236}">
                <a16:creationId xmlns:a16="http://schemas.microsoft.com/office/drawing/2014/main" id="{4D9507DE-8589-AF6D-ABB8-30493B5472FA}"/>
              </a:ext>
            </a:extLst>
          </p:cNvPr>
          <p:cNvCxnSpPr/>
          <p:nvPr userDrawn="1"/>
        </p:nvCxnSpPr>
        <p:spPr>
          <a:xfrm>
            <a:off x="6090062" y="857992"/>
            <a:ext cx="0" cy="514201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239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evice Mock - Headline">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91897F-A14A-5255-2489-368B42D7B8C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21">
            <a:extLst>
              <a:ext uri="{FF2B5EF4-FFF2-40B4-BE49-F238E27FC236}">
                <a16:creationId xmlns:a16="http://schemas.microsoft.com/office/drawing/2014/main" id="{0BC50EDD-93E3-7711-89A3-84B31040FC99}"/>
              </a:ext>
            </a:extLst>
          </p:cNvPr>
          <p:cNvSpPr>
            <a:spLocks noGrp="1"/>
          </p:cNvSpPr>
          <p:nvPr>
            <p:ph type="body" sz="quarter" idx="11" hasCustomPrompt="1"/>
          </p:nvPr>
        </p:nvSpPr>
        <p:spPr>
          <a:xfrm>
            <a:off x="733425" y="1887859"/>
            <a:ext cx="4443591" cy="3082281"/>
          </a:xfrm>
        </p:spPr>
        <p:txBody>
          <a:bodyPr anchor="ctr">
            <a:noAutofit/>
          </a:bodyPr>
          <a:lstStyle>
            <a:lvl1pPr marL="0" indent="0">
              <a:lnSpc>
                <a:spcPct val="100000"/>
              </a:lnSpc>
              <a:spcBef>
                <a:spcPts val="0"/>
              </a:spcBef>
              <a:spcAft>
                <a:spcPts val="0"/>
              </a:spcAft>
              <a:buNone/>
              <a:defRPr sz="4000" b="1" i="0" spc="0">
                <a:solidFill>
                  <a:schemeClr val="bg1"/>
                </a:solidFill>
                <a:latin typeface="+mj-lt"/>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r>
              <a:rPr lang="en-US" dirty="0"/>
              <a:t>Short headline: Arial bold 40pt four lines max</a:t>
            </a:r>
          </a:p>
        </p:txBody>
      </p:sp>
      <p:sp>
        <p:nvSpPr>
          <p:cNvPr id="6" name="Picture Placeholder 2">
            <a:extLst>
              <a:ext uri="{FF2B5EF4-FFF2-40B4-BE49-F238E27FC236}">
                <a16:creationId xmlns:a16="http://schemas.microsoft.com/office/drawing/2014/main" id="{138FFEF1-DE94-0F92-55C1-79C95A74D13C}"/>
              </a:ext>
            </a:extLst>
          </p:cNvPr>
          <p:cNvSpPr>
            <a:spLocks noGrp="1"/>
          </p:cNvSpPr>
          <p:nvPr>
            <p:ph type="pic" sz="quarter" idx="10"/>
          </p:nvPr>
        </p:nvSpPr>
        <p:spPr>
          <a:xfrm>
            <a:off x="6311422" y="1863176"/>
            <a:ext cx="4565125" cy="2928140"/>
          </a:xfrm>
        </p:spPr>
        <p:txBody>
          <a:bodyPr/>
          <a:lstStyle>
            <a:lvl1pPr marL="0" indent="0">
              <a:buNone/>
              <a:defRPr>
                <a:noFill/>
              </a:defRPr>
            </a:lvl1pPr>
          </a:lstStyle>
          <a:p>
            <a:endParaRPr lang="en-US" dirty="0"/>
          </a:p>
        </p:txBody>
      </p:sp>
    </p:spTree>
    <p:extLst>
      <p:ext uri="{BB962C8B-B14F-4D97-AF65-F5344CB8AC3E}">
        <p14:creationId xmlns:p14="http://schemas.microsoft.com/office/powerpoint/2010/main" val="6120332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Device Mock - Headline">
    <p:bg>
      <p:bgPr>
        <a:solidFill>
          <a:schemeClr val="tx2"/>
        </a:solidFill>
        <a:effectLst/>
      </p:bgPr>
    </p:bg>
    <p:spTree>
      <p:nvGrpSpPr>
        <p:cNvPr id="1" name=""/>
        <p:cNvGrpSpPr/>
        <p:nvPr/>
      </p:nvGrpSpPr>
      <p:grpSpPr>
        <a:xfrm>
          <a:off x="0" y="0"/>
          <a:ext cx="0" cy="0"/>
          <a:chOff x="0" y="0"/>
          <a:chExt cx="0" cy="0"/>
        </a:xfrm>
      </p:grpSpPr>
      <p:sp>
        <p:nvSpPr>
          <p:cNvPr id="4" name="Text Placeholder 21">
            <a:extLst>
              <a:ext uri="{FF2B5EF4-FFF2-40B4-BE49-F238E27FC236}">
                <a16:creationId xmlns:a16="http://schemas.microsoft.com/office/drawing/2014/main" id="{0BC50EDD-93E3-7711-89A3-84B31040FC99}"/>
              </a:ext>
            </a:extLst>
          </p:cNvPr>
          <p:cNvSpPr>
            <a:spLocks noGrp="1"/>
          </p:cNvSpPr>
          <p:nvPr>
            <p:ph type="body" sz="quarter" idx="11" hasCustomPrompt="1"/>
          </p:nvPr>
        </p:nvSpPr>
        <p:spPr>
          <a:xfrm>
            <a:off x="733425" y="1887859"/>
            <a:ext cx="4443591" cy="3082281"/>
          </a:xfrm>
        </p:spPr>
        <p:txBody>
          <a:bodyPr anchor="ctr">
            <a:noAutofit/>
          </a:bodyPr>
          <a:lstStyle>
            <a:lvl1pPr marL="0" indent="0">
              <a:lnSpc>
                <a:spcPct val="100000"/>
              </a:lnSpc>
              <a:spcBef>
                <a:spcPts val="0"/>
              </a:spcBef>
              <a:spcAft>
                <a:spcPts val="0"/>
              </a:spcAft>
              <a:buNone/>
              <a:defRPr sz="4000" b="1" i="0" spc="0">
                <a:solidFill>
                  <a:schemeClr val="bg1"/>
                </a:solidFill>
                <a:latin typeface="+mj-lt"/>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r>
              <a:rPr lang="en-US" dirty="0"/>
              <a:t>Short headline: Arial bold 40pt four lines max</a:t>
            </a:r>
          </a:p>
        </p:txBody>
      </p:sp>
      <p:sp>
        <p:nvSpPr>
          <p:cNvPr id="6" name="Picture Placeholder 2">
            <a:extLst>
              <a:ext uri="{FF2B5EF4-FFF2-40B4-BE49-F238E27FC236}">
                <a16:creationId xmlns:a16="http://schemas.microsoft.com/office/drawing/2014/main" id="{138FFEF1-DE94-0F92-55C1-79C95A74D13C}"/>
              </a:ext>
            </a:extLst>
          </p:cNvPr>
          <p:cNvSpPr>
            <a:spLocks noGrp="1"/>
          </p:cNvSpPr>
          <p:nvPr>
            <p:ph type="pic" sz="quarter" idx="10"/>
          </p:nvPr>
        </p:nvSpPr>
        <p:spPr>
          <a:xfrm>
            <a:off x="6311422" y="1863176"/>
            <a:ext cx="4565125" cy="2928140"/>
          </a:xfrm>
        </p:spPr>
        <p:txBody>
          <a:bodyPr/>
          <a:lstStyle>
            <a:lvl1pPr marL="0" indent="0">
              <a:buNone/>
              <a:defRPr>
                <a:noFill/>
              </a:defRPr>
            </a:lvl1pPr>
          </a:lstStyle>
          <a:p>
            <a:endParaRPr lang="en-US" dirty="0"/>
          </a:p>
        </p:txBody>
      </p:sp>
      <p:pic>
        <p:nvPicPr>
          <p:cNvPr id="3" name="Picture 2">
            <a:extLst>
              <a:ext uri="{FF2B5EF4-FFF2-40B4-BE49-F238E27FC236}">
                <a16:creationId xmlns:a16="http://schemas.microsoft.com/office/drawing/2014/main" id="{41BD38FA-CA2C-A309-E395-C855535F79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772018" y="1690592"/>
            <a:ext cx="5658418" cy="3486130"/>
          </a:xfrm>
          <a:prstGeom prst="rect">
            <a:avLst/>
          </a:prstGeom>
        </p:spPr>
      </p:pic>
    </p:spTree>
    <p:extLst>
      <p:ext uri="{BB962C8B-B14F-4D97-AF65-F5344CB8AC3E}">
        <p14:creationId xmlns:p14="http://schemas.microsoft.com/office/powerpoint/2010/main" val="32248821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_Less Content">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586EBB-CCFE-7A98-AD20-6A15CAB8EA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4">
            <a:extLst>
              <a:ext uri="{FF2B5EF4-FFF2-40B4-BE49-F238E27FC236}">
                <a16:creationId xmlns:a16="http://schemas.microsoft.com/office/drawing/2014/main" id="{4406BC78-4876-1DC0-B0B7-47DDEFC7C38A}"/>
              </a:ext>
            </a:extLst>
          </p:cNvPr>
          <p:cNvSpPr>
            <a:spLocks noGrp="1"/>
          </p:cNvSpPr>
          <p:nvPr>
            <p:ph type="body" sz="quarter" idx="10" hasCustomPrompt="1"/>
          </p:nvPr>
        </p:nvSpPr>
        <p:spPr>
          <a:xfrm>
            <a:off x="733426" y="733470"/>
            <a:ext cx="2374377" cy="904239"/>
          </a:xfrm>
        </p:spPr>
        <p:txBody>
          <a:bodyPr>
            <a:normAutofit/>
          </a:bodyPr>
          <a:lstStyle>
            <a:lvl1pPr marL="0" indent="0">
              <a:buNone/>
              <a:defRPr sz="4000">
                <a:solidFill>
                  <a:schemeClr val="bg1"/>
                </a:solidFill>
              </a:defRPr>
            </a:lvl1pPr>
          </a:lstStyle>
          <a:p>
            <a:pPr lvl="0"/>
            <a:r>
              <a:rPr lang="en-US" dirty="0"/>
              <a:t>Agenda</a:t>
            </a:r>
          </a:p>
        </p:txBody>
      </p:sp>
      <p:sp>
        <p:nvSpPr>
          <p:cNvPr id="4" name="Text Placeholder 16">
            <a:extLst>
              <a:ext uri="{FF2B5EF4-FFF2-40B4-BE49-F238E27FC236}">
                <a16:creationId xmlns:a16="http://schemas.microsoft.com/office/drawing/2014/main" id="{3370718C-8CAC-3BEC-8505-702D9B5447A4}"/>
              </a:ext>
            </a:extLst>
          </p:cNvPr>
          <p:cNvSpPr>
            <a:spLocks noGrp="1"/>
          </p:cNvSpPr>
          <p:nvPr>
            <p:ph type="body" sz="quarter" idx="14" hasCustomPrompt="1"/>
          </p:nvPr>
        </p:nvSpPr>
        <p:spPr>
          <a:xfrm>
            <a:off x="1688466" y="2619800"/>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Be bold, be humble</a:t>
            </a:r>
          </a:p>
        </p:txBody>
      </p:sp>
      <p:sp>
        <p:nvSpPr>
          <p:cNvPr id="15" name="Text Placeholder 16">
            <a:extLst>
              <a:ext uri="{FF2B5EF4-FFF2-40B4-BE49-F238E27FC236}">
                <a16:creationId xmlns:a16="http://schemas.microsoft.com/office/drawing/2014/main" id="{719E6BC8-8490-16D4-EFB6-8FC734312D15}"/>
              </a:ext>
            </a:extLst>
          </p:cNvPr>
          <p:cNvSpPr>
            <a:spLocks noGrp="1"/>
          </p:cNvSpPr>
          <p:nvPr>
            <p:ph type="body" sz="quarter" idx="15" hasCustomPrompt="1"/>
          </p:nvPr>
        </p:nvSpPr>
        <p:spPr>
          <a:xfrm>
            <a:off x="1688466" y="4005541"/>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Put the customer first, always</a:t>
            </a:r>
          </a:p>
        </p:txBody>
      </p:sp>
      <p:sp>
        <p:nvSpPr>
          <p:cNvPr id="18" name="Text Placeholder 16">
            <a:extLst>
              <a:ext uri="{FF2B5EF4-FFF2-40B4-BE49-F238E27FC236}">
                <a16:creationId xmlns:a16="http://schemas.microsoft.com/office/drawing/2014/main" id="{91111C53-CB00-2081-262E-2BFBF7157DF8}"/>
              </a:ext>
            </a:extLst>
          </p:cNvPr>
          <p:cNvSpPr>
            <a:spLocks noGrp="1"/>
          </p:cNvSpPr>
          <p:nvPr>
            <p:ph type="body" sz="quarter" idx="17" hasCustomPrompt="1"/>
          </p:nvPr>
        </p:nvSpPr>
        <p:spPr>
          <a:xfrm>
            <a:off x="7386320" y="2619800"/>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Embrace diversity and inclusion</a:t>
            </a:r>
          </a:p>
        </p:txBody>
      </p:sp>
      <p:sp>
        <p:nvSpPr>
          <p:cNvPr id="19" name="Text Placeholder 16">
            <a:extLst>
              <a:ext uri="{FF2B5EF4-FFF2-40B4-BE49-F238E27FC236}">
                <a16:creationId xmlns:a16="http://schemas.microsoft.com/office/drawing/2014/main" id="{AAE7B12F-DFA6-03B2-A0E1-7FFABBA5C656}"/>
              </a:ext>
            </a:extLst>
          </p:cNvPr>
          <p:cNvSpPr>
            <a:spLocks noGrp="1"/>
          </p:cNvSpPr>
          <p:nvPr>
            <p:ph type="body" sz="quarter" idx="18" hasCustomPrompt="1"/>
          </p:nvPr>
        </p:nvSpPr>
        <p:spPr>
          <a:xfrm>
            <a:off x="7386320" y="4005541"/>
            <a:ext cx="4072253"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Get the job done together</a:t>
            </a:r>
          </a:p>
        </p:txBody>
      </p:sp>
      <p:sp>
        <p:nvSpPr>
          <p:cNvPr id="21" name="Text Placeholder 16">
            <a:extLst>
              <a:ext uri="{FF2B5EF4-FFF2-40B4-BE49-F238E27FC236}">
                <a16:creationId xmlns:a16="http://schemas.microsoft.com/office/drawing/2014/main" id="{DD1DF6D4-2440-4C81-D956-54AC82AF2730}"/>
              </a:ext>
            </a:extLst>
          </p:cNvPr>
          <p:cNvSpPr>
            <a:spLocks noGrp="1"/>
          </p:cNvSpPr>
          <p:nvPr>
            <p:ph type="body" sz="quarter" idx="20" hasCustomPrompt="1"/>
          </p:nvPr>
        </p:nvSpPr>
        <p:spPr>
          <a:xfrm>
            <a:off x="733426" y="2619799"/>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01</a:t>
            </a:r>
          </a:p>
        </p:txBody>
      </p:sp>
      <p:sp>
        <p:nvSpPr>
          <p:cNvPr id="3" name="Text Placeholder 16">
            <a:extLst>
              <a:ext uri="{FF2B5EF4-FFF2-40B4-BE49-F238E27FC236}">
                <a16:creationId xmlns:a16="http://schemas.microsoft.com/office/drawing/2014/main" id="{AC42BA6F-77BE-A4F7-6A73-EE88DD770397}"/>
              </a:ext>
            </a:extLst>
          </p:cNvPr>
          <p:cNvSpPr>
            <a:spLocks noGrp="1"/>
          </p:cNvSpPr>
          <p:nvPr>
            <p:ph type="body" sz="quarter" idx="26" hasCustomPrompt="1"/>
          </p:nvPr>
        </p:nvSpPr>
        <p:spPr>
          <a:xfrm>
            <a:off x="733426" y="4005542"/>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02</a:t>
            </a:r>
          </a:p>
        </p:txBody>
      </p:sp>
      <p:sp>
        <p:nvSpPr>
          <p:cNvPr id="7" name="Text Placeholder 16">
            <a:extLst>
              <a:ext uri="{FF2B5EF4-FFF2-40B4-BE49-F238E27FC236}">
                <a16:creationId xmlns:a16="http://schemas.microsoft.com/office/drawing/2014/main" id="{D7B3994C-1E47-CFC8-5F15-DE50D9C5F810}"/>
              </a:ext>
            </a:extLst>
          </p:cNvPr>
          <p:cNvSpPr>
            <a:spLocks noGrp="1"/>
          </p:cNvSpPr>
          <p:nvPr>
            <p:ph type="body" sz="quarter" idx="28" hasCustomPrompt="1"/>
          </p:nvPr>
        </p:nvSpPr>
        <p:spPr>
          <a:xfrm>
            <a:off x="6431280" y="2619799"/>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03</a:t>
            </a:r>
          </a:p>
        </p:txBody>
      </p:sp>
      <p:sp>
        <p:nvSpPr>
          <p:cNvPr id="8" name="Text Placeholder 16">
            <a:extLst>
              <a:ext uri="{FF2B5EF4-FFF2-40B4-BE49-F238E27FC236}">
                <a16:creationId xmlns:a16="http://schemas.microsoft.com/office/drawing/2014/main" id="{AE55E9D2-4942-42B0-5104-8DA1286A81FF}"/>
              </a:ext>
            </a:extLst>
          </p:cNvPr>
          <p:cNvSpPr>
            <a:spLocks noGrp="1"/>
          </p:cNvSpPr>
          <p:nvPr>
            <p:ph type="body" sz="quarter" idx="29" hasCustomPrompt="1"/>
          </p:nvPr>
        </p:nvSpPr>
        <p:spPr>
          <a:xfrm>
            <a:off x="6431280" y="4005542"/>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04</a:t>
            </a:r>
          </a:p>
        </p:txBody>
      </p:sp>
    </p:spTree>
    <p:extLst>
      <p:ext uri="{BB962C8B-B14F-4D97-AF65-F5344CB8AC3E}">
        <p14:creationId xmlns:p14="http://schemas.microsoft.com/office/powerpoint/2010/main" val="2626657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evice Mock - More Text">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91897F-A14A-5255-2489-368B42D7B8C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icture Placeholder 2">
            <a:extLst>
              <a:ext uri="{FF2B5EF4-FFF2-40B4-BE49-F238E27FC236}">
                <a16:creationId xmlns:a16="http://schemas.microsoft.com/office/drawing/2014/main" id="{138FFEF1-DE94-0F92-55C1-79C95A74D13C}"/>
              </a:ext>
            </a:extLst>
          </p:cNvPr>
          <p:cNvSpPr>
            <a:spLocks noGrp="1"/>
          </p:cNvSpPr>
          <p:nvPr>
            <p:ph type="pic" sz="quarter" idx="10"/>
          </p:nvPr>
        </p:nvSpPr>
        <p:spPr>
          <a:xfrm>
            <a:off x="6311422" y="1863176"/>
            <a:ext cx="4565125" cy="2928140"/>
          </a:xfrm>
        </p:spPr>
        <p:txBody>
          <a:bodyPr/>
          <a:lstStyle>
            <a:lvl1pPr marL="0" indent="0">
              <a:buNone/>
              <a:defRPr>
                <a:noFill/>
              </a:defRPr>
            </a:lvl1pPr>
          </a:lstStyle>
          <a:p>
            <a:endParaRPr lang="en-US" dirty="0"/>
          </a:p>
        </p:txBody>
      </p:sp>
      <p:sp>
        <p:nvSpPr>
          <p:cNvPr id="3" name="Text Placeholder 16">
            <a:extLst>
              <a:ext uri="{FF2B5EF4-FFF2-40B4-BE49-F238E27FC236}">
                <a16:creationId xmlns:a16="http://schemas.microsoft.com/office/drawing/2014/main" id="{06F03250-D920-4E61-A6A2-DE61016C15F5}"/>
              </a:ext>
            </a:extLst>
          </p:cNvPr>
          <p:cNvSpPr>
            <a:spLocks noGrp="1"/>
          </p:cNvSpPr>
          <p:nvPr>
            <p:ph type="body" sz="quarter" idx="15" hasCustomPrompt="1"/>
          </p:nvPr>
        </p:nvSpPr>
        <p:spPr>
          <a:xfrm>
            <a:off x="733427" y="3154235"/>
            <a:ext cx="4670472" cy="1981529"/>
          </a:xfrm>
        </p:spPr>
        <p:txBody>
          <a:bodyPr>
            <a:normAutofit/>
          </a:bodyPr>
          <a:lstStyle>
            <a:lvl1pPr marL="0" indent="0">
              <a:lnSpc>
                <a:spcPct val="100000"/>
              </a:lnSpc>
              <a:buNone/>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This layout is great for anything text-heavy. Use this slide sparingly, as folks will not be able to (or want to) read long paragraphs from afar. Run experiments, generate insights, and optimize experiences across the board.</a:t>
            </a:r>
          </a:p>
        </p:txBody>
      </p:sp>
      <p:sp>
        <p:nvSpPr>
          <p:cNvPr id="5" name="Text Placeholder 16">
            <a:extLst>
              <a:ext uri="{FF2B5EF4-FFF2-40B4-BE49-F238E27FC236}">
                <a16:creationId xmlns:a16="http://schemas.microsoft.com/office/drawing/2014/main" id="{9C698742-F36F-EB8E-7488-FCA6C84B0E6C}"/>
              </a:ext>
            </a:extLst>
          </p:cNvPr>
          <p:cNvSpPr>
            <a:spLocks noGrp="1"/>
          </p:cNvSpPr>
          <p:nvPr>
            <p:ph type="body" sz="quarter" idx="18" hasCustomPrompt="1"/>
          </p:nvPr>
        </p:nvSpPr>
        <p:spPr>
          <a:xfrm>
            <a:off x="733426" y="2685327"/>
            <a:ext cx="4670472" cy="358231"/>
          </a:xfrm>
        </p:spPr>
        <p:txBody>
          <a:bodyPr anchor="b">
            <a:normAutofit/>
          </a:bodyPr>
          <a:lstStyle>
            <a:lvl1pPr marL="0" indent="0">
              <a:lnSpc>
                <a:spcPct val="100000"/>
              </a:lnSpc>
              <a:buNone/>
              <a:defRPr sz="18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 goes here</a:t>
            </a:r>
          </a:p>
        </p:txBody>
      </p:sp>
      <p:sp>
        <p:nvSpPr>
          <p:cNvPr id="7" name="Text Placeholder 4">
            <a:extLst>
              <a:ext uri="{FF2B5EF4-FFF2-40B4-BE49-F238E27FC236}">
                <a16:creationId xmlns:a16="http://schemas.microsoft.com/office/drawing/2014/main" id="{62FC4CD7-B436-6455-F1C8-3D9183F1A2DB}"/>
              </a:ext>
            </a:extLst>
          </p:cNvPr>
          <p:cNvSpPr>
            <a:spLocks noGrp="1"/>
          </p:cNvSpPr>
          <p:nvPr>
            <p:ph type="body" sz="quarter" idx="19" hasCustomPrompt="1"/>
          </p:nvPr>
        </p:nvSpPr>
        <p:spPr>
          <a:xfrm>
            <a:off x="733427" y="733470"/>
            <a:ext cx="4670472" cy="1496086"/>
          </a:xfrm>
        </p:spPr>
        <p:txBody>
          <a:bodyPr>
            <a:normAutofit/>
          </a:bodyPr>
          <a:lstStyle>
            <a:lvl1pPr marL="0" indent="0">
              <a:lnSpc>
                <a:spcPct val="100000"/>
              </a:lnSpc>
              <a:buNone/>
              <a:defRPr sz="4000">
                <a:solidFill>
                  <a:schemeClr val="bg1"/>
                </a:solidFill>
              </a:defRPr>
            </a:lvl1pPr>
          </a:lstStyle>
          <a:p>
            <a:pPr lvl="0"/>
            <a:r>
              <a:rPr lang="en-US" dirty="0"/>
              <a:t>Short headline, two lines max</a:t>
            </a:r>
          </a:p>
        </p:txBody>
      </p:sp>
    </p:spTree>
    <p:extLst>
      <p:ext uri="{BB962C8B-B14F-4D97-AF65-F5344CB8AC3E}">
        <p14:creationId xmlns:p14="http://schemas.microsoft.com/office/powerpoint/2010/main" val="30562829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vice Mock - No Text">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91897F-A14A-5255-2489-368B42D7B8C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icture Placeholder 2">
            <a:extLst>
              <a:ext uri="{FF2B5EF4-FFF2-40B4-BE49-F238E27FC236}">
                <a16:creationId xmlns:a16="http://schemas.microsoft.com/office/drawing/2014/main" id="{138FFEF1-DE94-0F92-55C1-79C95A74D13C}"/>
              </a:ext>
            </a:extLst>
          </p:cNvPr>
          <p:cNvSpPr>
            <a:spLocks noGrp="1"/>
          </p:cNvSpPr>
          <p:nvPr>
            <p:ph type="pic" sz="quarter" idx="10"/>
          </p:nvPr>
        </p:nvSpPr>
        <p:spPr>
          <a:xfrm>
            <a:off x="2715699" y="1127531"/>
            <a:ext cx="6765185" cy="4338244"/>
          </a:xfrm>
        </p:spPr>
        <p:txBody>
          <a:bodyPr/>
          <a:lstStyle>
            <a:lvl1pPr marL="0" indent="0">
              <a:buNone/>
              <a:defRPr>
                <a:noFill/>
              </a:defRPr>
            </a:lvl1pPr>
          </a:lstStyle>
          <a:p>
            <a:endParaRPr lang="en-US" dirty="0"/>
          </a:p>
        </p:txBody>
      </p:sp>
    </p:spTree>
    <p:extLst>
      <p:ext uri="{BB962C8B-B14F-4D97-AF65-F5344CB8AC3E}">
        <p14:creationId xmlns:p14="http://schemas.microsoft.com/office/powerpoint/2010/main" val="20297198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F88393-1050-C610-CBFC-3EC1123274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2" name="Text Placeholder 21">
            <a:extLst>
              <a:ext uri="{FF2B5EF4-FFF2-40B4-BE49-F238E27FC236}">
                <a16:creationId xmlns:a16="http://schemas.microsoft.com/office/drawing/2014/main" id="{90C78A37-3B43-4C4A-BD46-3EB835DBD0E3}"/>
              </a:ext>
            </a:extLst>
          </p:cNvPr>
          <p:cNvSpPr>
            <a:spLocks noGrp="1"/>
          </p:cNvSpPr>
          <p:nvPr>
            <p:ph type="body" sz="quarter" idx="11" hasCustomPrompt="1"/>
          </p:nvPr>
        </p:nvSpPr>
        <p:spPr>
          <a:xfrm>
            <a:off x="733427" y="2290029"/>
            <a:ext cx="9553686" cy="1821693"/>
          </a:xfrm>
        </p:spPr>
        <p:txBody>
          <a:bodyPr anchor="t">
            <a:noAutofit/>
          </a:bodyPr>
          <a:lstStyle>
            <a:lvl1pPr marL="0" indent="0">
              <a:lnSpc>
                <a:spcPct val="100000"/>
              </a:lnSpc>
              <a:spcBef>
                <a:spcPts val="0"/>
              </a:spcBef>
              <a:spcAft>
                <a:spcPts val="0"/>
              </a:spcAft>
              <a:buNone/>
              <a:defRPr sz="2800" b="1" i="0" spc="0">
                <a:solidFill>
                  <a:schemeClr val="tx1"/>
                </a:solidFill>
                <a:latin typeface="+mn-lt"/>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Impactful quote can go right here: Arial bold 28pt.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Duis </a:t>
            </a:r>
            <a:r>
              <a:rPr lang="en-US" dirty="0" err="1"/>
              <a:t>velit</a:t>
            </a:r>
            <a:r>
              <a:rPr lang="en-US" dirty="0"/>
              <a:t>.”</a:t>
            </a:r>
          </a:p>
        </p:txBody>
      </p:sp>
      <p:sp>
        <p:nvSpPr>
          <p:cNvPr id="2" name="Text Placeholder 24">
            <a:extLst>
              <a:ext uri="{FF2B5EF4-FFF2-40B4-BE49-F238E27FC236}">
                <a16:creationId xmlns:a16="http://schemas.microsoft.com/office/drawing/2014/main" id="{734055D3-4300-3C72-7A19-4E7184BBBD69}"/>
              </a:ext>
            </a:extLst>
          </p:cNvPr>
          <p:cNvSpPr>
            <a:spLocks noGrp="1"/>
          </p:cNvSpPr>
          <p:nvPr>
            <p:ph type="body" sz="quarter" idx="17" hasCustomPrompt="1"/>
          </p:nvPr>
        </p:nvSpPr>
        <p:spPr>
          <a:xfrm>
            <a:off x="733427" y="4540912"/>
            <a:ext cx="5731604" cy="347663"/>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2200" b="1">
                <a:solidFill>
                  <a:schemeClr val="tx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err="1"/>
              <a:t>Firstname</a:t>
            </a:r>
            <a:r>
              <a:rPr lang="en-US" dirty="0"/>
              <a:t> </a:t>
            </a:r>
            <a:r>
              <a:rPr lang="en-US" dirty="0" err="1"/>
              <a:t>Lastname</a:t>
            </a:r>
            <a:endParaRPr lang="en-US" dirty="0"/>
          </a:p>
          <a:p>
            <a:pPr lvl="0"/>
            <a:endParaRPr lang="en-US" dirty="0"/>
          </a:p>
        </p:txBody>
      </p:sp>
      <p:sp>
        <p:nvSpPr>
          <p:cNvPr id="3" name="Text Placeholder 24">
            <a:extLst>
              <a:ext uri="{FF2B5EF4-FFF2-40B4-BE49-F238E27FC236}">
                <a16:creationId xmlns:a16="http://schemas.microsoft.com/office/drawing/2014/main" id="{E61C1C54-2A66-799E-905E-52937CB9DDA0}"/>
              </a:ext>
            </a:extLst>
          </p:cNvPr>
          <p:cNvSpPr>
            <a:spLocks noGrp="1"/>
          </p:cNvSpPr>
          <p:nvPr>
            <p:ph type="body" sz="quarter" idx="18" hasCustomPrompt="1"/>
          </p:nvPr>
        </p:nvSpPr>
        <p:spPr>
          <a:xfrm>
            <a:off x="733427" y="4986823"/>
            <a:ext cx="5731604" cy="845610"/>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Fancy Position Title Goes Here, Optimizely</a:t>
            </a:r>
          </a:p>
          <a:p>
            <a:pPr lvl="0"/>
            <a:endParaRPr lang="en-US" dirty="0"/>
          </a:p>
        </p:txBody>
      </p:sp>
    </p:spTree>
    <p:extLst>
      <p:ext uri="{BB962C8B-B14F-4D97-AF65-F5344CB8AC3E}">
        <p14:creationId xmlns:p14="http://schemas.microsoft.com/office/powerpoint/2010/main" val="33987834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Collage">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2697A5-B165-A2D9-8C68-89FDE9BB95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0" name="Picture Placeholder 2">
            <a:extLst>
              <a:ext uri="{FF2B5EF4-FFF2-40B4-BE49-F238E27FC236}">
                <a16:creationId xmlns:a16="http://schemas.microsoft.com/office/drawing/2014/main" id="{CA2B0349-7C77-230B-DA8E-B4C0CEECA142}"/>
              </a:ext>
            </a:extLst>
          </p:cNvPr>
          <p:cNvSpPr>
            <a:spLocks noGrp="1"/>
          </p:cNvSpPr>
          <p:nvPr>
            <p:ph type="pic" sz="quarter" idx="10"/>
          </p:nvPr>
        </p:nvSpPr>
        <p:spPr>
          <a:xfrm>
            <a:off x="884123" y="962845"/>
            <a:ext cx="3167094" cy="2791646"/>
          </a:xfrm>
        </p:spPr>
        <p:txBody>
          <a:bodyPr/>
          <a:lstStyle>
            <a:lvl1pPr marL="0" indent="0">
              <a:buNone/>
              <a:defRPr>
                <a:noFill/>
              </a:defRPr>
            </a:lvl1pPr>
          </a:lstStyle>
          <a:p>
            <a:endParaRPr lang="en-US" dirty="0"/>
          </a:p>
        </p:txBody>
      </p:sp>
      <p:sp>
        <p:nvSpPr>
          <p:cNvPr id="8" name="Picture Placeholder 2">
            <a:extLst>
              <a:ext uri="{FF2B5EF4-FFF2-40B4-BE49-F238E27FC236}">
                <a16:creationId xmlns:a16="http://schemas.microsoft.com/office/drawing/2014/main" id="{E193CA82-39AF-AE61-BFF6-297ED01D1414}"/>
              </a:ext>
            </a:extLst>
          </p:cNvPr>
          <p:cNvSpPr>
            <a:spLocks noGrp="1"/>
          </p:cNvSpPr>
          <p:nvPr>
            <p:ph type="pic" sz="quarter" idx="11"/>
          </p:nvPr>
        </p:nvSpPr>
        <p:spPr>
          <a:xfrm>
            <a:off x="8140785" y="3101491"/>
            <a:ext cx="3167094" cy="2791646"/>
          </a:xfrm>
        </p:spPr>
        <p:txBody>
          <a:bodyPr/>
          <a:lstStyle>
            <a:lvl1pPr marL="0" indent="0">
              <a:buNone/>
              <a:defRPr>
                <a:noFill/>
              </a:defRPr>
            </a:lvl1pPr>
          </a:lstStyle>
          <a:p>
            <a:endParaRPr lang="en-US" dirty="0"/>
          </a:p>
        </p:txBody>
      </p:sp>
      <p:sp>
        <p:nvSpPr>
          <p:cNvPr id="9" name="Picture Placeholder 2">
            <a:extLst>
              <a:ext uri="{FF2B5EF4-FFF2-40B4-BE49-F238E27FC236}">
                <a16:creationId xmlns:a16="http://schemas.microsoft.com/office/drawing/2014/main" id="{78FB5CD9-AF04-77E0-FDFE-29C8A75F61ED}"/>
              </a:ext>
            </a:extLst>
          </p:cNvPr>
          <p:cNvSpPr>
            <a:spLocks noGrp="1"/>
          </p:cNvSpPr>
          <p:nvPr>
            <p:ph type="pic" sz="quarter" idx="12"/>
          </p:nvPr>
        </p:nvSpPr>
        <p:spPr>
          <a:xfrm>
            <a:off x="8140785" y="962845"/>
            <a:ext cx="3167094" cy="1659242"/>
          </a:xfrm>
        </p:spPr>
        <p:txBody>
          <a:bodyPr/>
          <a:lstStyle>
            <a:lvl1pPr marL="0" indent="0">
              <a:buNone/>
              <a:defRPr>
                <a:noFill/>
              </a:defRPr>
            </a:lvl1pPr>
          </a:lstStyle>
          <a:p>
            <a:endParaRPr lang="en-US" dirty="0"/>
          </a:p>
        </p:txBody>
      </p:sp>
      <p:sp>
        <p:nvSpPr>
          <p:cNvPr id="11" name="Picture Placeholder 2">
            <a:extLst>
              <a:ext uri="{FF2B5EF4-FFF2-40B4-BE49-F238E27FC236}">
                <a16:creationId xmlns:a16="http://schemas.microsoft.com/office/drawing/2014/main" id="{534363C9-5CEC-603D-8846-55C6BC7258E3}"/>
              </a:ext>
            </a:extLst>
          </p:cNvPr>
          <p:cNvSpPr>
            <a:spLocks noGrp="1"/>
          </p:cNvSpPr>
          <p:nvPr>
            <p:ph type="pic" sz="quarter" idx="13"/>
          </p:nvPr>
        </p:nvSpPr>
        <p:spPr>
          <a:xfrm>
            <a:off x="884123" y="4233895"/>
            <a:ext cx="3167094" cy="1659242"/>
          </a:xfrm>
        </p:spPr>
        <p:txBody>
          <a:bodyPr/>
          <a:lstStyle>
            <a:lvl1pPr marL="0" indent="0">
              <a:buNone/>
              <a:defRPr>
                <a:noFill/>
              </a:defRPr>
            </a:lvl1pPr>
          </a:lstStyle>
          <a:p>
            <a:endParaRPr lang="en-US" dirty="0"/>
          </a:p>
        </p:txBody>
      </p:sp>
      <p:sp>
        <p:nvSpPr>
          <p:cNvPr id="12" name="Picture Placeholder 2">
            <a:extLst>
              <a:ext uri="{FF2B5EF4-FFF2-40B4-BE49-F238E27FC236}">
                <a16:creationId xmlns:a16="http://schemas.microsoft.com/office/drawing/2014/main" id="{4B67A55D-6912-66A6-FF1D-9D742A5CEAA6}"/>
              </a:ext>
            </a:extLst>
          </p:cNvPr>
          <p:cNvSpPr>
            <a:spLocks noGrp="1"/>
          </p:cNvSpPr>
          <p:nvPr>
            <p:ph type="pic" sz="quarter" idx="14"/>
          </p:nvPr>
        </p:nvSpPr>
        <p:spPr>
          <a:xfrm>
            <a:off x="4512454" y="962845"/>
            <a:ext cx="3167094" cy="4930292"/>
          </a:xfrm>
        </p:spPr>
        <p:txBody>
          <a:bodyPr/>
          <a:lstStyle>
            <a:lvl1pPr marL="0" indent="0">
              <a:buNone/>
              <a:defRPr>
                <a:noFill/>
              </a:defRPr>
            </a:lvl1pPr>
          </a:lstStyle>
          <a:p>
            <a:endParaRPr lang="en-US" dirty="0"/>
          </a:p>
        </p:txBody>
      </p:sp>
    </p:spTree>
    <p:extLst>
      <p:ext uri="{BB962C8B-B14F-4D97-AF65-F5344CB8AC3E}">
        <p14:creationId xmlns:p14="http://schemas.microsoft.com/office/powerpoint/2010/main" val="31887870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Images + headline">
    <p:bg>
      <p:bgPr>
        <a:solidFill>
          <a:srgbClr val="080736"/>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91897F-A14A-5255-2489-368B42D7B8C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Picture Placeholder 2">
            <a:extLst>
              <a:ext uri="{FF2B5EF4-FFF2-40B4-BE49-F238E27FC236}">
                <a16:creationId xmlns:a16="http://schemas.microsoft.com/office/drawing/2014/main" id="{05AA4873-DB34-60AE-ECAC-2B376F9F8B44}"/>
              </a:ext>
            </a:extLst>
          </p:cNvPr>
          <p:cNvSpPr>
            <a:spLocks noGrp="1"/>
          </p:cNvSpPr>
          <p:nvPr>
            <p:ph type="pic" sz="quarter" idx="10"/>
          </p:nvPr>
        </p:nvSpPr>
        <p:spPr>
          <a:xfrm>
            <a:off x="5929945" y="819570"/>
            <a:ext cx="3668227" cy="5218860"/>
          </a:xfrm>
        </p:spPr>
        <p:txBody>
          <a:bodyPr/>
          <a:lstStyle>
            <a:lvl1pPr marL="0" indent="0">
              <a:buNone/>
              <a:defRPr>
                <a:noFill/>
              </a:defRPr>
            </a:lvl1pPr>
          </a:lstStyle>
          <a:p>
            <a:endParaRPr lang="en-US" dirty="0"/>
          </a:p>
        </p:txBody>
      </p:sp>
      <p:sp>
        <p:nvSpPr>
          <p:cNvPr id="6" name="Picture Placeholder 2">
            <a:extLst>
              <a:ext uri="{FF2B5EF4-FFF2-40B4-BE49-F238E27FC236}">
                <a16:creationId xmlns:a16="http://schemas.microsoft.com/office/drawing/2014/main" id="{5643A758-EF76-6141-19DB-A51B9CB438E3}"/>
              </a:ext>
            </a:extLst>
          </p:cNvPr>
          <p:cNvSpPr>
            <a:spLocks noGrp="1"/>
          </p:cNvSpPr>
          <p:nvPr>
            <p:ph type="pic" sz="quarter" idx="12"/>
          </p:nvPr>
        </p:nvSpPr>
        <p:spPr>
          <a:xfrm>
            <a:off x="9818669" y="819570"/>
            <a:ext cx="2373332" cy="5218860"/>
          </a:xfrm>
        </p:spPr>
        <p:txBody>
          <a:bodyPr/>
          <a:lstStyle>
            <a:lvl1pPr marL="0" indent="0">
              <a:buNone/>
              <a:defRPr>
                <a:noFill/>
              </a:defRPr>
            </a:lvl1pPr>
          </a:lstStyle>
          <a:p>
            <a:endParaRPr lang="en-US" dirty="0"/>
          </a:p>
        </p:txBody>
      </p:sp>
      <p:sp>
        <p:nvSpPr>
          <p:cNvPr id="5" name="Text Placeholder 21">
            <a:extLst>
              <a:ext uri="{FF2B5EF4-FFF2-40B4-BE49-F238E27FC236}">
                <a16:creationId xmlns:a16="http://schemas.microsoft.com/office/drawing/2014/main" id="{1AA79CB5-5670-A349-CFC5-A8A56CBB57D6}"/>
              </a:ext>
            </a:extLst>
          </p:cNvPr>
          <p:cNvSpPr>
            <a:spLocks noGrp="1"/>
          </p:cNvSpPr>
          <p:nvPr>
            <p:ph type="body" sz="quarter" idx="11" hasCustomPrompt="1"/>
          </p:nvPr>
        </p:nvSpPr>
        <p:spPr>
          <a:xfrm>
            <a:off x="733425" y="1887859"/>
            <a:ext cx="4443591" cy="3082281"/>
          </a:xfrm>
        </p:spPr>
        <p:txBody>
          <a:bodyPr anchor="ctr">
            <a:noAutofit/>
          </a:bodyPr>
          <a:lstStyle>
            <a:lvl1pPr marL="0" indent="0">
              <a:lnSpc>
                <a:spcPct val="100000"/>
              </a:lnSpc>
              <a:spcBef>
                <a:spcPts val="0"/>
              </a:spcBef>
              <a:spcAft>
                <a:spcPts val="0"/>
              </a:spcAft>
              <a:buNone/>
              <a:defRPr sz="4000" b="1" i="0" spc="0">
                <a:solidFill>
                  <a:schemeClr val="bg1"/>
                </a:solidFill>
                <a:latin typeface="+mj-lt"/>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r>
              <a:rPr lang="en-US" dirty="0"/>
              <a:t>Short headline: Arial bold 40pt four lines max</a:t>
            </a:r>
          </a:p>
        </p:txBody>
      </p:sp>
    </p:spTree>
    <p:extLst>
      <p:ext uri="{BB962C8B-B14F-4D97-AF65-F5344CB8AC3E}">
        <p14:creationId xmlns:p14="http://schemas.microsoft.com/office/powerpoint/2010/main" val="5351571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orizontal Image + Text">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91897F-A14A-5255-2489-368B42D7B8C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Picture Placeholder 2">
            <a:extLst>
              <a:ext uri="{FF2B5EF4-FFF2-40B4-BE49-F238E27FC236}">
                <a16:creationId xmlns:a16="http://schemas.microsoft.com/office/drawing/2014/main" id="{138FFEF1-DE94-0F92-55C1-79C95A74D13C}"/>
              </a:ext>
            </a:extLst>
          </p:cNvPr>
          <p:cNvSpPr>
            <a:spLocks noGrp="1"/>
          </p:cNvSpPr>
          <p:nvPr>
            <p:ph type="pic" sz="quarter" idx="10"/>
          </p:nvPr>
        </p:nvSpPr>
        <p:spPr>
          <a:xfrm>
            <a:off x="0" y="3429000"/>
            <a:ext cx="12192000" cy="3429000"/>
          </a:xfrm>
        </p:spPr>
        <p:txBody>
          <a:bodyPr/>
          <a:lstStyle>
            <a:lvl1pPr marL="0" indent="0">
              <a:buNone/>
              <a:defRPr>
                <a:noFill/>
              </a:defRPr>
            </a:lvl1pPr>
          </a:lstStyle>
          <a:p>
            <a:endParaRPr lang="en-US" dirty="0"/>
          </a:p>
        </p:txBody>
      </p:sp>
      <p:sp>
        <p:nvSpPr>
          <p:cNvPr id="3" name="Text Placeholder 16">
            <a:extLst>
              <a:ext uri="{FF2B5EF4-FFF2-40B4-BE49-F238E27FC236}">
                <a16:creationId xmlns:a16="http://schemas.microsoft.com/office/drawing/2014/main" id="{06F03250-D920-4E61-A6A2-DE61016C15F5}"/>
              </a:ext>
            </a:extLst>
          </p:cNvPr>
          <p:cNvSpPr>
            <a:spLocks noGrp="1"/>
          </p:cNvSpPr>
          <p:nvPr>
            <p:ph type="body" sz="quarter" idx="15" hasCustomPrompt="1"/>
          </p:nvPr>
        </p:nvSpPr>
        <p:spPr>
          <a:xfrm>
            <a:off x="6389341" y="733470"/>
            <a:ext cx="5069232" cy="2016605"/>
          </a:xfrm>
        </p:spPr>
        <p:txBody>
          <a:bodyPr>
            <a:normAutofit/>
          </a:bodyPr>
          <a:lstStyle>
            <a:lvl1pPr marL="0" indent="0">
              <a:lnSpc>
                <a:spcPct val="100000"/>
              </a:lnSpc>
              <a:buNone/>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This layout is great for anything text-heavy. Use this slide sparingly, as folks will not be able to (or want to) read long paragraphs from afar. Run experiments, generate insights, and optimize experiences across the board.</a:t>
            </a:r>
          </a:p>
        </p:txBody>
      </p:sp>
      <p:sp>
        <p:nvSpPr>
          <p:cNvPr id="7" name="Text Placeholder 4">
            <a:extLst>
              <a:ext uri="{FF2B5EF4-FFF2-40B4-BE49-F238E27FC236}">
                <a16:creationId xmlns:a16="http://schemas.microsoft.com/office/drawing/2014/main" id="{62FC4CD7-B436-6455-F1C8-3D9183F1A2DB}"/>
              </a:ext>
            </a:extLst>
          </p:cNvPr>
          <p:cNvSpPr>
            <a:spLocks noGrp="1"/>
          </p:cNvSpPr>
          <p:nvPr>
            <p:ph type="body" sz="quarter" idx="19" hasCustomPrompt="1"/>
          </p:nvPr>
        </p:nvSpPr>
        <p:spPr>
          <a:xfrm>
            <a:off x="733427" y="733470"/>
            <a:ext cx="5069232" cy="2016605"/>
          </a:xfrm>
        </p:spPr>
        <p:txBody>
          <a:bodyPr>
            <a:normAutofit/>
          </a:bodyPr>
          <a:lstStyle>
            <a:lvl1pPr marL="0" indent="0">
              <a:lnSpc>
                <a:spcPct val="100000"/>
              </a:lnSpc>
              <a:buNone/>
              <a:defRPr sz="4000">
                <a:solidFill>
                  <a:schemeClr val="bg1"/>
                </a:solidFill>
              </a:defRPr>
            </a:lvl1pPr>
          </a:lstStyle>
          <a:p>
            <a:pPr lvl="0"/>
            <a:r>
              <a:rPr lang="en-US" dirty="0"/>
              <a:t>Short headline goes here, keep to three lines max</a:t>
            </a:r>
          </a:p>
        </p:txBody>
      </p:sp>
    </p:spTree>
    <p:extLst>
      <p:ext uri="{BB962C8B-B14F-4D97-AF65-F5344CB8AC3E}">
        <p14:creationId xmlns:p14="http://schemas.microsoft.com/office/powerpoint/2010/main" val="10601249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ull Width Image">
    <p:bg>
      <p:bgPr>
        <a:solidFill>
          <a:srgbClr val="080736"/>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A06501-3836-5C37-3327-6D6215158D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1" name="Picture Placeholder 2">
            <a:extLst>
              <a:ext uri="{FF2B5EF4-FFF2-40B4-BE49-F238E27FC236}">
                <a16:creationId xmlns:a16="http://schemas.microsoft.com/office/drawing/2014/main" id="{534363C9-5CEC-603D-8846-55C6BC7258E3}"/>
              </a:ext>
            </a:extLst>
          </p:cNvPr>
          <p:cNvSpPr>
            <a:spLocks noGrp="1"/>
          </p:cNvSpPr>
          <p:nvPr>
            <p:ph type="pic" sz="quarter" idx="13"/>
          </p:nvPr>
        </p:nvSpPr>
        <p:spPr>
          <a:xfrm>
            <a:off x="0" y="0"/>
            <a:ext cx="12192000" cy="6858000"/>
          </a:xfrm>
          <a:noFill/>
        </p:spPr>
        <p:txBody>
          <a:bodyPr/>
          <a:lstStyle>
            <a:lvl1pPr marL="0" indent="0">
              <a:buNone/>
              <a:defRPr>
                <a:noFill/>
              </a:defRPr>
            </a:lvl1pPr>
          </a:lstStyle>
          <a:p>
            <a:endParaRPr lang="en-US" dirty="0"/>
          </a:p>
        </p:txBody>
      </p:sp>
      <p:sp>
        <p:nvSpPr>
          <p:cNvPr id="5" name="Text Placeholder 4">
            <a:extLst>
              <a:ext uri="{FF2B5EF4-FFF2-40B4-BE49-F238E27FC236}">
                <a16:creationId xmlns:a16="http://schemas.microsoft.com/office/drawing/2014/main" id="{39F085FF-2A67-DBB6-9BDB-927B1208F134}"/>
              </a:ext>
            </a:extLst>
          </p:cNvPr>
          <p:cNvSpPr>
            <a:spLocks noGrp="1"/>
          </p:cNvSpPr>
          <p:nvPr>
            <p:ph type="body" sz="quarter" idx="20" hasCustomPrompt="1"/>
          </p:nvPr>
        </p:nvSpPr>
        <p:spPr>
          <a:xfrm>
            <a:off x="733424" y="733470"/>
            <a:ext cx="6189889" cy="2009730"/>
          </a:xfrm>
        </p:spPr>
        <p:txBody>
          <a:bodyPr>
            <a:normAutofit/>
          </a:bodyPr>
          <a:lstStyle>
            <a:lvl1pPr marL="0" indent="0">
              <a:lnSpc>
                <a:spcPct val="100000"/>
              </a:lnSpc>
              <a:buNone/>
              <a:defRPr sz="4000">
                <a:solidFill>
                  <a:schemeClr val="bg1"/>
                </a:solidFill>
              </a:defRPr>
            </a:lvl1pPr>
          </a:lstStyle>
          <a:p>
            <a:pPr lvl="0"/>
            <a:r>
              <a:rPr lang="en-US" dirty="0"/>
              <a:t>Short headline goes here, three lines max please and thank you!</a:t>
            </a:r>
          </a:p>
        </p:txBody>
      </p:sp>
    </p:spTree>
    <p:extLst>
      <p:ext uri="{BB962C8B-B14F-4D97-AF65-F5344CB8AC3E}">
        <p14:creationId xmlns:p14="http://schemas.microsoft.com/office/powerpoint/2010/main" val="1620329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redibility / logo slide">
    <p:bg>
      <p:bgPr>
        <a:solidFill>
          <a:srgbClr val="080736"/>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2BF4B2-4AA1-3D87-1BF4-37634F81E7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Picture Placeholder 2">
            <a:extLst>
              <a:ext uri="{FF2B5EF4-FFF2-40B4-BE49-F238E27FC236}">
                <a16:creationId xmlns:a16="http://schemas.microsoft.com/office/drawing/2014/main" id="{7E0B44E7-A9AF-8521-D5F1-22FC35B09AD9}"/>
              </a:ext>
            </a:extLst>
          </p:cNvPr>
          <p:cNvSpPr>
            <a:spLocks noGrp="1"/>
          </p:cNvSpPr>
          <p:nvPr>
            <p:ph type="pic" sz="quarter" idx="10"/>
          </p:nvPr>
        </p:nvSpPr>
        <p:spPr>
          <a:xfrm>
            <a:off x="6805701" y="672738"/>
            <a:ext cx="2090105" cy="568234"/>
          </a:xfrm>
        </p:spPr>
        <p:txBody>
          <a:bodyPr/>
          <a:lstStyle>
            <a:lvl1pPr marL="0" indent="0">
              <a:buNone/>
              <a:defRPr>
                <a:noFill/>
              </a:defRPr>
            </a:lvl1pPr>
          </a:lstStyle>
          <a:p>
            <a:endParaRPr lang="en-US" dirty="0"/>
          </a:p>
        </p:txBody>
      </p:sp>
      <p:sp>
        <p:nvSpPr>
          <p:cNvPr id="3" name="Text Placeholder 21">
            <a:extLst>
              <a:ext uri="{FF2B5EF4-FFF2-40B4-BE49-F238E27FC236}">
                <a16:creationId xmlns:a16="http://schemas.microsoft.com/office/drawing/2014/main" id="{25B4ED88-F788-1509-C10F-42A32CEC9D4F}"/>
              </a:ext>
            </a:extLst>
          </p:cNvPr>
          <p:cNvSpPr>
            <a:spLocks noGrp="1"/>
          </p:cNvSpPr>
          <p:nvPr>
            <p:ph type="body" sz="quarter" idx="11" hasCustomPrompt="1"/>
          </p:nvPr>
        </p:nvSpPr>
        <p:spPr>
          <a:xfrm>
            <a:off x="733426" y="1887859"/>
            <a:ext cx="4668066" cy="3082281"/>
          </a:xfrm>
        </p:spPr>
        <p:txBody>
          <a:bodyPr anchor="ctr">
            <a:noAutofit/>
          </a:bodyPr>
          <a:lstStyle>
            <a:lvl1pPr marL="0" indent="0">
              <a:lnSpc>
                <a:spcPct val="100000"/>
              </a:lnSpc>
              <a:spcBef>
                <a:spcPts val="0"/>
              </a:spcBef>
              <a:spcAft>
                <a:spcPts val="0"/>
              </a:spcAft>
              <a:buNone/>
              <a:defRPr sz="4000" b="1" i="0" spc="0">
                <a:solidFill>
                  <a:schemeClr val="bg1"/>
                </a:solidFill>
                <a:latin typeface="+mj-lt"/>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r>
              <a:rPr lang="en-US" dirty="0"/>
              <a:t>Short headline: Arial bold 40pt four lines max</a:t>
            </a:r>
          </a:p>
        </p:txBody>
      </p:sp>
      <p:sp>
        <p:nvSpPr>
          <p:cNvPr id="16" name="Picture Placeholder 2">
            <a:extLst>
              <a:ext uri="{FF2B5EF4-FFF2-40B4-BE49-F238E27FC236}">
                <a16:creationId xmlns:a16="http://schemas.microsoft.com/office/drawing/2014/main" id="{2A9639A1-90F1-9A2D-9868-C8AB197B93D9}"/>
              </a:ext>
            </a:extLst>
          </p:cNvPr>
          <p:cNvSpPr>
            <a:spLocks noGrp="1"/>
          </p:cNvSpPr>
          <p:nvPr>
            <p:ph type="pic" sz="quarter" idx="12"/>
          </p:nvPr>
        </p:nvSpPr>
        <p:spPr>
          <a:xfrm>
            <a:off x="9368471" y="661205"/>
            <a:ext cx="2090105" cy="579767"/>
          </a:xfrm>
        </p:spPr>
        <p:txBody>
          <a:bodyPr/>
          <a:lstStyle>
            <a:lvl1pPr marL="0" indent="0">
              <a:buNone/>
              <a:defRPr>
                <a:noFill/>
              </a:defRPr>
            </a:lvl1pPr>
          </a:lstStyle>
          <a:p>
            <a:endParaRPr lang="en-US" dirty="0"/>
          </a:p>
        </p:txBody>
      </p:sp>
      <p:sp>
        <p:nvSpPr>
          <p:cNvPr id="65" name="Picture Placeholder 2">
            <a:extLst>
              <a:ext uri="{FF2B5EF4-FFF2-40B4-BE49-F238E27FC236}">
                <a16:creationId xmlns:a16="http://schemas.microsoft.com/office/drawing/2014/main" id="{42238BC8-C511-C3EF-EF5E-E42A36A5A870}"/>
              </a:ext>
            </a:extLst>
          </p:cNvPr>
          <p:cNvSpPr>
            <a:spLocks noGrp="1"/>
          </p:cNvSpPr>
          <p:nvPr>
            <p:ph type="pic" sz="quarter" idx="13"/>
          </p:nvPr>
        </p:nvSpPr>
        <p:spPr>
          <a:xfrm>
            <a:off x="6805701" y="1655228"/>
            <a:ext cx="2090105" cy="568234"/>
          </a:xfrm>
        </p:spPr>
        <p:txBody>
          <a:bodyPr/>
          <a:lstStyle>
            <a:lvl1pPr marL="0" indent="0">
              <a:buNone/>
              <a:defRPr>
                <a:noFill/>
              </a:defRPr>
            </a:lvl1pPr>
          </a:lstStyle>
          <a:p>
            <a:endParaRPr lang="en-US" dirty="0"/>
          </a:p>
        </p:txBody>
      </p:sp>
      <p:sp>
        <p:nvSpPr>
          <p:cNvPr id="66" name="Picture Placeholder 2">
            <a:extLst>
              <a:ext uri="{FF2B5EF4-FFF2-40B4-BE49-F238E27FC236}">
                <a16:creationId xmlns:a16="http://schemas.microsoft.com/office/drawing/2014/main" id="{13FB8843-15EB-7449-7E2F-8F96C445BD20}"/>
              </a:ext>
            </a:extLst>
          </p:cNvPr>
          <p:cNvSpPr>
            <a:spLocks noGrp="1"/>
          </p:cNvSpPr>
          <p:nvPr>
            <p:ph type="pic" sz="quarter" idx="14"/>
          </p:nvPr>
        </p:nvSpPr>
        <p:spPr>
          <a:xfrm>
            <a:off x="9368471" y="1643695"/>
            <a:ext cx="2090105" cy="579767"/>
          </a:xfrm>
        </p:spPr>
        <p:txBody>
          <a:bodyPr/>
          <a:lstStyle>
            <a:lvl1pPr marL="0" indent="0">
              <a:buNone/>
              <a:defRPr>
                <a:noFill/>
              </a:defRPr>
            </a:lvl1pPr>
          </a:lstStyle>
          <a:p>
            <a:endParaRPr lang="en-US" dirty="0"/>
          </a:p>
        </p:txBody>
      </p:sp>
      <p:sp>
        <p:nvSpPr>
          <p:cNvPr id="67" name="Picture Placeholder 2">
            <a:extLst>
              <a:ext uri="{FF2B5EF4-FFF2-40B4-BE49-F238E27FC236}">
                <a16:creationId xmlns:a16="http://schemas.microsoft.com/office/drawing/2014/main" id="{FC8B91EF-5882-F64D-59EC-4ACC078BD0A7}"/>
              </a:ext>
            </a:extLst>
          </p:cNvPr>
          <p:cNvSpPr>
            <a:spLocks noGrp="1"/>
          </p:cNvSpPr>
          <p:nvPr>
            <p:ph type="pic" sz="quarter" idx="15"/>
          </p:nvPr>
        </p:nvSpPr>
        <p:spPr>
          <a:xfrm>
            <a:off x="6805701" y="2637718"/>
            <a:ext cx="2090105" cy="568234"/>
          </a:xfrm>
        </p:spPr>
        <p:txBody>
          <a:bodyPr/>
          <a:lstStyle>
            <a:lvl1pPr marL="0" indent="0">
              <a:buNone/>
              <a:defRPr>
                <a:noFill/>
              </a:defRPr>
            </a:lvl1pPr>
          </a:lstStyle>
          <a:p>
            <a:endParaRPr lang="en-US" dirty="0"/>
          </a:p>
        </p:txBody>
      </p:sp>
      <p:sp>
        <p:nvSpPr>
          <p:cNvPr id="68" name="Picture Placeholder 2">
            <a:extLst>
              <a:ext uri="{FF2B5EF4-FFF2-40B4-BE49-F238E27FC236}">
                <a16:creationId xmlns:a16="http://schemas.microsoft.com/office/drawing/2014/main" id="{33F67E0A-0DE7-6591-411C-BC00FBEA8F4D}"/>
              </a:ext>
            </a:extLst>
          </p:cNvPr>
          <p:cNvSpPr>
            <a:spLocks noGrp="1"/>
          </p:cNvSpPr>
          <p:nvPr>
            <p:ph type="pic" sz="quarter" idx="16"/>
          </p:nvPr>
        </p:nvSpPr>
        <p:spPr>
          <a:xfrm>
            <a:off x="9368471" y="2626185"/>
            <a:ext cx="2090105" cy="579767"/>
          </a:xfrm>
        </p:spPr>
        <p:txBody>
          <a:bodyPr/>
          <a:lstStyle>
            <a:lvl1pPr marL="0" indent="0">
              <a:buNone/>
              <a:defRPr>
                <a:noFill/>
              </a:defRPr>
            </a:lvl1pPr>
          </a:lstStyle>
          <a:p>
            <a:endParaRPr lang="en-US" dirty="0"/>
          </a:p>
        </p:txBody>
      </p:sp>
      <p:sp>
        <p:nvSpPr>
          <p:cNvPr id="69" name="Picture Placeholder 2">
            <a:extLst>
              <a:ext uri="{FF2B5EF4-FFF2-40B4-BE49-F238E27FC236}">
                <a16:creationId xmlns:a16="http://schemas.microsoft.com/office/drawing/2014/main" id="{6028D404-BF5B-B792-7C77-8F53C79C444E}"/>
              </a:ext>
            </a:extLst>
          </p:cNvPr>
          <p:cNvSpPr>
            <a:spLocks noGrp="1"/>
          </p:cNvSpPr>
          <p:nvPr>
            <p:ph type="pic" sz="quarter" idx="17"/>
          </p:nvPr>
        </p:nvSpPr>
        <p:spPr>
          <a:xfrm>
            <a:off x="6805701" y="3631741"/>
            <a:ext cx="2090105" cy="568234"/>
          </a:xfrm>
        </p:spPr>
        <p:txBody>
          <a:bodyPr/>
          <a:lstStyle>
            <a:lvl1pPr marL="0" indent="0">
              <a:buNone/>
              <a:defRPr>
                <a:noFill/>
              </a:defRPr>
            </a:lvl1pPr>
          </a:lstStyle>
          <a:p>
            <a:endParaRPr lang="en-US" dirty="0"/>
          </a:p>
        </p:txBody>
      </p:sp>
      <p:sp>
        <p:nvSpPr>
          <p:cNvPr id="70" name="Picture Placeholder 2">
            <a:extLst>
              <a:ext uri="{FF2B5EF4-FFF2-40B4-BE49-F238E27FC236}">
                <a16:creationId xmlns:a16="http://schemas.microsoft.com/office/drawing/2014/main" id="{F6558060-AF1A-C066-01E7-DB30C5519E27}"/>
              </a:ext>
            </a:extLst>
          </p:cNvPr>
          <p:cNvSpPr>
            <a:spLocks noGrp="1"/>
          </p:cNvSpPr>
          <p:nvPr>
            <p:ph type="pic" sz="quarter" idx="18"/>
          </p:nvPr>
        </p:nvSpPr>
        <p:spPr>
          <a:xfrm>
            <a:off x="9368471" y="3620208"/>
            <a:ext cx="2090105" cy="579767"/>
          </a:xfrm>
        </p:spPr>
        <p:txBody>
          <a:bodyPr/>
          <a:lstStyle>
            <a:lvl1pPr marL="0" indent="0">
              <a:buNone/>
              <a:defRPr>
                <a:noFill/>
              </a:defRPr>
            </a:lvl1pPr>
          </a:lstStyle>
          <a:p>
            <a:endParaRPr lang="en-US" dirty="0"/>
          </a:p>
        </p:txBody>
      </p:sp>
      <p:sp>
        <p:nvSpPr>
          <p:cNvPr id="75" name="Picture Placeholder 2">
            <a:extLst>
              <a:ext uri="{FF2B5EF4-FFF2-40B4-BE49-F238E27FC236}">
                <a16:creationId xmlns:a16="http://schemas.microsoft.com/office/drawing/2014/main" id="{CBAD9984-E706-B948-0EE6-43A03259F19E}"/>
              </a:ext>
            </a:extLst>
          </p:cNvPr>
          <p:cNvSpPr>
            <a:spLocks noGrp="1"/>
          </p:cNvSpPr>
          <p:nvPr>
            <p:ph type="pic" sz="quarter" idx="19"/>
          </p:nvPr>
        </p:nvSpPr>
        <p:spPr>
          <a:xfrm>
            <a:off x="6805701" y="4625764"/>
            <a:ext cx="2090105" cy="568234"/>
          </a:xfrm>
        </p:spPr>
        <p:txBody>
          <a:bodyPr/>
          <a:lstStyle>
            <a:lvl1pPr marL="0" indent="0">
              <a:buNone/>
              <a:defRPr>
                <a:noFill/>
              </a:defRPr>
            </a:lvl1pPr>
          </a:lstStyle>
          <a:p>
            <a:endParaRPr lang="en-US" dirty="0"/>
          </a:p>
        </p:txBody>
      </p:sp>
      <p:sp>
        <p:nvSpPr>
          <p:cNvPr id="76" name="Picture Placeholder 2">
            <a:extLst>
              <a:ext uri="{FF2B5EF4-FFF2-40B4-BE49-F238E27FC236}">
                <a16:creationId xmlns:a16="http://schemas.microsoft.com/office/drawing/2014/main" id="{476EDDA4-0180-AD3F-5E1F-C09065B90BAD}"/>
              </a:ext>
            </a:extLst>
          </p:cNvPr>
          <p:cNvSpPr>
            <a:spLocks noGrp="1"/>
          </p:cNvSpPr>
          <p:nvPr>
            <p:ph type="pic" sz="quarter" idx="20"/>
          </p:nvPr>
        </p:nvSpPr>
        <p:spPr>
          <a:xfrm>
            <a:off x="9368471" y="4614231"/>
            <a:ext cx="2090105" cy="579767"/>
          </a:xfrm>
        </p:spPr>
        <p:txBody>
          <a:bodyPr/>
          <a:lstStyle>
            <a:lvl1pPr marL="0" indent="0">
              <a:buNone/>
              <a:defRPr>
                <a:noFill/>
              </a:defRPr>
            </a:lvl1pPr>
          </a:lstStyle>
          <a:p>
            <a:endParaRPr lang="en-US" dirty="0"/>
          </a:p>
        </p:txBody>
      </p:sp>
      <p:sp>
        <p:nvSpPr>
          <p:cNvPr id="77" name="Picture Placeholder 2">
            <a:extLst>
              <a:ext uri="{FF2B5EF4-FFF2-40B4-BE49-F238E27FC236}">
                <a16:creationId xmlns:a16="http://schemas.microsoft.com/office/drawing/2014/main" id="{81D782FA-FF0B-BA39-060E-A0BA1D2A975D}"/>
              </a:ext>
            </a:extLst>
          </p:cNvPr>
          <p:cNvSpPr>
            <a:spLocks noGrp="1"/>
          </p:cNvSpPr>
          <p:nvPr>
            <p:ph type="pic" sz="quarter" idx="21"/>
          </p:nvPr>
        </p:nvSpPr>
        <p:spPr>
          <a:xfrm>
            <a:off x="6805701" y="5619787"/>
            <a:ext cx="2090105" cy="568234"/>
          </a:xfrm>
        </p:spPr>
        <p:txBody>
          <a:bodyPr/>
          <a:lstStyle>
            <a:lvl1pPr marL="0" indent="0">
              <a:buNone/>
              <a:defRPr>
                <a:noFill/>
              </a:defRPr>
            </a:lvl1pPr>
          </a:lstStyle>
          <a:p>
            <a:endParaRPr lang="en-US" dirty="0"/>
          </a:p>
        </p:txBody>
      </p:sp>
      <p:sp>
        <p:nvSpPr>
          <p:cNvPr id="78" name="Picture Placeholder 2">
            <a:extLst>
              <a:ext uri="{FF2B5EF4-FFF2-40B4-BE49-F238E27FC236}">
                <a16:creationId xmlns:a16="http://schemas.microsoft.com/office/drawing/2014/main" id="{32E0CAB0-48C8-F29D-EECA-16F9A2938FF6}"/>
              </a:ext>
            </a:extLst>
          </p:cNvPr>
          <p:cNvSpPr>
            <a:spLocks noGrp="1"/>
          </p:cNvSpPr>
          <p:nvPr>
            <p:ph type="pic" sz="quarter" idx="22"/>
          </p:nvPr>
        </p:nvSpPr>
        <p:spPr>
          <a:xfrm>
            <a:off x="9368471" y="5608254"/>
            <a:ext cx="2090105" cy="579767"/>
          </a:xfrm>
        </p:spPr>
        <p:txBody>
          <a:bodyPr/>
          <a:lstStyle>
            <a:lvl1pPr marL="0" indent="0">
              <a:buNone/>
              <a:defRPr>
                <a:noFill/>
              </a:defRPr>
            </a:lvl1pPr>
          </a:lstStyle>
          <a:p>
            <a:endParaRPr lang="en-US" dirty="0"/>
          </a:p>
        </p:txBody>
      </p:sp>
    </p:spTree>
    <p:extLst>
      <p:ext uri="{BB962C8B-B14F-4D97-AF65-F5344CB8AC3E}">
        <p14:creationId xmlns:p14="http://schemas.microsoft.com/office/powerpoint/2010/main" val="35187710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Heavy - Light">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6FFF62-88E0-2DA7-4E4C-B2451EE0BC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ext Placeholder 16">
            <a:extLst>
              <a:ext uri="{FF2B5EF4-FFF2-40B4-BE49-F238E27FC236}">
                <a16:creationId xmlns:a16="http://schemas.microsoft.com/office/drawing/2014/main" id="{7D2262BD-5366-9F81-5D60-3201F316F9DB}"/>
              </a:ext>
            </a:extLst>
          </p:cNvPr>
          <p:cNvSpPr>
            <a:spLocks noGrp="1"/>
          </p:cNvSpPr>
          <p:nvPr>
            <p:ph type="body" sz="quarter" idx="15" hasCustomPrompt="1"/>
          </p:nvPr>
        </p:nvSpPr>
        <p:spPr>
          <a:xfrm>
            <a:off x="733426" y="3154236"/>
            <a:ext cx="6189887" cy="2970294"/>
          </a:xfrm>
        </p:spPr>
        <p:txBody>
          <a:bodyPr>
            <a:normAutofit/>
          </a:bodyPr>
          <a:lstStyle>
            <a:lvl1pPr marL="0" indent="0">
              <a:lnSpc>
                <a:spcPct val="100000"/>
              </a:lnSpc>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This layout is great for anything text-heavy. Use this slide sparingly, as folks will not be able to (or want to) read long paragraphs from afar. Run experiments, generate insights, and optimize experiences across the board.</a:t>
            </a:r>
          </a:p>
        </p:txBody>
      </p:sp>
      <p:sp>
        <p:nvSpPr>
          <p:cNvPr id="5" name="Text Placeholder 16">
            <a:extLst>
              <a:ext uri="{FF2B5EF4-FFF2-40B4-BE49-F238E27FC236}">
                <a16:creationId xmlns:a16="http://schemas.microsoft.com/office/drawing/2014/main" id="{B252C622-5963-74E7-EB72-D725119F6D3D}"/>
              </a:ext>
            </a:extLst>
          </p:cNvPr>
          <p:cNvSpPr>
            <a:spLocks noGrp="1"/>
          </p:cNvSpPr>
          <p:nvPr>
            <p:ph type="body" sz="quarter" idx="18" hasCustomPrompt="1"/>
          </p:nvPr>
        </p:nvSpPr>
        <p:spPr>
          <a:xfrm>
            <a:off x="733425" y="2387599"/>
            <a:ext cx="6189888" cy="655960"/>
          </a:xfrm>
        </p:spPr>
        <p:txBody>
          <a:bodyPr anchor="b">
            <a:normAutofit/>
          </a:bodyPr>
          <a:lstStyle>
            <a:lvl1pPr marL="0" indent="0">
              <a:lnSpc>
                <a:spcPct val="100000"/>
              </a:lnSpc>
              <a:buNone/>
              <a:defRPr sz="1800" b="1">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 goes here</a:t>
            </a:r>
          </a:p>
        </p:txBody>
      </p:sp>
      <p:sp>
        <p:nvSpPr>
          <p:cNvPr id="2" name="Text Placeholder 4">
            <a:extLst>
              <a:ext uri="{FF2B5EF4-FFF2-40B4-BE49-F238E27FC236}">
                <a16:creationId xmlns:a16="http://schemas.microsoft.com/office/drawing/2014/main" id="{FD9580DC-CF60-8FE5-CF37-1AD8B6536FEA}"/>
              </a:ext>
            </a:extLst>
          </p:cNvPr>
          <p:cNvSpPr>
            <a:spLocks noGrp="1"/>
          </p:cNvSpPr>
          <p:nvPr>
            <p:ph type="body" sz="quarter" idx="20" hasCustomPrompt="1"/>
          </p:nvPr>
        </p:nvSpPr>
        <p:spPr>
          <a:xfrm>
            <a:off x="733424" y="733470"/>
            <a:ext cx="6189889" cy="1597686"/>
          </a:xfrm>
        </p:spPr>
        <p:txBody>
          <a:bodyPr>
            <a:normAutofit/>
          </a:bodyPr>
          <a:lstStyle>
            <a:lvl1pPr marL="0" indent="0">
              <a:lnSpc>
                <a:spcPct val="100000"/>
              </a:lnSpc>
              <a:buNone/>
              <a:defRPr sz="4000">
                <a:solidFill>
                  <a:schemeClr val="tx1"/>
                </a:solidFill>
              </a:defRPr>
            </a:lvl1pPr>
          </a:lstStyle>
          <a:p>
            <a:pPr lvl="0"/>
            <a:r>
              <a:rPr lang="en-US" dirty="0"/>
              <a:t>Short headline goes here, two lines max</a:t>
            </a:r>
          </a:p>
        </p:txBody>
      </p:sp>
    </p:spTree>
    <p:extLst>
      <p:ext uri="{BB962C8B-B14F-4D97-AF65-F5344CB8AC3E}">
        <p14:creationId xmlns:p14="http://schemas.microsoft.com/office/powerpoint/2010/main" val="691405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Heavy - Light">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6FFF62-88E0-2DA7-4E4C-B2451EE0BC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6" name="Text Placeholder 4">
            <a:extLst>
              <a:ext uri="{FF2B5EF4-FFF2-40B4-BE49-F238E27FC236}">
                <a16:creationId xmlns:a16="http://schemas.microsoft.com/office/drawing/2014/main" id="{95004BC1-A7FD-6557-12C1-0456AB59528A}"/>
              </a:ext>
            </a:extLst>
          </p:cNvPr>
          <p:cNvSpPr>
            <a:spLocks noGrp="1"/>
          </p:cNvSpPr>
          <p:nvPr>
            <p:ph type="body" sz="quarter" idx="20" hasCustomPrompt="1"/>
          </p:nvPr>
        </p:nvSpPr>
        <p:spPr>
          <a:xfrm>
            <a:off x="733424" y="733470"/>
            <a:ext cx="6189889" cy="1496086"/>
          </a:xfrm>
        </p:spPr>
        <p:txBody>
          <a:bodyPr>
            <a:normAutofit/>
          </a:bodyPr>
          <a:lstStyle>
            <a:lvl1pPr marL="0" indent="0">
              <a:lnSpc>
                <a:spcPct val="100000"/>
              </a:lnSpc>
              <a:buNone/>
              <a:defRPr sz="4000">
                <a:solidFill>
                  <a:schemeClr val="tx1"/>
                </a:solidFill>
              </a:defRPr>
            </a:lvl1pPr>
          </a:lstStyle>
          <a:p>
            <a:pPr lvl="0"/>
            <a:r>
              <a:rPr lang="en-US" dirty="0"/>
              <a:t>Short headline goes here, two lines max</a:t>
            </a:r>
          </a:p>
        </p:txBody>
      </p:sp>
      <p:sp>
        <p:nvSpPr>
          <p:cNvPr id="7" name="Text Placeholder 16">
            <a:extLst>
              <a:ext uri="{FF2B5EF4-FFF2-40B4-BE49-F238E27FC236}">
                <a16:creationId xmlns:a16="http://schemas.microsoft.com/office/drawing/2014/main" id="{18ED3B96-BF54-A5A0-CDD9-C5C7A54847EA}"/>
              </a:ext>
            </a:extLst>
          </p:cNvPr>
          <p:cNvSpPr>
            <a:spLocks noGrp="1"/>
          </p:cNvSpPr>
          <p:nvPr>
            <p:ph type="body" sz="quarter" idx="15" hasCustomPrompt="1"/>
          </p:nvPr>
        </p:nvSpPr>
        <p:spPr>
          <a:xfrm>
            <a:off x="733425" y="3154235"/>
            <a:ext cx="6189887" cy="2970295"/>
          </a:xfrm>
        </p:spPr>
        <p:txBody>
          <a:bodyPr>
            <a:normAutofit/>
          </a:bodyPr>
          <a:lstStyle>
            <a:lvl1pPr marL="0" indent="0">
              <a:lnSpc>
                <a:spcPct val="100000"/>
              </a:lnSpc>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This layout is great for anything text-heavy. Lorem ipsum dolor sit </a:t>
            </a:r>
            <a:r>
              <a:rPr lang="en-US" dirty="0" err="1"/>
              <a:t>amet</a:t>
            </a:r>
            <a:r>
              <a:rPr lang="en-US" dirty="0"/>
              <a:t>, </a:t>
            </a:r>
            <a:r>
              <a:rPr lang="en-US" dirty="0" err="1"/>
              <a:t>elit</a:t>
            </a:r>
            <a:r>
              <a:rPr lang="en-US" dirty="0"/>
              <a:t>, sed do </a:t>
            </a:r>
            <a:r>
              <a:rPr lang="en-US" dirty="0" err="1"/>
              <a:t>eiusmod</a:t>
            </a:r>
            <a:r>
              <a:rPr lang="en-US" dirty="0"/>
              <a:t> </a:t>
            </a:r>
            <a:r>
              <a:rPr lang="en-US" dirty="0" err="1"/>
              <a:t>porut</a:t>
            </a:r>
            <a:r>
              <a:rPr lang="en-US" dirty="0"/>
              <a:t> labore et dolore </a:t>
            </a:r>
          </a:p>
        </p:txBody>
      </p:sp>
      <p:sp>
        <p:nvSpPr>
          <p:cNvPr id="8" name="Text Placeholder 16">
            <a:extLst>
              <a:ext uri="{FF2B5EF4-FFF2-40B4-BE49-F238E27FC236}">
                <a16:creationId xmlns:a16="http://schemas.microsoft.com/office/drawing/2014/main" id="{1D9504F8-AB79-AAF8-CBA5-E2461B94E7EB}"/>
              </a:ext>
            </a:extLst>
          </p:cNvPr>
          <p:cNvSpPr>
            <a:spLocks noGrp="1"/>
          </p:cNvSpPr>
          <p:nvPr>
            <p:ph type="body" sz="quarter" idx="18" hasCustomPrompt="1"/>
          </p:nvPr>
        </p:nvSpPr>
        <p:spPr>
          <a:xfrm>
            <a:off x="733425" y="2229556"/>
            <a:ext cx="6189886" cy="814003"/>
          </a:xfrm>
        </p:spPr>
        <p:txBody>
          <a:bodyPr anchor="b">
            <a:normAutofit/>
          </a:bodyPr>
          <a:lstStyle>
            <a:lvl1pPr marL="0" indent="0">
              <a:lnSpc>
                <a:spcPct val="100000"/>
              </a:lnSpc>
              <a:buNone/>
              <a:defRPr sz="1800" b="1">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 goes here</a:t>
            </a:r>
          </a:p>
        </p:txBody>
      </p:sp>
    </p:spTree>
    <p:extLst>
      <p:ext uri="{BB962C8B-B14F-4D97-AF65-F5344CB8AC3E}">
        <p14:creationId xmlns:p14="http://schemas.microsoft.com/office/powerpoint/2010/main" val="691405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tx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00CD991-5D2C-E84E-BA15-A5F6F65953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16">
            <a:extLst>
              <a:ext uri="{FF2B5EF4-FFF2-40B4-BE49-F238E27FC236}">
                <a16:creationId xmlns:a16="http://schemas.microsoft.com/office/drawing/2014/main" id="{B15DCCC1-4971-D1CF-619E-494C176783FD}"/>
              </a:ext>
            </a:extLst>
          </p:cNvPr>
          <p:cNvSpPr>
            <a:spLocks noGrp="1"/>
          </p:cNvSpPr>
          <p:nvPr>
            <p:ph type="body" sz="quarter" idx="27" hasCustomPrompt="1"/>
          </p:nvPr>
        </p:nvSpPr>
        <p:spPr>
          <a:xfrm>
            <a:off x="6962172" y="1791556"/>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03</a:t>
            </a:r>
          </a:p>
        </p:txBody>
      </p:sp>
      <p:sp>
        <p:nvSpPr>
          <p:cNvPr id="3" name="Text Placeholder 21">
            <a:extLst>
              <a:ext uri="{FF2B5EF4-FFF2-40B4-BE49-F238E27FC236}">
                <a16:creationId xmlns:a16="http://schemas.microsoft.com/office/drawing/2014/main" id="{F09F9240-64B3-8EA7-93C2-1BD9E405E894}"/>
              </a:ext>
            </a:extLst>
          </p:cNvPr>
          <p:cNvSpPr>
            <a:spLocks noGrp="1"/>
          </p:cNvSpPr>
          <p:nvPr>
            <p:ph type="body" sz="quarter" idx="11" hasCustomPrompt="1"/>
          </p:nvPr>
        </p:nvSpPr>
        <p:spPr>
          <a:xfrm>
            <a:off x="6962173" y="3049929"/>
            <a:ext cx="4496402" cy="2476982"/>
          </a:xfrm>
        </p:spPr>
        <p:txBody>
          <a:bodyPr>
            <a:noAutofit/>
          </a:bodyPr>
          <a:lstStyle>
            <a:lvl1pPr marL="0" indent="0">
              <a:lnSpc>
                <a:spcPct val="100000"/>
              </a:lnSpc>
              <a:spcBef>
                <a:spcPts val="0"/>
              </a:spcBef>
              <a:spcAft>
                <a:spcPts val="0"/>
              </a:spcAft>
              <a:buNone/>
              <a:defRPr sz="4000" b="1"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Focus on continuous </a:t>
            </a:r>
          </a:p>
          <a:p>
            <a:pPr lvl="0"/>
            <a:r>
              <a:rPr lang="en-US" dirty="0"/>
              <a:t>improvement</a:t>
            </a:r>
          </a:p>
        </p:txBody>
      </p:sp>
    </p:spTree>
    <p:extLst>
      <p:ext uri="{BB962C8B-B14F-4D97-AF65-F5344CB8AC3E}">
        <p14:creationId xmlns:p14="http://schemas.microsoft.com/office/powerpoint/2010/main" val="3799582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asic chart">
    <p:spTree>
      <p:nvGrpSpPr>
        <p:cNvPr id="1" name=""/>
        <p:cNvGrpSpPr/>
        <p:nvPr/>
      </p:nvGrpSpPr>
      <p:grpSpPr>
        <a:xfrm>
          <a:off x="0" y="0"/>
          <a:ext cx="0" cy="0"/>
          <a:chOff x="0" y="0"/>
          <a:chExt cx="0" cy="0"/>
        </a:xfrm>
      </p:grpSpPr>
      <p:sp>
        <p:nvSpPr>
          <p:cNvPr id="4" name="Text Placeholder 16">
            <a:extLst>
              <a:ext uri="{FF2B5EF4-FFF2-40B4-BE49-F238E27FC236}">
                <a16:creationId xmlns:a16="http://schemas.microsoft.com/office/drawing/2014/main" id="{7D2262BD-5366-9F81-5D60-3201F316F9DB}"/>
              </a:ext>
            </a:extLst>
          </p:cNvPr>
          <p:cNvSpPr>
            <a:spLocks noGrp="1"/>
          </p:cNvSpPr>
          <p:nvPr>
            <p:ph type="body" sz="quarter" idx="15" hasCustomPrompt="1"/>
          </p:nvPr>
        </p:nvSpPr>
        <p:spPr>
          <a:xfrm>
            <a:off x="733426" y="2326640"/>
            <a:ext cx="10631260" cy="4168502"/>
          </a:xfrm>
        </p:spPr>
        <p:txBody>
          <a:bodyPr>
            <a:normAutofit/>
          </a:bodyPr>
          <a:lstStyle>
            <a:lvl1pPr marL="0" indent="0">
              <a:lnSpc>
                <a:spcPct val="100000"/>
              </a:lnSpc>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Paragraph or bullet info is placed here.</a:t>
            </a:r>
          </a:p>
        </p:txBody>
      </p:sp>
      <p:sp>
        <p:nvSpPr>
          <p:cNvPr id="5" name="Text Placeholder 16">
            <a:extLst>
              <a:ext uri="{FF2B5EF4-FFF2-40B4-BE49-F238E27FC236}">
                <a16:creationId xmlns:a16="http://schemas.microsoft.com/office/drawing/2014/main" id="{B252C622-5963-74E7-EB72-D725119F6D3D}"/>
              </a:ext>
            </a:extLst>
          </p:cNvPr>
          <p:cNvSpPr>
            <a:spLocks noGrp="1"/>
          </p:cNvSpPr>
          <p:nvPr>
            <p:ph type="body" sz="quarter" idx="18" hasCustomPrompt="1"/>
          </p:nvPr>
        </p:nvSpPr>
        <p:spPr>
          <a:xfrm>
            <a:off x="733425" y="1479685"/>
            <a:ext cx="10631260" cy="678407"/>
          </a:xfrm>
        </p:spPr>
        <p:txBody>
          <a:bodyPr anchor="b">
            <a:normAutofit/>
          </a:bodyPr>
          <a:lstStyle>
            <a:lvl1pPr marL="0" indent="0">
              <a:lnSpc>
                <a:spcPct val="100000"/>
              </a:lnSpc>
              <a:buNone/>
              <a:defRPr sz="1800" b="1">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 here</a:t>
            </a:r>
          </a:p>
        </p:txBody>
      </p:sp>
      <p:sp>
        <p:nvSpPr>
          <p:cNvPr id="3" name="Text Placeholder 4">
            <a:extLst>
              <a:ext uri="{FF2B5EF4-FFF2-40B4-BE49-F238E27FC236}">
                <a16:creationId xmlns:a16="http://schemas.microsoft.com/office/drawing/2014/main" id="{C8759497-594F-8DFD-14B8-BFB88E2D1327}"/>
              </a:ext>
            </a:extLst>
          </p:cNvPr>
          <p:cNvSpPr>
            <a:spLocks noGrp="1"/>
          </p:cNvSpPr>
          <p:nvPr>
            <p:ph type="body" sz="quarter" idx="20" hasCustomPrompt="1"/>
          </p:nvPr>
        </p:nvSpPr>
        <p:spPr>
          <a:xfrm>
            <a:off x="733424" y="733470"/>
            <a:ext cx="7223673" cy="746215"/>
          </a:xfrm>
        </p:spPr>
        <p:txBody>
          <a:bodyPr>
            <a:normAutofit/>
          </a:bodyPr>
          <a:lstStyle>
            <a:lvl1pPr marL="0" indent="0">
              <a:lnSpc>
                <a:spcPct val="100000"/>
              </a:lnSpc>
              <a:buNone/>
              <a:defRPr sz="4000">
                <a:solidFill>
                  <a:schemeClr val="tx1"/>
                </a:solidFill>
              </a:defRPr>
            </a:lvl1pPr>
          </a:lstStyle>
          <a:p>
            <a:pPr lvl="0"/>
            <a:r>
              <a:rPr lang="en-US" dirty="0"/>
              <a:t>Short headline goes here</a:t>
            </a:r>
          </a:p>
        </p:txBody>
      </p:sp>
    </p:spTree>
    <p:extLst>
      <p:ext uri="{BB962C8B-B14F-4D97-AF65-F5344CB8AC3E}">
        <p14:creationId xmlns:p14="http://schemas.microsoft.com/office/powerpoint/2010/main" val="2338124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Points Listing">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DDB6D-1C8B-E2DD-57EC-C487B33959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945223" y="3429001"/>
            <a:ext cx="2260092" cy="2098040"/>
          </a:xfrm>
        </p:spPr>
        <p:txBody>
          <a:bodyPr>
            <a:noAutofit/>
          </a:bodyPr>
          <a:lstStyle>
            <a:lvl1pPr marL="0" indent="0">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Bold 22pt Lorem ipsum dolor sit </a:t>
            </a:r>
            <a:r>
              <a:rPr lang="en-US" dirty="0" err="1"/>
              <a:t>amet</a:t>
            </a:r>
            <a:endParaRPr lang="en-US" dirty="0"/>
          </a:p>
        </p:txBody>
      </p:sp>
      <p:sp>
        <p:nvSpPr>
          <p:cNvPr id="4" name="Text Placeholder 4">
            <a:extLst>
              <a:ext uri="{FF2B5EF4-FFF2-40B4-BE49-F238E27FC236}">
                <a16:creationId xmlns:a16="http://schemas.microsoft.com/office/drawing/2014/main" id="{2FCB2634-B002-FFCC-E14D-45B426BBFFD9}"/>
              </a:ext>
            </a:extLst>
          </p:cNvPr>
          <p:cNvSpPr>
            <a:spLocks noGrp="1"/>
          </p:cNvSpPr>
          <p:nvPr>
            <p:ph type="body" sz="quarter" idx="20" hasCustomPrompt="1"/>
          </p:nvPr>
        </p:nvSpPr>
        <p:spPr>
          <a:xfrm>
            <a:off x="733424" y="733470"/>
            <a:ext cx="6189889" cy="1597686"/>
          </a:xfrm>
        </p:spPr>
        <p:txBody>
          <a:bodyPr>
            <a:normAutofit/>
          </a:bodyPr>
          <a:lstStyle>
            <a:lvl1pPr marL="0" indent="0">
              <a:lnSpc>
                <a:spcPct val="100000"/>
              </a:lnSpc>
              <a:buNone/>
              <a:defRPr sz="4000">
                <a:solidFill>
                  <a:schemeClr val="bg1"/>
                </a:solidFill>
              </a:defRPr>
            </a:lvl1pPr>
          </a:lstStyle>
          <a:p>
            <a:pPr lvl="0"/>
            <a:r>
              <a:rPr lang="en-US" dirty="0"/>
              <a:t>Short headline goes here, two lines max</a:t>
            </a:r>
          </a:p>
        </p:txBody>
      </p:sp>
      <p:sp>
        <p:nvSpPr>
          <p:cNvPr id="30" name="Text Placeholder 24">
            <a:extLst>
              <a:ext uri="{FF2B5EF4-FFF2-40B4-BE49-F238E27FC236}">
                <a16:creationId xmlns:a16="http://schemas.microsoft.com/office/drawing/2014/main" id="{548BF4A6-60C3-3997-A5C7-DC944BDCC8F4}"/>
              </a:ext>
            </a:extLst>
          </p:cNvPr>
          <p:cNvSpPr>
            <a:spLocks noGrp="1"/>
          </p:cNvSpPr>
          <p:nvPr>
            <p:ph type="body" sz="quarter" idx="21" hasCustomPrompt="1"/>
          </p:nvPr>
        </p:nvSpPr>
        <p:spPr>
          <a:xfrm>
            <a:off x="3599160" y="3429001"/>
            <a:ext cx="2260092" cy="2098040"/>
          </a:xfrm>
        </p:spPr>
        <p:txBody>
          <a:bodyPr>
            <a:noAutofit/>
          </a:bodyPr>
          <a:lstStyle>
            <a:lvl1pPr marL="0" indent="0">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Bold 22pt Lorem ipsum dolor sit </a:t>
            </a:r>
            <a:r>
              <a:rPr lang="en-US" dirty="0" err="1"/>
              <a:t>amet</a:t>
            </a:r>
            <a:endParaRPr lang="en-US" dirty="0"/>
          </a:p>
        </p:txBody>
      </p:sp>
      <p:sp>
        <p:nvSpPr>
          <p:cNvPr id="33" name="Text Placeholder 24">
            <a:extLst>
              <a:ext uri="{FF2B5EF4-FFF2-40B4-BE49-F238E27FC236}">
                <a16:creationId xmlns:a16="http://schemas.microsoft.com/office/drawing/2014/main" id="{20F88BD8-7271-7780-508D-8F5C7CC13432}"/>
              </a:ext>
            </a:extLst>
          </p:cNvPr>
          <p:cNvSpPr>
            <a:spLocks noGrp="1"/>
          </p:cNvSpPr>
          <p:nvPr>
            <p:ph type="body" sz="quarter" idx="23" hasCustomPrompt="1"/>
          </p:nvPr>
        </p:nvSpPr>
        <p:spPr>
          <a:xfrm>
            <a:off x="6253097" y="3429001"/>
            <a:ext cx="2260092" cy="2098040"/>
          </a:xfrm>
        </p:spPr>
        <p:txBody>
          <a:bodyPr>
            <a:noAutofit/>
          </a:bodyPr>
          <a:lstStyle>
            <a:lvl1pPr marL="0" indent="0">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Bold 22pt Lorem ipsum dolor sit </a:t>
            </a:r>
            <a:r>
              <a:rPr lang="en-US" dirty="0" err="1"/>
              <a:t>amet</a:t>
            </a:r>
            <a:endParaRPr lang="en-US" dirty="0"/>
          </a:p>
        </p:txBody>
      </p:sp>
      <p:sp>
        <p:nvSpPr>
          <p:cNvPr id="36" name="Text Placeholder 24">
            <a:extLst>
              <a:ext uri="{FF2B5EF4-FFF2-40B4-BE49-F238E27FC236}">
                <a16:creationId xmlns:a16="http://schemas.microsoft.com/office/drawing/2014/main" id="{3827825A-4013-0501-35AC-CFB9B160EF72}"/>
              </a:ext>
            </a:extLst>
          </p:cNvPr>
          <p:cNvSpPr>
            <a:spLocks noGrp="1"/>
          </p:cNvSpPr>
          <p:nvPr>
            <p:ph type="body" sz="quarter" idx="25" hasCustomPrompt="1"/>
          </p:nvPr>
        </p:nvSpPr>
        <p:spPr>
          <a:xfrm>
            <a:off x="8907034" y="3429001"/>
            <a:ext cx="2260092" cy="2098040"/>
          </a:xfrm>
        </p:spPr>
        <p:txBody>
          <a:bodyPr>
            <a:noAutofit/>
          </a:bodyPr>
          <a:lstStyle>
            <a:lvl1pPr marL="0" indent="0">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Bold 22pt Lorem ipsum dolor sit </a:t>
            </a:r>
            <a:r>
              <a:rPr lang="en-US" dirty="0" err="1"/>
              <a:t>amet</a:t>
            </a:r>
            <a:endParaRPr lang="en-US" dirty="0"/>
          </a:p>
        </p:txBody>
      </p:sp>
    </p:spTree>
    <p:extLst>
      <p:ext uri="{BB962C8B-B14F-4D97-AF65-F5344CB8AC3E}">
        <p14:creationId xmlns:p14="http://schemas.microsoft.com/office/powerpoint/2010/main" val="35647386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Points Listing">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DDB6D-1C8B-E2DD-57EC-C487B33959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945222" y="3429001"/>
            <a:ext cx="3170549" cy="2098040"/>
          </a:xfrm>
        </p:spPr>
        <p:txBody>
          <a:bodyPr>
            <a:noAutofit/>
          </a:bodyPr>
          <a:lstStyle>
            <a:lvl1pPr marL="0" indent="0">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Bold 22pt Lorem ipsum dolor sit </a:t>
            </a:r>
            <a:r>
              <a:rPr lang="en-US" dirty="0" err="1"/>
              <a:t>amet</a:t>
            </a:r>
            <a:endParaRPr lang="en-US" dirty="0"/>
          </a:p>
        </p:txBody>
      </p:sp>
      <p:sp>
        <p:nvSpPr>
          <p:cNvPr id="4" name="Text Placeholder 4">
            <a:extLst>
              <a:ext uri="{FF2B5EF4-FFF2-40B4-BE49-F238E27FC236}">
                <a16:creationId xmlns:a16="http://schemas.microsoft.com/office/drawing/2014/main" id="{2FCB2634-B002-FFCC-E14D-45B426BBFFD9}"/>
              </a:ext>
            </a:extLst>
          </p:cNvPr>
          <p:cNvSpPr>
            <a:spLocks noGrp="1"/>
          </p:cNvSpPr>
          <p:nvPr>
            <p:ph type="body" sz="quarter" idx="20" hasCustomPrompt="1"/>
          </p:nvPr>
        </p:nvSpPr>
        <p:spPr>
          <a:xfrm>
            <a:off x="733424" y="733470"/>
            <a:ext cx="6189889" cy="1597686"/>
          </a:xfrm>
        </p:spPr>
        <p:txBody>
          <a:bodyPr>
            <a:normAutofit/>
          </a:bodyPr>
          <a:lstStyle>
            <a:lvl1pPr marL="0" indent="0">
              <a:lnSpc>
                <a:spcPct val="100000"/>
              </a:lnSpc>
              <a:buNone/>
              <a:defRPr sz="4000">
                <a:solidFill>
                  <a:schemeClr val="bg1"/>
                </a:solidFill>
              </a:defRPr>
            </a:lvl1pPr>
          </a:lstStyle>
          <a:p>
            <a:pPr lvl="0"/>
            <a:r>
              <a:rPr lang="en-US" dirty="0"/>
              <a:t>Short headline goes here, two lines max</a:t>
            </a:r>
          </a:p>
        </p:txBody>
      </p:sp>
      <p:sp>
        <p:nvSpPr>
          <p:cNvPr id="30" name="Text Placeholder 24">
            <a:extLst>
              <a:ext uri="{FF2B5EF4-FFF2-40B4-BE49-F238E27FC236}">
                <a16:creationId xmlns:a16="http://schemas.microsoft.com/office/drawing/2014/main" id="{548BF4A6-60C3-3997-A5C7-DC944BDCC8F4}"/>
              </a:ext>
            </a:extLst>
          </p:cNvPr>
          <p:cNvSpPr>
            <a:spLocks noGrp="1"/>
          </p:cNvSpPr>
          <p:nvPr>
            <p:ph type="body" sz="quarter" idx="21" hasCustomPrompt="1"/>
          </p:nvPr>
        </p:nvSpPr>
        <p:spPr>
          <a:xfrm>
            <a:off x="4510719" y="3429001"/>
            <a:ext cx="3170555" cy="2098040"/>
          </a:xfrm>
        </p:spPr>
        <p:txBody>
          <a:bodyPr>
            <a:noAutofit/>
          </a:bodyPr>
          <a:lstStyle>
            <a:lvl1pPr marL="0" indent="0">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Bold 22pt Lorem ipsum dolor sit </a:t>
            </a:r>
            <a:r>
              <a:rPr lang="en-US" dirty="0" err="1"/>
              <a:t>amet</a:t>
            </a:r>
            <a:endParaRPr lang="en-US" dirty="0"/>
          </a:p>
        </p:txBody>
      </p:sp>
      <p:sp>
        <p:nvSpPr>
          <p:cNvPr id="33" name="Text Placeholder 24">
            <a:extLst>
              <a:ext uri="{FF2B5EF4-FFF2-40B4-BE49-F238E27FC236}">
                <a16:creationId xmlns:a16="http://schemas.microsoft.com/office/drawing/2014/main" id="{20F88BD8-7271-7780-508D-8F5C7CC13432}"/>
              </a:ext>
            </a:extLst>
          </p:cNvPr>
          <p:cNvSpPr>
            <a:spLocks noGrp="1"/>
          </p:cNvSpPr>
          <p:nvPr>
            <p:ph type="body" sz="quarter" idx="23" hasCustomPrompt="1"/>
          </p:nvPr>
        </p:nvSpPr>
        <p:spPr>
          <a:xfrm>
            <a:off x="8076221" y="3429001"/>
            <a:ext cx="3170555" cy="2098040"/>
          </a:xfrm>
        </p:spPr>
        <p:txBody>
          <a:bodyPr>
            <a:noAutofit/>
          </a:bodyPr>
          <a:lstStyle>
            <a:lvl1pPr marL="0" indent="0">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Bold 22pt Lorem ipsum dolor sit </a:t>
            </a:r>
            <a:r>
              <a:rPr lang="en-US" dirty="0" err="1"/>
              <a:t>amet</a:t>
            </a:r>
            <a:endParaRPr lang="en-US" dirty="0"/>
          </a:p>
        </p:txBody>
      </p:sp>
    </p:spTree>
    <p:extLst>
      <p:ext uri="{BB962C8B-B14F-4D97-AF65-F5344CB8AC3E}">
        <p14:creationId xmlns:p14="http://schemas.microsoft.com/office/powerpoint/2010/main" val="4011933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meline Slide 1">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DDB6D-1C8B-E2DD-57EC-C487B33959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1221622" y="1811166"/>
            <a:ext cx="2009776" cy="1234251"/>
          </a:xfrm>
        </p:spPr>
        <p:txBody>
          <a:bodyPr>
            <a:noAutofit/>
          </a:bodyPr>
          <a:lstStyle>
            <a:lvl1pPr marL="0" indent="0">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Insert checkpoint</a:t>
            </a:r>
          </a:p>
        </p:txBody>
      </p:sp>
      <p:pic>
        <p:nvPicPr>
          <p:cNvPr id="5" name="Picture 4">
            <a:extLst>
              <a:ext uri="{FF2B5EF4-FFF2-40B4-BE49-F238E27FC236}">
                <a16:creationId xmlns:a16="http://schemas.microsoft.com/office/drawing/2014/main" id="{D4094767-A378-78BB-4FDE-42B5A41CD5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3424" y="3271557"/>
            <a:ext cx="10725151" cy="314885"/>
          </a:xfrm>
          <a:prstGeom prst="rect">
            <a:avLst/>
          </a:prstGeom>
        </p:spPr>
      </p:pic>
      <p:sp>
        <p:nvSpPr>
          <p:cNvPr id="10" name="Text Placeholder 24">
            <a:extLst>
              <a:ext uri="{FF2B5EF4-FFF2-40B4-BE49-F238E27FC236}">
                <a16:creationId xmlns:a16="http://schemas.microsoft.com/office/drawing/2014/main" id="{E12E1BAC-7CC7-BCAE-C26D-28F2E5FC4910}"/>
              </a:ext>
            </a:extLst>
          </p:cNvPr>
          <p:cNvSpPr>
            <a:spLocks noGrp="1"/>
          </p:cNvSpPr>
          <p:nvPr>
            <p:ph type="body" sz="quarter" idx="24" hasCustomPrompt="1"/>
          </p:nvPr>
        </p:nvSpPr>
        <p:spPr>
          <a:xfrm>
            <a:off x="3977737" y="1811166"/>
            <a:ext cx="2009776" cy="1234251"/>
          </a:xfrm>
        </p:spPr>
        <p:txBody>
          <a:bodyPr>
            <a:noAutofit/>
          </a:bodyPr>
          <a:lstStyle>
            <a:lvl1pPr marL="0" indent="0">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Insert checkpoint</a:t>
            </a:r>
          </a:p>
        </p:txBody>
      </p:sp>
      <p:sp>
        <p:nvSpPr>
          <p:cNvPr id="11" name="Text Placeholder 24">
            <a:extLst>
              <a:ext uri="{FF2B5EF4-FFF2-40B4-BE49-F238E27FC236}">
                <a16:creationId xmlns:a16="http://schemas.microsoft.com/office/drawing/2014/main" id="{AA3B3AEE-6F03-6370-96DF-DA96F19D3DF4}"/>
              </a:ext>
            </a:extLst>
          </p:cNvPr>
          <p:cNvSpPr>
            <a:spLocks noGrp="1"/>
          </p:cNvSpPr>
          <p:nvPr>
            <p:ph type="body" sz="quarter" idx="25" hasCustomPrompt="1"/>
          </p:nvPr>
        </p:nvSpPr>
        <p:spPr>
          <a:xfrm>
            <a:off x="6733852" y="1811166"/>
            <a:ext cx="2009776" cy="1234251"/>
          </a:xfrm>
        </p:spPr>
        <p:txBody>
          <a:bodyPr>
            <a:noAutofit/>
          </a:bodyPr>
          <a:lstStyle>
            <a:lvl1pPr marL="0" indent="0">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Insert checkpoint</a:t>
            </a:r>
          </a:p>
        </p:txBody>
      </p:sp>
      <p:sp>
        <p:nvSpPr>
          <p:cNvPr id="12" name="Text Placeholder 24">
            <a:extLst>
              <a:ext uri="{FF2B5EF4-FFF2-40B4-BE49-F238E27FC236}">
                <a16:creationId xmlns:a16="http://schemas.microsoft.com/office/drawing/2014/main" id="{B5172EE0-C3EA-5E6A-F604-C2CD05CF5243}"/>
              </a:ext>
            </a:extLst>
          </p:cNvPr>
          <p:cNvSpPr>
            <a:spLocks noGrp="1"/>
          </p:cNvSpPr>
          <p:nvPr>
            <p:ph type="body" sz="quarter" idx="26" hasCustomPrompt="1"/>
          </p:nvPr>
        </p:nvSpPr>
        <p:spPr>
          <a:xfrm>
            <a:off x="9489967" y="1811166"/>
            <a:ext cx="2009776" cy="1234251"/>
          </a:xfrm>
        </p:spPr>
        <p:txBody>
          <a:bodyPr>
            <a:noAutofit/>
          </a:bodyPr>
          <a:lstStyle>
            <a:lvl1pPr marL="0" indent="0">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Insert checkpoint</a:t>
            </a:r>
          </a:p>
        </p:txBody>
      </p:sp>
      <p:sp>
        <p:nvSpPr>
          <p:cNvPr id="13" name="Text Placeholder 24">
            <a:extLst>
              <a:ext uri="{FF2B5EF4-FFF2-40B4-BE49-F238E27FC236}">
                <a16:creationId xmlns:a16="http://schemas.microsoft.com/office/drawing/2014/main" id="{3371262F-D985-8EA3-8113-46FD6244E0AB}"/>
              </a:ext>
            </a:extLst>
          </p:cNvPr>
          <p:cNvSpPr>
            <a:spLocks noGrp="1"/>
          </p:cNvSpPr>
          <p:nvPr>
            <p:ph type="body" sz="quarter" idx="27" hasCustomPrompt="1"/>
          </p:nvPr>
        </p:nvSpPr>
        <p:spPr>
          <a:xfrm>
            <a:off x="2613886" y="3812582"/>
            <a:ext cx="2009776" cy="1234251"/>
          </a:xfrm>
        </p:spPr>
        <p:txBody>
          <a:bodyPr anchor="b">
            <a:noAutofit/>
          </a:bodyPr>
          <a:lstStyle>
            <a:lvl1pPr marL="0" indent="0">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Insert checkpoint</a:t>
            </a:r>
          </a:p>
        </p:txBody>
      </p:sp>
      <p:sp>
        <p:nvSpPr>
          <p:cNvPr id="14" name="Text Placeholder 24">
            <a:extLst>
              <a:ext uri="{FF2B5EF4-FFF2-40B4-BE49-F238E27FC236}">
                <a16:creationId xmlns:a16="http://schemas.microsoft.com/office/drawing/2014/main" id="{BD48EBC6-0323-E864-5292-5F749DB0EB63}"/>
              </a:ext>
            </a:extLst>
          </p:cNvPr>
          <p:cNvSpPr>
            <a:spLocks noGrp="1"/>
          </p:cNvSpPr>
          <p:nvPr>
            <p:ph type="body" sz="quarter" idx="28" hasCustomPrompt="1"/>
          </p:nvPr>
        </p:nvSpPr>
        <p:spPr>
          <a:xfrm>
            <a:off x="5370001" y="3812582"/>
            <a:ext cx="2009776" cy="1234251"/>
          </a:xfrm>
        </p:spPr>
        <p:txBody>
          <a:bodyPr anchor="b">
            <a:noAutofit/>
          </a:bodyPr>
          <a:lstStyle>
            <a:lvl1pPr marL="0" indent="0">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Insert checkpoint</a:t>
            </a:r>
          </a:p>
        </p:txBody>
      </p:sp>
      <p:sp>
        <p:nvSpPr>
          <p:cNvPr id="15" name="Text Placeholder 24">
            <a:extLst>
              <a:ext uri="{FF2B5EF4-FFF2-40B4-BE49-F238E27FC236}">
                <a16:creationId xmlns:a16="http://schemas.microsoft.com/office/drawing/2014/main" id="{BD4602D9-7147-EB90-424A-B4ECFF6EA100}"/>
              </a:ext>
            </a:extLst>
          </p:cNvPr>
          <p:cNvSpPr>
            <a:spLocks noGrp="1"/>
          </p:cNvSpPr>
          <p:nvPr>
            <p:ph type="body" sz="quarter" idx="29" hasCustomPrompt="1"/>
          </p:nvPr>
        </p:nvSpPr>
        <p:spPr>
          <a:xfrm>
            <a:off x="8126116" y="3812582"/>
            <a:ext cx="2009776" cy="1234251"/>
          </a:xfrm>
        </p:spPr>
        <p:txBody>
          <a:bodyPr anchor="b">
            <a:noAutofit/>
          </a:bodyPr>
          <a:lstStyle>
            <a:lvl1pPr marL="0" indent="0">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Insert checkpoint</a:t>
            </a:r>
          </a:p>
        </p:txBody>
      </p:sp>
    </p:spTree>
    <p:extLst>
      <p:ext uri="{BB962C8B-B14F-4D97-AF65-F5344CB8AC3E}">
        <p14:creationId xmlns:p14="http://schemas.microsoft.com/office/powerpoint/2010/main" val="1872121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meline Slide 2">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DDB6D-1C8B-E2DD-57EC-C487B33959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D4094767-A378-78BB-4FDE-42B5A41CD59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469682" y="1428176"/>
            <a:ext cx="9252633" cy="4001647"/>
          </a:xfrm>
          <a:prstGeom prst="rect">
            <a:avLst/>
          </a:prstGeom>
        </p:spPr>
      </p:pic>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873126" y="1020753"/>
            <a:ext cx="1820961" cy="1234251"/>
          </a:xfrm>
        </p:spPr>
        <p:txBody>
          <a:bodyPr anchor="b">
            <a:noAutofit/>
          </a:bodyPr>
          <a:lstStyle>
            <a:lvl1pPr marL="0" indent="0" algn="ctr">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Insert checkpoint</a:t>
            </a:r>
          </a:p>
        </p:txBody>
      </p:sp>
      <p:sp>
        <p:nvSpPr>
          <p:cNvPr id="10" name="Text Placeholder 24">
            <a:extLst>
              <a:ext uri="{FF2B5EF4-FFF2-40B4-BE49-F238E27FC236}">
                <a16:creationId xmlns:a16="http://schemas.microsoft.com/office/drawing/2014/main" id="{E12E1BAC-7CC7-BCAE-C26D-28F2E5FC4910}"/>
              </a:ext>
            </a:extLst>
          </p:cNvPr>
          <p:cNvSpPr>
            <a:spLocks noGrp="1"/>
          </p:cNvSpPr>
          <p:nvPr>
            <p:ph type="body" sz="quarter" idx="24" hasCustomPrompt="1"/>
          </p:nvPr>
        </p:nvSpPr>
        <p:spPr>
          <a:xfrm>
            <a:off x="4096718" y="1911905"/>
            <a:ext cx="1820961" cy="1234251"/>
          </a:xfrm>
        </p:spPr>
        <p:txBody>
          <a:bodyPr>
            <a:noAutofit/>
          </a:bodyPr>
          <a:lstStyle>
            <a:lvl1pPr marL="0" indent="0" algn="ctr">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Insert checkpoint</a:t>
            </a:r>
          </a:p>
        </p:txBody>
      </p:sp>
      <p:sp>
        <p:nvSpPr>
          <p:cNvPr id="13" name="Text Placeholder 24">
            <a:extLst>
              <a:ext uri="{FF2B5EF4-FFF2-40B4-BE49-F238E27FC236}">
                <a16:creationId xmlns:a16="http://schemas.microsoft.com/office/drawing/2014/main" id="{3371262F-D985-8EA3-8113-46FD6244E0AB}"/>
              </a:ext>
            </a:extLst>
          </p:cNvPr>
          <p:cNvSpPr>
            <a:spLocks noGrp="1"/>
          </p:cNvSpPr>
          <p:nvPr>
            <p:ph type="body" sz="quarter" idx="27" hasCustomPrompt="1"/>
          </p:nvPr>
        </p:nvSpPr>
        <p:spPr>
          <a:xfrm>
            <a:off x="1947620" y="3735092"/>
            <a:ext cx="1820961" cy="1234251"/>
          </a:xfrm>
        </p:spPr>
        <p:txBody>
          <a:bodyPr anchor="b">
            <a:noAutofit/>
          </a:bodyPr>
          <a:lstStyle>
            <a:lvl1pPr marL="0" indent="0" algn="ctr">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Insert checkpoint</a:t>
            </a:r>
          </a:p>
        </p:txBody>
      </p:sp>
      <p:sp>
        <p:nvSpPr>
          <p:cNvPr id="4" name="Text Placeholder 24">
            <a:extLst>
              <a:ext uri="{FF2B5EF4-FFF2-40B4-BE49-F238E27FC236}">
                <a16:creationId xmlns:a16="http://schemas.microsoft.com/office/drawing/2014/main" id="{91D62E45-8F43-DE17-D928-7A0A853F5592}"/>
              </a:ext>
            </a:extLst>
          </p:cNvPr>
          <p:cNvSpPr>
            <a:spLocks noGrp="1"/>
          </p:cNvSpPr>
          <p:nvPr>
            <p:ph type="body" sz="quarter" idx="28" hasCustomPrompt="1"/>
          </p:nvPr>
        </p:nvSpPr>
        <p:spPr>
          <a:xfrm>
            <a:off x="6261315" y="3735091"/>
            <a:ext cx="1820961" cy="1234251"/>
          </a:xfrm>
        </p:spPr>
        <p:txBody>
          <a:bodyPr anchor="b">
            <a:noAutofit/>
          </a:bodyPr>
          <a:lstStyle>
            <a:lvl1pPr marL="0" indent="0" algn="ctr">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Insert checkpoint</a:t>
            </a:r>
          </a:p>
        </p:txBody>
      </p:sp>
      <p:sp>
        <p:nvSpPr>
          <p:cNvPr id="6" name="Text Placeholder 24">
            <a:extLst>
              <a:ext uri="{FF2B5EF4-FFF2-40B4-BE49-F238E27FC236}">
                <a16:creationId xmlns:a16="http://schemas.microsoft.com/office/drawing/2014/main" id="{3FACAE48-47BD-38D9-64C3-2A04A58DAD88}"/>
              </a:ext>
            </a:extLst>
          </p:cNvPr>
          <p:cNvSpPr>
            <a:spLocks noGrp="1"/>
          </p:cNvSpPr>
          <p:nvPr>
            <p:ph type="body" sz="quarter" idx="29" hasCustomPrompt="1"/>
          </p:nvPr>
        </p:nvSpPr>
        <p:spPr>
          <a:xfrm>
            <a:off x="9489967" y="3957206"/>
            <a:ext cx="1820961" cy="1234251"/>
          </a:xfrm>
        </p:spPr>
        <p:txBody>
          <a:bodyPr anchor="t">
            <a:noAutofit/>
          </a:bodyPr>
          <a:lstStyle>
            <a:lvl1pPr marL="0" indent="0" algn="ctr">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Insert checkpoint</a:t>
            </a:r>
          </a:p>
        </p:txBody>
      </p:sp>
      <p:sp>
        <p:nvSpPr>
          <p:cNvPr id="7" name="Text Placeholder 24">
            <a:extLst>
              <a:ext uri="{FF2B5EF4-FFF2-40B4-BE49-F238E27FC236}">
                <a16:creationId xmlns:a16="http://schemas.microsoft.com/office/drawing/2014/main" id="{3C370564-07B2-0044-9997-A8DCA115EE26}"/>
              </a:ext>
            </a:extLst>
          </p:cNvPr>
          <p:cNvSpPr>
            <a:spLocks noGrp="1"/>
          </p:cNvSpPr>
          <p:nvPr>
            <p:ph type="body" sz="quarter" idx="30" hasCustomPrompt="1"/>
          </p:nvPr>
        </p:nvSpPr>
        <p:spPr>
          <a:xfrm>
            <a:off x="8425911" y="1911905"/>
            <a:ext cx="1820961" cy="1234251"/>
          </a:xfrm>
        </p:spPr>
        <p:txBody>
          <a:bodyPr>
            <a:noAutofit/>
          </a:bodyPr>
          <a:lstStyle>
            <a:lvl1pPr marL="0" indent="0" algn="ctr">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Insert checkpoint</a:t>
            </a:r>
          </a:p>
        </p:txBody>
      </p:sp>
    </p:spTree>
    <p:extLst>
      <p:ext uri="{BB962C8B-B14F-4D97-AF65-F5344CB8AC3E}">
        <p14:creationId xmlns:p14="http://schemas.microsoft.com/office/powerpoint/2010/main" val="6536577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column chart">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71D271-7FC3-BFD1-5CBC-2A3227A8ED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6" name="Picture 15" descr="A black and yellow rectangle with a black background&#10;&#10;Description automatically generated">
            <a:extLst>
              <a:ext uri="{FF2B5EF4-FFF2-40B4-BE49-F238E27FC236}">
                <a16:creationId xmlns:a16="http://schemas.microsoft.com/office/drawing/2014/main" id="{1FE84BBB-2FB0-2B4F-3329-69DD5E0F27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04143" y="1217836"/>
            <a:ext cx="2489193" cy="4410508"/>
          </a:xfrm>
          <a:prstGeom prst="rect">
            <a:avLst/>
          </a:prstGeom>
        </p:spPr>
      </p:pic>
      <p:pic>
        <p:nvPicPr>
          <p:cNvPr id="17" name="Picture 16" descr="A black screen with blue border&#10;&#10;Description automatically generated">
            <a:extLst>
              <a:ext uri="{FF2B5EF4-FFF2-40B4-BE49-F238E27FC236}">
                <a16:creationId xmlns:a16="http://schemas.microsoft.com/office/drawing/2014/main" id="{7EB4F1A7-AD2A-52C2-5FBD-94C912F7C3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97301" y="1217836"/>
            <a:ext cx="2489193" cy="4410508"/>
          </a:xfrm>
          <a:prstGeom prst="rect">
            <a:avLst/>
          </a:prstGeom>
        </p:spPr>
      </p:pic>
      <p:pic>
        <p:nvPicPr>
          <p:cNvPr id="18" name="Picture 17" descr="A black and orange rectangle&#10;&#10;Description automatically generated">
            <a:extLst>
              <a:ext uri="{FF2B5EF4-FFF2-40B4-BE49-F238E27FC236}">
                <a16:creationId xmlns:a16="http://schemas.microsoft.com/office/drawing/2014/main" id="{47BEF862-CBBA-4A52-E61A-ACE85F5F3E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532915" y="1217836"/>
            <a:ext cx="2489193" cy="4410508"/>
          </a:xfrm>
          <a:prstGeom prst="rect">
            <a:avLst/>
          </a:prstGeom>
        </p:spPr>
      </p:pic>
      <p:pic>
        <p:nvPicPr>
          <p:cNvPr id="19" name="Picture 18" descr="A black screen with green lines&#10;&#10;Description automatically generated">
            <a:extLst>
              <a:ext uri="{FF2B5EF4-FFF2-40B4-BE49-F238E27FC236}">
                <a16:creationId xmlns:a16="http://schemas.microsoft.com/office/drawing/2014/main" id="{6D3674D7-FA0A-AF6F-9CD1-24765E3BD9F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168529" y="1217836"/>
            <a:ext cx="2489193" cy="4410508"/>
          </a:xfrm>
          <a:prstGeom prst="rect">
            <a:avLst/>
          </a:prstGeom>
        </p:spPr>
      </p:pic>
      <p:sp>
        <p:nvSpPr>
          <p:cNvPr id="4" name="Text Placeholder 24">
            <a:extLst>
              <a:ext uri="{FF2B5EF4-FFF2-40B4-BE49-F238E27FC236}">
                <a16:creationId xmlns:a16="http://schemas.microsoft.com/office/drawing/2014/main" id="{EE81263F-5FDB-5B2A-3353-AB2B54D618BB}"/>
              </a:ext>
            </a:extLst>
          </p:cNvPr>
          <p:cNvSpPr>
            <a:spLocks noGrp="1"/>
          </p:cNvSpPr>
          <p:nvPr>
            <p:ph type="body" sz="quarter" idx="17" hasCustomPrompt="1"/>
          </p:nvPr>
        </p:nvSpPr>
        <p:spPr>
          <a:xfrm>
            <a:off x="977943" y="1227457"/>
            <a:ext cx="2316451" cy="676757"/>
          </a:xfrm>
        </p:spPr>
        <p:txBody>
          <a:bodyPr anchor="ctr">
            <a:noAutofit/>
          </a:bodyPr>
          <a:lstStyle>
            <a:lvl1pPr marL="0" indent="0">
              <a:lnSpc>
                <a:spcPct val="100000"/>
              </a:lnSpc>
              <a:buNone/>
              <a:defRPr sz="1800" b="1" i="0">
                <a:solidFill>
                  <a:schemeClr val="tx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Subheading goes right here </a:t>
            </a:r>
          </a:p>
        </p:txBody>
      </p:sp>
      <p:sp>
        <p:nvSpPr>
          <p:cNvPr id="6" name="Text Placeholder 24">
            <a:extLst>
              <a:ext uri="{FF2B5EF4-FFF2-40B4-BE49-F238E27FC236}">
                <a16:creationId xmlns:a16="http://schemas.microsoft.com/office/drawing/2014/main" id="{21233D66-1FE2-F71E-DF4E-67CE6E594427}"/>
              </a:ext>
            </a:extLst>
          </p:cNvPr>
          <p:cNvSpPr>
            <a:spLocks noGrp="1"/>
          </p:cNvSpPr>
          <p:nvPr>
            <p:ph type="body" sz="quarter" idx="22" hasCustomPrompt="1"/>
          </p:nvPr>
        </p:nvSpPr>
        <p:spPr>
          <a:xfrm>
            <a:off x="3608585" y="1227457"/>
            <a:ext cx="2316451" cy="676757"/>
          </a:xfrm>
        </p:spPr>
        <p:txBody>
          <a:bodyPr anchor="ctr">
            <a:noAutofit/>
          </a:bodyPr>
          <a:lstStyle>
            <a:lvl1pPr marL="0" indent="0">
              <a:lnSpc>
                <a:spcPct val="100000"/>
              </a:lnSpc>
              <a:buNone/>
              <a:defRPr sz="1800" b="1" i="0">
                <a:solidFill>
                  <a:schemeClr val="tx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Subheading goes right here </a:t>
            </a:r>
          </a:p>
        </p:txBody>
      </p:sp>
      <p:sp>
        <p:nvSpPr>
          <p:cNvPr id="8" name="Text Placeholder 24">
            <a:extLst>
              <a:ext uri="{FF2B5EF4-FFF2-40B4-BE49-F238E27FC236}">
                <a16:creationId xmlns:a16="http://schemas.microsoft.com/office/drawing/2014/main" id="{0BB8E3E6-F407-611E-5B47-408F77B98FDE}"/>
              </a:ext>
            </a:extLst>
          </p:cNvPr>
          <p:cNvSpPr>
            <a:spLocks noGrp="1"/>
          </p:cNvSpPr>
          <p:nvPr>
            <p:ph type="body" sz="quarter" idx="24" hasCustomPrompt="1"/>
          </p:nvPr>
        </p:nvSpPr>
        <p:spPr>
          <a:xfrm>
            <a:off x="6243669" y="1227457"/>
            <a:ext cx="2316451" cy="676757"/>
          </a:xfrm>
        </p:spPr>
        <p:txBody>
          <a:bodyPr anchor="ctr">
            <a:noAutofit/>
          </a:bodyPr>
          <a:lstStyle>
            <a:lvl1pPr marL="0" indent="0">
              <a:lnSpc>
                <a:spcPct val="100000"/>
              </a:lnSpc>
              <a:buNone/>
              <a:defRPr sz="1800" b="1" i="0">
                <a:solidFill>
                  <a:schemeClr val="tx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Subheading goes right here </a:t>
            </a:r>
          </a:p>
        </p:txBody>
      </p:sp>
      <p:sp>
        <p:nvSpPr>
          <p:cNvPr id="9" name="Text Placeholder 24">
            <a:extLst>
              <a:ext uri="{FF2B5EF4-FFF2-40B4-BE49-F238E27FC236}">
                <a16:creationId xmlns:a16="http://schemas.microsoft.com/office/drawing/2014/main" id="{C2D554C9-74FB-5970-45C3-6CA7135CCE36}"/>
              </a:ext>
            </a:extLst>
          </p:cNvPr>
          <p:cNvSpPr>
            <a:spLocks noGrp="1"/>
          </p:cNvSpPr>
          <p:nvPr>
            <p:ph type="body" sz="quarter" idx="25" hasCustomPrompt="1"/>
          </p:nvPr>
        </p:nvSpPr>
        <p:spPr>
          <a:xfrm>
            <a:off x="8897607" y="2149312"/>
            <a:ext cx="2244876" cy="3415436"/>
          </a:xfrm>
        </p:spPr>
        <p:txBody>
          <a:bodyPr>
            <a:noAutofit/>
          </a:bodyPr>
          <a:lstStyle>
            <a:lvl1pPr marL="285750" indent="-285750">
              <a:lnSpc>
                <a:spcPct val="100000"/>
              </a:lnSpc>
              <a:buFont typeface="Arial" panose="020B0604020202020204" pitchFamily="34" charset="0"/>
              <a:buChar char="•"/>
              <a:defRPr sz="16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a:t>
            </a:r>
          </a:p>
          <a:p>
            <a:pPr lvl="0"/>
            <a:r>
              <a:rPr lang="en-US" dirty="0"/>
              <a:t>Arial regular 16pt Lorem ipsum dolor sit </a:t>
            </a:r>
            <a:r>
              <a:rPr lang="en-US" dirty="0" err="1"/>
              <a:t>amet</a:t>
            </a:r>
            <a:endParaRPr lang="en-US" dirty="0"/>
          </a:p>
        </p:txBody>
      </p:sp>
      <p:sp>
        <p:nvSpPr>
          <p:cNvPr id="10" name="Text Placeholder 24">
            <a:extLst>
              <a:ext uri="{FF2B5EF4-FFF2-40B4-BE49-F238E27FC236}">
                <a16:creationId xmlns:a16="http://schemas.microsoft.com/office/drawing/2014/main" id="{9B2AF52A-C4FA-8226-652D-37B4B3325A9F}"/>
              </a:ext>
            </a:extLst>
          </p:cNvPr>
          <p:cNvSpPr>
            <a:spLocks noGrp="1"/>
          </p:cNvSpPr>
          <p:nvPr>
            <p:ph type="body" sz="quarter" idx="26" hasCustomPrompt="1"/>
          </p:nvPr>
        </p:nvSpPr>
        <p:spPr>
          <a:xfrm>
            <a:off x="8897606" y="1227457"/>
            <a:ext cx="2316451" cy="676757"/>
          </a:xfrm>
        </p:spPr>
        <p:txBody>
          <a:bodyPr anchor="ctr">
            <a:noAutofit/>
          </a:bodyPr>
          <a:lstStyle>
            <a:lvl1pPr marL="0" indent="0">
              <a:lnSpc>
                <a:spcPct val="100000"/>
              </a:lnSpc>
              <a:buNone/>
              <a:defRPr sz="1800" b="1" i="0">
                <a:solidFill>
                  <a:schemeClr val="tx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Subheading goes right here </a:t>
            </a:r>
          </a:p>
        </p:txBody>
      </p:sp>
      <p:sp>
        <p:nvSpPr>
          <p:cNvPr id="22" name="Text Placeholder 24">
            <a:extLst>
              <a:ext uri="{FF2B5EF4-FFF2-40B4-BE49-F238E27FC236}">
                <a16:creationId xmlns:a16="http://schemas.microsoft.com/office/drawing/2014/main" id="{24B2CDAE-33E2-26CB-0FBB-AC953E0FE911}"/>
              </a:ext>
            </a:extLst>
          </p:cNvPr>
          <p:cNvSpPr>
            <a:spLocks noGrp="1"/>
          </p:cNvSpPr>
          <p:nvPr>
            <p:ph type="body" sz="quarter" idx="27" hasCustomPrompt="1"/>
          </p:nvPr>
        </p:nvSpPr>
        <p:spPr>
          <a:xfrm>
            <a:off x="6243669" y="2149312"/>
            <a:ext cx="2244876" cy="3415436"/>
          </a:xfrm>
        </p:spPr>
        <p:txBody>
          <a:bodyPr>
            <a:noAutofit/>
          </a:bodyPr>
          <a:lstStyle>
            <a:lvl1pPr marL="285750" indent="-285750">
              <a:lnSpc>
                <a:spcPct val="100000"/>
              </a:lnSpc>
              <a:buFont typeface="Arial" panose="020B0604020202020204" pitchFamily="34" charset="0"/>
              <a:buChar char="•"/>
              <a:defRPr sz="16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a:t>
            </a:r>
          </a:p>
          <a:p>
            <a:pPr lvl="0"/>
            <a:r>
              <a:rPr lang="en-US" dirty="0"/>
              <a:t>Arial regular 16pt Lorem ipsum dolor sit </a:t>
            </a:r>
            <a:r>
              <a:rPr lang="en-US" dirty="0" err="1"/>
              <a:t>amet</a:t>
            </a:r>
            <a:endParaRPr lang="en-US" dirty="0"/>
          </a:p>
        </p:txBody>
      </p:sp>
      <p:sp>
        <p:nvSpPr>
          <p:cNvPr id="23" name="Text Placeholder 24">
            <a:extLst>
              <a:ext uri="{FF2B5EF4-FFF2-40B4-BE49-F238E27FC236}">
                <a16:creationId xmlns:a16="http://schemas.microsoft.com/office/drawing/2014/main" id="{824BCBED-F536-9C4C-A895-7BF5B85F702A}"/>
              </a:ext>
            </a:extLst>
          </p:cNvPr>
          <p:cNvSpPr>
            <a:spLocks noGrp="1"/>
          </p:cNvSpPr>
          <p:nvPr>
            <p:ph type="body" sz="quarter" idx="28" hasCustomPrompt="1"/>
          </p:nvPr>
        </p:nvSpPr>
        <p:spPr>
          <a:xfrm>
            <a:off x="3608585" y="2149312"/>
            <a:ext cx="2244876" cy="3415436"/>
          </a:xfrm>
        </p:spPr>
        <p:txBody>
          <a:bodyPr>
            <a:noAutofit/>
          </a:bodyPr>
          <a:lstStyle>
            <a:lvl1pPr marL="285750" indent="-285750">
              <a:lnSpc>
                <a:spcPct val="100000"/>
              </a:lnSpc>
              <a:buFont typeface="Arial" panose="020B0604020202020204" pitchFamily="34" charset="0"/>
              <a:buChar char="•"/>
              <a:defRPr sz="16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a:t>
            </a:r>
          </a:p>
          <a:p>
            <a:pPr lvl="0"/>
            <a:r>
              <a:rPr lang="en-US" dirty="0"/>
              <a:t>Arial regular 16pt Lorem ipsum dolor sit </a:t>
            </a:r>
            <a:r>
              <a:rPr lang="en-US" dirty="0" err="1"/>
              <a:t>amet</a:t>
            </a:r>
            <a:endParaRPr lang="en-US" dirty="0"/>
          </a:p>
        </p:txBody>
      </p:sp>
      <p:sp>
        <p:nvSpPr>
          <p:cNvPr id="24" name="Text Placeholder 24">
            <a:extLst>
              <a:ext uri="{FF2B5EF4-FFF2-40B4-BE49-F238E27FC236}">
                <a16:creationId xmlns:a16="http://schemas.microsoft.com/office/drawing/2014/main" id="{8C7CBDD9-1C03-E027-E1BC-AF21CD80091B}"/>
              </a:ext>
            </a:extLst>
          </p:cNvPr>
          <p:cNvSpPr>
            <a:spLocks noGrp="1"/>
          </p:cNvSpPr>
          <p:nvPr>
            <p:ph type="body" sz="quarter" idx="29" hasCustomPrompt="1"/>
          </p:nvPr>
        </p:nvSpPr>
        <p:spPr>
          <a:xfrm>
            <a:off x="977943" y="2149312"/>
            <a:ext cx="2244876" cy="3415436"/>
          </a:xfrm>
        </p:spPr>
        <p:txBody>
          <a:bodyPr>
            <a:noAutofit/>
          </a:bodyPr>
          <a:lstStyle>
            <a:lvl1pPr marL="285750" indent="-285750">
              <a:lnSpc>
                <a:spcPct val="100000"/>
              </a:lnSpc>
              <a:buFont typeface="Arial" panose="020B0604020202020204" pitchFamily="34" charset="0"/>
              <a:buChar char="•"/>
              <a:defRPr sz="16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a:t>
            </a:r>
          </a:p>
          <a:p>
            <a:pPr lvl="0"/>
            <a:r>
              <a:rPr lang="en-US" dirty="0"/>
              <a:t>Arial regular 16pt Lorem ipsum dolor sit </a:t>
            </a:r>
            <a:r>
              <a:rPr lang="en-US" dirty="0" err="1"/>
              <a:t>amet</a:t>
            </a:r>
            <a:endParaRPr lang="en-US" dirty="0"/>
          </a:p>
        </p:txBody>
      </p:sp>
    </p:spTree>
    <p:extLst>
      <p:ext uri="{BB962C8B-B14F-4D97-AF65-F5344CB8AC3E}">
        <p14:creationId xmlns:p14="http://schemas.microsoft.com/office/powerpoint/2010/main" val="34195324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column chart">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71D271-7FC3-BFD1-5CBC-2A3227A8ED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1" name="Picture 10" descr="A screen shot of a cell phone&#10;&#10;Description automatically generated">
            <a:extLst>
              <a:ext uri="{FF2B5EF4-FFF2-40B4-BE49-F238E27FC236}">
                <a16:creationId xmlns:a16="http://schemas.microsoft.com/office/drawing/2014/main" id="{1F51AD04-ECCA-43DA-8841-2B3BBC1D9B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2389" y="1217836"/>
            <a:ext cx="3359936" cy="4410508"/>
          </a:xfrm>
          <a:prstGeom prst="rect">
            <a:avLst/>
          </a:prstGeom>
        </p:spPr>
      </p:pic>
      <p:pic>
        <p:nvPicPr>
          <p:cNvPr id="12" name="Picture 11" descr="A screen shot of a cell phone&#10;&#10;Description automatically generated">
            <a:extLst>
              <a:ext uri="{FF2B5EF4-FFF2-40B4-BE49-F238E27FC236}">
                <a16:creationId xmlns:a16="http://schemas.microsoft.com/office/drawing/2014/main" id="{34EA53FF-FD00-3DCA-7402-85FB6800156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9675" y="1211064"/>
            <a:ext cx="3359936" cy="4410508"/>
          </a:xfrm>
          <a:prstGeom prst="rect">
            <a:avLst/>
          </a:prstGeom>
        </p:spPr>
      </p:pic>
      <p:pic>
        <p:nvPicPr>
          <p:cNvPr id="13" name="Picture 12" descr="A black and orange rectangle with a black background&#10;&#10;Description automatically generated">
            <a:extLst>
              <a:ext uri="{FF2B5EF4-FFF2-40B4-BE49-F238E27FC236}">
                <a16:creationId xmlns:a16="http://schemas.microsoft.com/office/drawing/2014/main" id="{18070B1D-BAAF-C5B8-0E29-21C607F563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16032" y="1217836"/>
            <a:ext cx="3359936" cy="4410508"/>
          </a:xfrm>
          <a:prstGeom prst="rect">
            <a:avLst/>
          </a:prstGeom>
        </p:spPr>
      </p:pic>
      <p:pic>
        <p:nvPicPr>
          <p:cNvPr id="16" name="Picture 15" descr="A black and yellow rectangle with a black background&#10;&#10;Description automatically generated">
            <a:extLst>
              <a:ext uri="{FF2B5EF4-FFF2-40B4-BE49-F238E27FC236}">
                <a16:creationId xmlns:a16="http://schemas.microsoft.com/office/drawing/2014/main" id="{1FE84BBB-2FB0-2B4F-3329-69DD5E0F2750}"/>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920483" y="1217836"/>
            <a:ext cx="2489193" cy="4410508"/>
          </a:xfrm>
          <a:prstGeom prst="rect">
            <a:avLst/>
          </a:prstGeom>
        </p:spPr>
      </p:pic>
      <p:sp>
        <p:nvSpPr>
          <p:cNvPr id="4" name="Text Placeholder 24">
            <a:extLst>
              <a:ext uri="{FF2B5EF4-FFF2-40B4-BE49-F238E27FC236}">
                <a16:creationId xmlns:a16="http://schemas.microsoft.com/office/drawing/2014/main" id="{EE81263F-5FDB-5B2A-3353-AB2B54D618BB}"/>
              </a:ext>
            </a:extLst>
          </p:cNvPr>
          <p:cNvSpPr>
            <a:spLocks noGrp="1"/>
          </p:cNvSpPr>
          <p:nvPr>
            <p:ph type="body" sz="quarter" idx="17" hasCustomPrompt="1"/>
          </p:nvPr>
        </p:nvSpPr>
        <p:spPr>
          <a:xfrm>
            <a:off x="977943" y="1227457"/>
            <a:ext cx="3230719" cy="676757"/>
          </a:xfrm>
        </p:spPr>
        <p:txBody>
          <a:bodyPr anchor="ctr">
            <a:noAutofit/>
          </a:bodyPr>
          <a:lstStyle>
            <a:lvl1pPr marL="0" indent="0">
              <a:lnSpc>
                <a:spcPct val="100000"/>
              </a:lnSpc>
              <a:buNone/>
              <a:defRPr sz="1800" b="1" i="0">
                <a:solidFill>
                  <a:schemeClr val="tx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Subheading goes right here </a:t>
            </a:r>
          </a:p>
        </p:txBody>
      </p:sp>
      <p:sp>
        <p:nvSpPr>
          <p:cNvPr id="24" name="Text Placeholder 24">
            <a:extLst>
              <a:ext uri="{FF2B5EF4-FFF2-40B4-BE49-F238E27FC236}">
                <a16:creationId xmlns:a16="http://schemas.microsoft.com/office/drawing/2014/main" id="{8C7CBDD9-1C03-E027-E1BC-AF21CD80091B}"/>
              </a:ext>
            </a:extLst>
          </p:cNvPr>
          <p:cNvSpPr>
            <a:spLocks noGrp="1"/>
          </p:cNvSpPr>
          <p:nvPr>
            <p:ph type="body" sz="quarter" idx="29" hasCustomPrompt="1"/>
          </p:nvPr>
        </p:nvSpPr>
        <p:spPr>
          <a:xfrm>
            <a:off x="977943" y="2149312"/>
            <a:ext cx="3182274" cy="3415436"/>
          </a:xfrm>
        </p:spPr>
        <p:txBody>
          <a:bodyPr>
            <a:noAutofit/>
          </a:bodyPr>
          <a:lstStyle>
            <a:lvl1pPr marL="285750" indent="-285750">
              <a:lnSpc>
                <a:spcPct val="100000"/>
              </a:lnSpc>
              <a:buFont typeface="Arial" panose="020B0604020202020204" pitchFamily="34" charset="0"/>
              <a:buChar char="•"/>
              <a:defRPr sz="16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a:t>
            </a:r>
          </a:p>
          <a:p>
            <a:pPr lvl="0"/>
            <a:r>
              <a:rPr lang="en-US" dirty="0"/>
              <a:t>Arial regular 16pt Lorem ipsum dolor sit </a:t>
            </a:r>
            <a:r>
              <a:rPr lang="en-US" dirty="0" err="1"/>
              <a:t>amet</a:t>
            </a:r>
            <a:endParaRPr lang="en-US" dirty="0"/>
          </a:p>
        </p:txBody>
      </p:sp>
      <p:sp>
        <p:nvSpPr>
          <p:cNvPr id="14" name="Text Placeholder 24">
            <a:extLst>
              <a:ext uri="{FF2B5EF4-FFF2-40B4-BE49-F238E27FC236}">
                <a16:creationId xmlns:a16="http://schemas.microsoft.com/office/drawing/2014/main" id="{BD7AF157-7BA7-A927-CF7E-123A48FD6CCB}"/>
              </a:ext>
            </a:extLst>
          </p:cNvPr>
          <p:cNvSpPr>
            <a:spLocks noGrp="1"/>
          </p:cNvSpPr>
          <p:nvPr>
            <p:ph type="body" sz="quarter" idx="30" hasCustomPrompt="1"/>
          </p:nvPr>
        </p:nvSpPr>
        <p:spPr>
          <a:xfrm>
            <a:off x="4480640" y="1233451"/>
            <a:ext cx="3230719" cy="676757"/>
          </a:xfrm>
        </p:spPr>
        <p:txBody>
          <a:bodyPr anchor="ctr">
            <a:noAutofit/>
          </a:bodyPr>
          <a:lstStyle>
            <a:lvl1pPr marL="0" indent="0">
              <a:lnSpc>
                <a:spcPct val="100000"/>
              </a:lnSpc>
              <a:buNone/>
              <a:defRPr sz="1800" b="1" i="0">
                <a:solidFill>
                  <a:schemeClr val="tx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Subheading goes right here </a:t>
            </a:r>
          </a:p>
        </p:txBody>
      </p:sp>
      <p:sp>
        <p:nvSpPr>
          <p:cNvPr id="15" name="Text Placeholder 24">
            <a:extLst>
              <a:ext uri="{FF2B5EF4-FFF2-40B4-BE49-F238E27FC236}">
                <a16:creationId xmlns:a16="http://schemas.microsoft.com/office/drawing/2014/main" id="{798227CF-4E82-8E7E-EDE4-2F02E463ADFF}"/>
              </a:ext>
            </a:extLst>
          </p:cNvPr>
          <p:cNvSpPr>
            <a:spLocks noGrp="1"/>
          </p:cNvSpPr>
          <p:nvPr>
            <p:ph type="body" sz="quarter" idx="31" hasCustomPrompt="1"/>
          </p:nvPr>
        </p:nvSpPr>
        <p:spPr>
          <a:xfrm>
            <a:off x="4480640" y="2149312"/>
            <a:ext cx="3182274" cy="3415436"/>
          </a:xfrm>
        </p:spPr>
        <p:txBody>
          <a:bodyPr>
            <a:noAutofit/>
          </a:bodyPr>
          <a:lstStyle>
            <a:lvl1pPr marL="285750" indent="-285750">
              <a:lnSpc>
                <a:spcPct val="100000"/>
              </a:lnSpc>
              <a:buFont typeface="Arial" panose="020B0604020202020204" pitchFamily="34" charset="0"/>
              <a:buChar char="•"/>
              <a:defRPr sz="16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a:t>
            </a:r>
          </a:p>
          <a:p>
            <a:pPr lvl="0"/>
            <a:r>
              <a:rPr lang="en-US" dirty="0"/>
              <a:t>Arial regular 16pt Lorem ipsum dolor sit </a:t>
            </a:r>
            <a:r>
              <a:rPr lang="en-US" dirty="0" err="1"/>
              <a:t>amet</a:t>
            </a:r>
            <a:endParaRPr lang="en-US" dirty="0"/>
          </a:p>
        </p:txBody>
      </p:sp>
      <p:sp>
        <p:nvSpPr>
          <p:cNvPr id="20" name="Text Placeholder 24">
            <a:extLst>
              <a:ext uri="{FF2B5EF4-FFF2-40B4-BE49-F238E27FC236}">
                <a16:creationId xmlns:a16="http://schemas.microsoft.com/office/drawing/2014/main" id="{62918572-8196-AEB5-53AA-27E69E4FBAB0}"/>
              </a:ext>
            </a:extLst>
          </p:cNvPr>
          <p:cNvSpPr>
            <a:spLocks noGrp="1"/>
          </p:cNvSpPr>
          <p:nvPr>
            <p:ph type="body" sz="quarter" idx="32" hasCustomPrompt="1"/>
          </p:nvPr>
        </p:nvSpPr>
        <p:spPr>
          <a:xfrm>
            <a:off x="7983338" y="1228112"/>
            <a:ext cx="3230719" cy="676757"/>
          </a:xfrm>
        </p:spPr>
        <p:txBody>
          <a:bodyPr anchor="ctr">
            <a:noAutofit/>
          </a:bodyPr>
          <a:lstStyle>
            <a:lvl1pPr marL="0" indent="0">
              <a:lnSpc>
                <a:spcPct val="100000"/>
              </a:lnSpc>
              <a:buNone/>
              <a:defRPr sz="1800" b="1" i="0">
                <a:solidFill>
                  <a:schemeClr val="tx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Subheading goes right here </a:t>
            </a:r>
          </a:p>
        </p:txBody>
      </p:sp>
      <p:sp>
        <p:nvSpPr>
          <p:cNvPr id="21" name="Text Placeholder 24">
            <a:extLst>
              <a:ext uri="{FF2B5EF4-FFF2-40B4-BE49-F238E27FC236}">
                <a16:creationId xmlns:a16="http://schemas.microsoft.com/office/drawing/2014/main" id="{C4D34854-C4FF-F58C-50A6-10386733E646}"/>
              </a:ext>
            </a:extLst>
          </p:cNvPr>
          <p:cNvSpPr>
            <a:spLocks noGrp="1"/>
          </p:cNvSpPr>
          <p:nvPr>
            <p:ph type="body" sz="quarter" idx="33" hasCustomPrompt="1"/>
          </p:nvPr>
        </p:nvSpPr>
        <p:spPr>
          <a:xfrm>
            <a:off x="7983338" y="2149312"/>
            <a:ext cx="3182274" cy="3415436"/>
          </a:xfrm>
        </p:spPr>
        <p:txBody>
          <a:bodyPr>
            <a:noAutofit/>
          </a:bodyPr>
          <a:lstStyle>
            <a:lvl1pPr marL="285750" indent="-285750">
              <a:lnSpc>
                <a:spcPct val="100000"/>
              </a:lnSpc>
              <a:buFont typeface="Arial" panose="020B0604020202020204" pitchFamily="34" charset="0"/>
              <a:buChar char="•"/>
              <a:defRPr sz="16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a:t>
            </a:r>
          </a:p>
          <a:p>
            <a:pPr lvl="0"/>
            <a:r>
              <a:rPr lang="en-US" dirty="0"/>
              <a:t>Arial regular 16pt Lorem ipsum dolor sit </a:t>
            </a:r>
            <a:r>
              <a:rPr lang="en-US" dirty="0" err="1"/>
              <a:t>amet</a:t>
            </a:r>
            <a:endParaRPr lang="en-US" dirty="0"/>
          </a:p>
        </p:txBody>
      </p:sp>
    </p:spTree>
    <p:extLst>
      <p:ext uri="{BB962C8B-B14F-4D97-AF65-F5344CB8AC3E}">
        <p14:creationId xmlns:p14="http://schemas.microsoft.com/office/powerpoint/2010/main" val="3962276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meline Slide 1">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DDB6D-1C8B-E2DD-57EC-C487B33959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1221622" y="1811166"/>
            <a:ext cx="2009776" cy="1234251"/>
          </a:xfrm>
        </p:spPr>
        <p:txBody>
          <a:bodyPr>
            <a:noAutofit/>
          </a:bodyPr>
          <a:lstStyle>
            <a:lvl1pPr marL="0" indent="0">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Insert checkpoint</a:t>
            </a:r>
          </a:p>
        </p:txBody>
      </p:sp>
      <p:pic>
        <p:nvPicPr>
          <p:cNvPr id="5" name="Picture 4">
            <a:extLst>
              <a:ext uri="{FF2B5EF4-FFF2-40B4-BE49-F238E27FC236}">
                <a16:creationId xmlns:a16="http://schemas.microsoft.com/office/drawing/2014/main" id="{D4094767-A378-78BB-4FDE-42B5A41CD5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3424" y="3271557"/>
            <a:ext cx="10725151" cy="314885"/>
          </a:xfrm>
          <a:prstGeom prst="rect">
            <a:avLst/>
          </a:prstGeom>
        </p:spPr>
      </p:pic>
      <p:sp>
        <p:nvSpPr>
          <p:cNvPr id="10" name="Text Placeholder 24">
            <a:extLst>
              <a:ext uri="{FF2B5EF4-FFF2-40B4-BE49-F238E27FC236}">
                <a16:creationId xmlns:a16="http://schemas.microsoft.com/office/drawing/2014/main" id="{E12E1BAC-7CC7-BCAE-C26D-28F2E5FC4910}"/>
              </a:ext>
            </a:extLst>
          </p:cNvPr>
          <p:cNvSpPr>
            <a:spLocks noGrp="1"/>
          </p:cNvSpPr>
          <p:nvPr>
            <p:ph type="body" sz="quarter" idx="24" hasCustomPrompt="1"/>
          </p:nvPr>
        </p:nvSpPr>
        <p:spPr>
          <a:xfrm>
            <a:off x="3977737" y="1811166"/>
            <a:ext cx="2009776" cy="1234251"/>
          </a:xfrm>
        </p:spPr>
        <p:txBody>
          <a:bodyPr>
            <a:noAutofit/>
          </a:bodyPr>
          <a:lstStyle>
            <a:lvl1pPr marL="0" indent="0">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Insert checkpoint</a:t>
            </a:r>
          </a:p>
        </p:txBody>
      </p:sp>
      <p:sp>
        <p:nvSpPr>
          <p:cNvPr id="11" name="Text Placeholder 24">
            <a:extLst>
              <a:ext uri="{FF2B5EF4-FFF2-40B4-BE49-F238E27FC236}">
                <a16:creationId xmlns:a16="http://schemas.microsoft.com/office/drawing/2014/main" id="{AA3B3AEE-6F03-6370-96DF-DA96F19D3DF4}"/>
              </a:ext>
            </a:extLst>
          </p:cNvPr>
          <p:cNvSpPr>
            <a:spLocks noGrp="1"/>
          </p:cNvSpPr>
          <p:nvPr>
            <p:ph type="body" sz="quarter" idx="25" hasCustomPrompt="1"/>
          </p:nvPr>
        </p:nvSpPr>
        <p:spPr>
          <a:xfrm>
            <a:off x="6733852" y="1811166"/>
            <a:ext cx="2009776" cy="1234251"/>
          </a:xfrm>
        </p:spPr>
        <p:txBody>
          <a:bodyPr>
            <a:noAutofit/>
          </a:bodyPr>
          <a:lstStyle>
            <a:lvl1pPr marL="0" indent="0">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Insert checkpoint</a:t>
            </a:r>
          </a:p>
        </p:txBody>
      </p:sp>
      <p:sp>
        <p:nvSpPr>
          <p:cNvPr id="12" name="Text Placeholder 24">
            <a:extLst>
              <a:ext uri="{FF2B5EF4-FFF2-40B4-BE49-F238E27FC236}">
                <a16:creationId xmlns:a16="http://schemas.microsoft.com/office/drawing/2014/main" id="{B5172EE0-C3EA-5E6A-F604-C2CD05CF5243}"/>
              </a:ext>
            </a:extLst>
          </p:cNvPr>
          <p:cNvSpPr>
            <a:spLocks noGrp="1"/>
          </p:cNvSpPr>
          <p:nvPr>
            <p:ph type="body" sz="quarter" idx="26" hasCustomPrompt="1"/>
          </p:nvPr>
        </p:nvSpPr>
        <p:spPr>
          <a:xfrm>
            <a:off x="9489967" y="1811166"/>
            <a:ext cx="2009776" cy="1234251"/>
          </a:xfrm>
        </p:spPr>
        <p:txBody>
          <a:bodyPr>
            <a:noAutofit/>
          </a:bodyPr>
          <a:lstStyle>
            <a:lvl1pPr marL="0" indent="0">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Insert checkpoint</a:t>
            </a:r>
          </a:p>
        </p:txBody>
      </p:sp>
      <p:sp>
        <p:nvSpPr>
          <p:cNvPr id="13" name="Text Placeholder 24">
            <a:extLst>
              <a:ext uri="{FF2B5EF4-FFF2-40B4-BE49-F238E27FC236}">
                <a16:creationId xmlns:a16="http://schemas.microsoft.com/office/drawing/2014/main" id="{3371262F-D985-8EA3-8113-46FD6244E0AB}"/>
              </a:ext>
            </a:extLst>
          </p:cNvPr>
          <p:cNvSpPr>
            <a:spLocks noGrp="1"/>
          </p:cNvSpPr>
          <p:nvPr>
            <p:ph type="body" sz="quarter" idx="27" hasCustomPrompt="1"/>
          </p:nvPr>
        </p:nvSpPr>
        <p:spPr>
          <a:xfrm>
            <a:off x="2613886" y="3812582"/>
            <a:ext cx="2009776" cy="1234251"/>
          </a:xfrm>
        </p:spPr>
        <p:txBody>
          <a:bodyPr anchor="b">
            <a:noAutofit/>
          </a:bodyPr>
          <a:lstStyle>
            <a:lvl1pPr marL="0" indent="0">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Insert checkpoint</a:t>
            </a:r>
          </a:p>
        </p:txBody>
      </p:sp>
      <p:sp>
        <p:nvSpPr>
          <p:cNvPr id="14" name="Text Placeholder 24">
            <a:extLst>
              <a:ext uri="{FF2B5EF4-FFF2-40B4-BE49-F238E27FC236}">
                <a16:creationId xmlns:a16="http://schemas.microsoft.com/office/drawing/2014/main" id="{BD48EBC6-0323-E864-5292-5F749DB0EB63}"/>
              </a:ext>
            </a:extLst>
          </p:cNvPr>
          <p:cNvSpPr>
            <a:spLocks noGrp="1"/>
          </p:cNvSpPr>
          <p:nvPr>
            <p:ph type="body" sz="quarter" idx="28" hasCustomPrompt="1"/>
          </p:nvPr>
        </p:nvSpPr>
        <p:spPr>
          <a:xfrm>
            <a:off x="5370001" y="3812582"/>
            <a:ext cx="2009776" cy="1234251"/>
          </a:xfrm>
        </p:spPr>
        <p:txBody>
          <a:bodyPr anchor="b">
            <a:noAutofit/>
          </a:bodyPr>
          <a:lstStyle>
            <a:lvl1pPr marL="0" indent="0">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Insert checkpoint</a:t>
            </a:r>
          </a:p>
        </p:txBody>
      </p:sp>
      <p:sp>
        <p:nvSpPr>
          <p:cNvPr id="15" name="Text Placeholder 24">
            <a:extLst>
              <a:ext uri="{FF2B5EF4-FFF2-40B4-BE49-F238E27FC236}">
                <a16:creationId xmlns:a16="http://schemas.microsoft.com/office/drawing/2014/main" id="{BD4602D9-7147-EB90-424A-B4ECFF6EA100}"/>
              </a:ext>
            </a:extLst>
          </p:cNvPr>
          <p:cNvSpPr>
            <a:spLocks noGrp="1"/>
          </p:cNvSpPr>
          <p:nvPr>
            <p:ph type="body" sz="quarter" idx="29" hasCustomPrompt="1"/>
          </p:nvPr>
        </p:nvSpPr>
        <p:spPr>
          <a:xfrm>
            <a:off x="8126116" y="3812582"/>
            <a:ext cx="2009776" cy="1234251"/>
          </a:xfrm>
        </p:spPr>
        <p:txBody>
          <a:bodyPr anchor="b">
            <a:noAutofit/>
          </a:bodyPr>
          <a:lstStyle>
            <a:lvl1pPr marL="0" indent="0">
              <a:lnSpc>
                <a:spcPct val="100000"/>
              </a:lnSpc>
              <a:buNone/>
              <a:defRPr sz="2200" b="1">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Insert checkpoint</a:t>
            </a:r>
          </a:p>
        </p:txBody>
      </p:sp>
    </p:spTree>
    <p:extLst>
      <p:ext uri="{BB962C8B-B14F-4D97-AF65-F5344CB8AC3E}">
        <p14:creationId xmlns:p14="http://schemas.microsoft.com/office/powerpoint/2010/main" val="18721217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Card Listing">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DDB6D-1C8B-E2DD-57EC-C487B3395952}"/>
              </a:ext>
            </a:extLst>
          </p:cNvPr>
          <p:cNvPicPr>
            <a:picLocks noChangeAspect="1"/>
          </p:cNvPicPr>
          <p:nvPr userDrawn="1"/>
        </p:nvPicPr>
        <p:blipFill>
          <a:blip r:embed="rId2"/>
          <a:srcRect/>
          <a:stretch/>
        </p:blipFill>
        <p:spPr>
          <a:xfrm>
            <a:off x="0" y="0"/>
            <a:ext cx="12192000" cy="6858000"/>
          </a:xfrm>
          <a:prstGeom prst="rect">
            <a:avLst/>
          </a:prstGeom>
        </p:spPr>
      </p:pic>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945223" y="3878581"/>
            <a:ext cx="2260092" cy="1648459"/>
          </a:xfrm>
        </p:spPr>
        <p:txBody>
          <a:bodyPr>
            <a:noAutofit/>
          </a:bodyPr>
          <a:lstStyle>
            <a:lvl1pPr marL="0" indent="0">
              <a:lnSpc>
                <a:spcPct val="100000"/>
              </a:lnSpc>
              <a:buNone/>
              <a:defRPr sz="18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regular 18pt Lorem ipsum dolor sit </a:t>
            </a:r>
            <a:r>
              <a:rPr lang="en-US" dirty="0" err="1"/>
              <a:t>amet</a:t>
            </a:r>
            <a:endParaRPr lang="en-US" dirty="0"/>
          </a:p>
        </p:txBody>
      </p:sp>
      <p:sp>
        <p:nvSpPr>
          <p:cNvPr id="7" name="Text Placeholder 24">
            <a:extLst>
              <a:ext uri="{FF2B5EF4-FFF2-40B4-BE49-F238E27FC236}">
                <a16:creationId xmlns:a16="http://schemas.microsoft.com/office/drawing/2014/main" id="{9A048F9F-DA64-8FA9-CB43-F51518C4985F}"/>
              </a:ext>
            </a:extLst>
          </p:cNvPr>
          <p:cNvSpPr>
            <a:spLocks noGrp="1"/>
          </p:cNvSpPr>
          <p:nvPr>
            <p:ph type="body" sz="quarter" idx="17" hasCustomPrompt="1"/>
          </p:nvPr>
        </p:nvSpPr>
        <p:spPr>
          <a:xfrm>
            <a:off x="945223" y="3056257"/>
            <a:ext cx="2260092" cy="748874"/>
          </a:xfrm>
        </p:spPr>
        <p:txBody>
          <a:bodyPr anchor="b">
            <a:noAutofit/>
          </a:bodyPr>
          <a:lstStyle>
            <a:lvl1pPr marL="0" indent="0">
              <a:lnSpc>
                <a:spcPct val="100000"/>
              </a:lnSpc>
              <a:buNone/>
              <a:defRPr sz="22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Subheading goes here </a:t>
            </a:r>
          </a:p>
        </p:txBody>
      </p:sp>
      <p:sp>
        <p:nvSpPr>
          <p:cNvPr id="4" name="Text Placeholder 4">
            <a:extLst>
              <a:ext uri="{FF2B5EF4-FFF2-40B4-BE49-F238E27FC236}">
                <a16:creationId xmlns:a16="http://schemas.microsoft.com/office/drawing/2014/main" id="{2FCB2634-B002-FFCC-E14D-45B426BBFFD9}"/>
              </a:ext>
            </a:extLst>
          </p:cNvPr>
          <p:cNvSpPr>
            <a:spLocks noGrp="1"/>
          </p:cNvSpPr>
          <p:nvPr>
            <p:ph type="body" sz="quarter" idx="20" hasCustomPrompt="1"/>
          </p:nvPr>
        </p:nvSpPr>
        <p:spPr>
          <a:xfrm>
            <a:off x="733424" y="733470"/>
            <a:ext cx="6189889" cy="1597686"/>
          </a:xfrm>
        </p:spPr>
        <p:txBody>
          <a:bodyPr>
            <a:normAutofit/>
          </a:bodyPr>
          <a:lstStyle>
            <a:lvl1pPr marL="0" indent="0">
              <a:lnSpc>
                <a:spcPct val="100000"/>
              </a:lnSpc>
              <a:buNone/>
              <a:defRPr sz="4000">
                <a:solidFill>
                  <a:schemeClr val="bg1"/>
                </a:solidFill>
              </a:defRPr>
            </a:lvl1pPr>
          </a:lstStyle>
          <a:p>
            <a:pPr lvl="0"/>
            <a:r>
              <a:rPr lang="en-US" dirty="0"/>
              <a:t>Short headline goes here, two lines max</a:t>
            </a:r>
          </a:p>
        </p:txBody>
      </p:sp>
      <p:sp>
        <p:nvSpPr>
          <p:cNvPr id="30" name="Text Placeholder 24">
            <a:extLst>
              <a:ext uri="{FF2B5EF4-FFF2-40B4-BE49-F238E27FC236}">
                <a16:creationId xmlns:a16="http://schemas.microsoft.com/office/drawing/2014/main" id="{548BF4A6-60C3-3997-A5C7-DC944BDCC8F4}"/>
              </a:ext>
            </a:extLst>
          </p:cNvPr>
          <p:cNvSpPr>
            <a:spLocks noGrp="1"/>
          </p:cNvSpPr>
          <p:nvPr>
            <p:ph type="body" sz="quarter" idx="21" hasCustomPrompt="1"/>
          </p:nvPr>
        </p:nvSpPr>
        <p:spPr>
          <a:xfrm>
            <a:off x="3599160" y="3878581"/>
            <a:ext cx="2260092" cy="1648459"/>
          </a:xfrm>
        </p:spPr>
        <p:txBody>
          <a:bodyPr>
            <a:noAutofit/>
          </a:bodyPr>
          <a:lstStyle>
            <a:lvl1pPr marL="0" indent="0">
              <a:lnSpc>
                <a:spcPct val="100000"/>
              </a:lnSpc>
              <a:buNone/>
              <a:defRPr sz="18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regular 18pt Lorem ipsum dolor sit </a:t>
            </a:r>
            <a:r>
              <a:rPr lang="en-US" dirty="0" err="1"/>
              <a:t>amet</a:t>
            </a:r>
            <a:endParaRPr lang="en-US" dirty="0"/>
          </a:p>
        </p:txBody>
      </p:sp>
      <p:sp>
        <p:nvSpPr>
          <p:cNvPr id="31" name="Text Placeholder 24">
            <a:extLst>
              <a:ext uri="{FF2B5EF4-FFF2-40B4-BE49-F238E27FC236}">
                <a16:creationId xmlns:a16="http://schemas.microsoft.com/office/drawing/2014/main" id="{7B518533-0624-6714-C691-E55DD2E7F9A7}"/>
              </a:ext>
            </a:extLst>
          </p:cNvPr>
          <p:cNvSpPr>
            <a:spLocks noGrp="1"/>
          </p:cNvSpPr>
          <p:nvPr>
            <p:ph type="body" sz="quarter" idx="22" hasCustomPrompt="1"/>
          </p:nvPr>
        </p:nvSpPr>
        <p:spPr>
          <a:xfrm>
            <a:off x="3599160" y="3056257"/>
            <a:ext cx="2260092" cy="748874"/>
          </a:xfrm>
        </p:spPr>
        <p:txBody>
          <a:bodyPr anchor="b">
            <a:noAutofit/>
          </a:bodyPr>
          <a:lstStyle>
            <a:lvl1pPr marL="0" indent="0">
              <a:lnSpc>
                <a:spcPct val="100000"/>
              </a:lnSpc>
              <a:buNone/>
              <a:defRPr sz="22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Subheading goes here </a:t>
            </a:r>
          </a:p>
        </p:txBody>
      </p:sp>
      <p:sp>
        <p:nvSpPr>
          <p:cNvPr id="33" name="Text Placeholder 24">
            <a:extLst>
              <a:ext uri="{FF2B5EF4-FFF2-40B4-BE49-F238E27FC236}">
                <a16:creationId xmlns:a16="http://schemas.microsoft.com/office/drawing/2014/main" id="{20F88BD8-7271-7780-508D-8F5C7CC13432}"/>
              </a:ext>
            </a:extLst>
          </p:cNvPr>
          <p:cNvSpPr>
            <a:spLocks noGrp="1"/>
          </p:cNvSpPr>
          <p:nvPr>
            <p:ph type="body" sz="quarter" idx="23" hasCustomPrompt="1"/>
          </p:nvPr>
        </p:nvSpPr>
        <p:spPr>
          <a:xfrm>
            <a:off x="6253097" y="3878581"/>
            <a:ext cx="2260092" cy="1648459"/>
          </a:xfrm>
        </p:spPr>
        <p:txBody>
          <a:bodyPr>
            <a:noAutofit/>
          </a:bodyPr>
          <a:lstStyle>
            <a:lvl1pPr marL="0" indent="0">
              <a:lnSpc>
                <a:spcPct val="100000"/>
              </a:lnSpc>
              <a:buNone/>
              <a:defRPr sz="18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regular 18pt Lorem ipsum dolor sit </a:t>
            </a:r>
            <a:r>
              <a:rPr lang="en-US" dirty="0" err="1"/>
              <a:t>amet</a:t>
            </a:r>
            <a:endParaRPr lang="en-US" dirty="0"/>
          </a:p>
        </p:txBody>
      </p:sp>
      <p:sp>
        <p:nvSpPr>
          <p:cNvPr id="34" name="Text Placeholder 24">
            <a:extLst>
              <a:ext uri="{FF2B5EF4-FFF2-40B4-BE49-F238E27FC236}">
                <a16:creationId xmlns:a16="http://schemas.microsoft.com/office/drawing/2014/main" id="{5D454481-7868-602A-8523-6430430A24C9}"/>
              </a:ext>
            </a:extLst>
          </p:cNvPr>
          <p:cNvSpPr>
            <a:spLocks noGrp="1"/>
          </p:cNvSpPr>
          <p:nvPr>
            <p:ph type="body" sz="quarter" idx="24" hasCustomPrompt="1"/>
          </p:nvPr>
        </p:nvSpPr>
        <p:spPr>
          <a:xfrm>
            <a:off x="6253097" y="3056257"/>
            <a:ext cx="2260092" cy="748874"/>
          </a:xfrm>
        </p:spPr>
        <p:txBody>
          <a:bodyPr anchor="b">
            <a:noAutofit/>
          </a:bodyPr>
          <a:lstStyle>
            <a:lvl1pPr marL="0" indent="0">
              <a:lnSpc>
                <a:spcPct val="100000"/>
              </a:lnSpc>
              <a:buNone/>
              <a:defRPr sz="22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Subheading goes here </a:t>
            </a:r>
          </a:p>
        </p:txBody>
      </p:sp>
      <p:sp>
        <p:nvSpPr>
          <p:cNvPr id="36" name="Text Placeholder 24">
            <a:extLst>
              <a:ext uri="{FF2B5EF4-FFF2-40B4-BE49-F238E27FC236}">
                <a16:creationId xmlns:a16="http://schemas.microsoft.com/office/drawing/2014/main" id="{3827825A-4013-0501-35AC-CFB9B160EF72}"/>
              </a:ext>
            </a:extLst>
          </p:cNvPr>
          <p:cNvSpPr>
            <a:spLocks noGrp="1"/>
          </p:cNvSpPr>
          <p:nvPr>
            <p:ph type="body" sz="quarter" idx="25" hasCustomPrompt="1"/>
          </p:nvPr>
        </p:nvSpPr>
        <p:spPr>
          <a:xfrm>
            <a:off x="8907034" y="3878581"/>
            <a:ext cx="2260092" cy="1648459"/>
          </a:xfrm>
        </p:spPr>
        <p:txBody>
          <a:bodyPr>
            <a:noAutofit/>
          </a:bodyPr>
          <a:lstStyle>
            <a:lvl1pPr marL="0" indent="0">
              <a:lnSpc>
                <a:spcPct val="100000"/>
              </a:lnSpc>
              <a:buNone/>
              <a:defRPr sz="18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Supporting text right here: Arial regular 18pt Lorem ipsum dolor sit </a:t>
            </a:r>
            <a:r>
              <a:rPr lang="en-US" dirty="0" err="1"/>
              <a:t>amet</a:t>
            </a:r>
            <a:endParaRPr lang="en-US" dirty="0"/>
          </a:p>
        </p:txBody>
      </p:sp>
      <p:sp>
        <p:nvSpPr>
          <p:cNvPr id="37" name="Text Placeholder 24">
            <a:extLst>
              <a:ext uri="{FF2B5EF4-FFF2-40B4-BE49-F238E27FC236}">
                <a16:creationId xmlns:a16="http://schemas.microsoft.com/office/drawing/2014/main" id="{7DA96EA8-42EA-56B9-53E3-6FD2195B46FA}"/>
              </a:ext>
            </a:extLst>
          </p:cNvPr>
          <p:cNvSpPr>
            <a:spLocks noGrp="1"/>
          </p:cNvSpPr>
          <p:nvPr>
            <p:ph type="body" sz="quarter" idx="26" hasCustomPrompt="1"/>
          </p:nvPr>
        </p:nvSpPr>
        <p:spPr>
          <a:xfrm>
            <a:off x="8907034" y="3056257"/>
            <a:ext cx="2260092" cy="748874"/>
          </a:xfrm>
        </p:spPr>
        <p:txBody>
          <a:bodyPr anchor="b">
            <a:noAutofit/>
          </a:bodyPr>
          <a:lstStyle>
            <a:lvl1pPr marL="0" indent="0">
              <a:lnSpc>
                <a:spcPct val="100000"/>
              </a:lnSpc>
              <a:buNone/>
              <a:defRPr sz="22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Subheading goes here </a:t>
            </a:r>
          </a:p>
        </p:txBody>
      </p:sp>
    </p:spTree>
    <p:extLst>
      <p:ext uri="{BB962C8B-B14F-4D97-AF65-F5344CB8AC3E}">
        <p14:creationId xmlns:p14="http://schemas.microsoft.com/office/powerpoint/2010/main" val="41858401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hree Card Listing">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DDB6D-1C8B-E2DD-57EC-C487B3395952}"/>
              </a:ext>
            </a:extLst>
          </p:cNvPr>
          <p:cNvPicPr>
            <a:picLocks noChangeAspect="1"/>
          </p:cNvPicPr>
          <p:nvPr userDrawn="1"/>
        </p:nvPicPr>
        <p:blipFill>
          <a:blip r:embed="rId2"/>
          <a:srcRect/>
          <a:stretch/>
        </p:blipFill>
        <p:spPr>
          <a:xfrm>
            <a:off x="0" y="0"/>
            <a:ext cx="12192000" cy="6858000"/>
          </a:xfrm>
          <a:prstGeom prst="rect">
            <a:avLst/>
          </a:prstGeom>
        </p:spPr>
      </p:pic>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945222" y="3878581"/>
            <a:ext cx="3170556" cy="1648459"/>
          </a:xfrm>
        </p:spPr>
        <p:txBody>
          <a:bodyPr>
            <a:noAutofit/>
          </a:bodyPr>
          <a:lstStyle>
            <a:lvl1pPr marL="0" indent="0">
              <a:lnSpc>
                <a:spcPct val="100000"/>
              </a:lnSpc>
              <a:buNone/>
              <a:defRPr sz="18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Supporting text right here: Arial regular 18pt Lorem ipsum </a:t>
            </a:r>
            <a:r>
              <a:rPr lang="en-US" dirty="0" err="1"/>
              <a:t>elit</a:t>
            </a:r>
            <a:r>
              <a:rPr lang="en-US" dirty="0"/>
              <a:t>, sed do </a:t>
            </a:r>
            <a:r>
              <a:rPr lang="en-US" dirty="0" err="1"/>
              <a:t>eiusmod</a:t>
            </a:r>
            <a:r>
              <a:rPr lang="en-US" dirty="0"/>
              <a:t> </a:t>
            </a:r>
            <a:r>
              <a:rPr lang="en-US" dirty="0" err="1"/>
              <a:t>porut</a:t>
            </a:r>
            <a:r>
              <a:rPr lang="en-US" dirty="0"/>
              <a:t> labore et dolore blah blah blah blah </a:t>
            </a:r>
            <a:r>
              <a:rPr lang="en-US" dirty="0" err="1"/>
              <a:t>blahhhhhhhh</a:t>
            </a:r>
            <a:endParaRPr lang="en-US" dirty="0"/>
          </a:p>
        </p:txBody>
      </p:sp>
      <p:sp>
        <p:nvSpPr>
          <p:cNvPr id="7" name="Text Placeholder 24">
            <a:extLst>
              <a:ext uri="{FF2B5EF4-FFF2-40B4-BE49-F238E27FC236}">
                <a16:creationId xmlns:a16="http://schemas.microsoft.com/office/drawing/2014/main" id="{9A048F9F-DA64-8FA9-CB43-F51518C4985F}"/>
              </a:ext>
            </a:extLst>
          </p:cNvPr>
          <p:cNvSpPr>
            <a:spLocks noGrp="1"/>
          </p:cNvSpPr>
          <p:nvPr>
            <p:ph type="body" sz="quarter" idx="17" hasCustomPrompt="1"/>
          </p:nvPr>
        </p:nvSpPr>
        <p:spPr>
          <a:xfrm>
            <a:off x="945222" y="3056257"/>
            <a:ext cx="3170556" cy="748874"/>
          </a:xfrm>
        </p:spPr>
        <p:txBody>
          <a:bodyPr anchor="b">
            <a:noAutofit/>
          </a:bodyPr>
          <a:lstStyle>
            <a:lvl1pPr marL="0" indent="0">
              <a:lnSpc>
                <a:spcPct val="100000"/>
              </a:lnSpc>
              <a:buNone/>
              <a:defRPr sz="22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Longer subheading goes here</a:t>
            </a:r>
          </a:p>
        </p:txBody>
      </p:sp>
      <p:sp>
        <p:nvSpPr>
          <p:cNvPr id="4" name="Text Placeholder 4">
            <a:extLst>
              <a:ext uri="{FF2B5EF4-FFF2-40B4-BE49-F238E27FC236}">
                <a16:creationId xmlns:a16="http://schemas.microsoft.com/office/drawing/2014/main" id="{2FCB2634-B002-FFCC-E14D-45B426BBFFD9}"/>
              </a:ext>
            </a:extLst>
          </p:cNvPr>
          <p:cNvSpPr>
            <a:spLocks noGrp="1"/>
          </p:cNvSpPr>
          <p:nvPr>
            <p:ph type="body" sz="quarter" idx="20" hasCustomPrompt="1"/>
          </p:nvPr>
        </p:nvSpPr>
        <p:spPr>
          <a:xfrm>
            <a:off x="733424" y="733470"/>
            <a:ext cx="6189889" cy="1597686"/>
          </a:xfrm>
        </p:spPr>
        <p:txBody>
          <a:bodyPr>
            <a:normAutofit/>
          </a:bodyPr>
          <a:lstStyle>
            <a:lvl1pPr marL="0" indent="0">
              <a:lnSpc>
                <a:spcPct val="100000"/>
              </a:lnSpc>
              <a:buNone/>
              <a:defRPr sz="4000">
                <a:solidFill>
                  <a:schemeClr val="bg1"/>
                </a:solidFill>
              </a:defRPr>
            </a:lvl1pPr>
          </a:lstStyle>
          <a:p>
            <a:pPr lvl="0"/>
            <a:r>
              <a:rPr lang="en-US" dirty="0"/>
              <a:t>Short headline goes here, two lines max</a:t>
            </a:r>
          </a:p>
        </p:txBody>
      </p:sp>
      <p:sp>
        <p:nvSpPr>
          <p:cNvPr id="30" name="Text Placeholder 24">
            <a:extLst>
              <a:ext uri="{FF2B5EF4-FFF2-40B4-BE49-F238E27FC236}">
                <a16:creationId xmlns:a16="http://schemas.microsoft.com/office/drawing/2014/main" id="{548BF4A6-60C3-3997-A5C7-DC944BDCC8F4}"/>
              </a:ext>
            </a:extLst>
          </p:cNvPr>
          <p:cNvSpPr>
            <a:spLocks noGrp="1"/>
          </p:cNvSpPr>
          <p:nvPr>
            <p:ph type="body" sz="quarter" idx="21" hasCustomPrompt="1"/>
          </p:nvPr>
        </p:nvSpPr>
        <p:spPr>
          <a:xfrm>
            <a:off x="4510722" y="3878581"/>
            <a:ext cx="3170556" cy="1648459"/>
          </a:xfrm>
        </p:spPr>
        <p:txBody>
          <a:bodyPr>
            <a:noAutofit/>
          </a:bodyPr>
          <a:lstStyle>
            <a:lvl1pPr marL="0" indent="0">
              <a:lnSpc>
                <a:spcPct val="100000"/>
              </a:lnSpc>
              <a:buNone/>
              <a:defRPr sz="18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Supporting text right here: Arial regular 18pt Lorem ipsum </a:t>
            </a:r>
            <a:r>
              <a:rPr lang="en-US" dirty="0" err="1"/>
              <a:t>elit</a:t>
            </a:r>
            <a:r>
              <a:rPr lang="en-US" dirty="0"/>
              <a:t>, sed do </a:t>
            </a:r>
            <a:r>
              <a:rPr lang="en-US" dirty="0" err="1"/>
              <a:t>eiusmod</a:t>
            </a:r>
            <a:r>
              <a:rPr lang="en-US" dirty="0"/>
              <a:t> </a:t>
            </a:r>
            <a:r>
              <a:rPr lang="en-US" dirty="0" err="1"/>
              <a:t>porut</a:t>
            </a:r>
            <a:r>
              <a:rPr lang="en-US" dirty="0"/>
              <a:t> labore et dolore blah blah blah blah </a:t>
            </a:r>
            <a:r>
              <a:rPr lang="en-US" dirty="0" err="1"/>
              <a:t>blahhhhhhhh</a:t>
            </a:r>
            <a:endParaRPr lang="en-US" dirty="0"/>
          </a:p>
        </p:txBody>
      </p:sp>
      <p:sp>
        <p:nvSpPr>
          <p:cNvPr id="31" name="Text Placeholder 24">
            <a:extLst>
              <a:ext uri="{FF2B5EF4-FFF2-40B4-BE49-F238E27FC236}">
                <a16:creationId xmlns:a16="http://schemas.microsoft.com/office/drawing/2014/main" id="{7B518533-0624-6714-C691-E55DD2E7F9A7}"/>
              </a:ext>
            </a:extLst>
          </p:cNvPr>
          <p:cNvSpPr>
            <a:spLocks noGrp="1"/>
          </p:cNvSpPr>
          <p:nvPr>
            <p:ph type="body" sz="quarter" idx="22" hasCustomPrompt="1"/>
          </p:nvPr>
        </p:nvSpPr>
        <p:spPr>
          <a:xfrm>
            <a:off x="4510722" y="3056257"/>
            <a:ext cx="3170556" cy="748874"/>
          </a:xfrm>
        </p:spPr>
        <p:txBody>
          <a:bodyPr anchor="b">
            <a:noAutofit/>
          </a:bodyPr>
          <a:lstStyle>
            <a:lvl1pPr marL="0" indent="0">
              <a:lnSpc>
                <a:spcPct val="100000"/>
              </a:lnSpc>
              <a:buNone/>
              <a:defRPr sz="22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Longer subheading goes here</a:t>
            </a:r>
          </a:p>
        </p:txBody>
      </p:sp>
      <p:sp>
        <p:nvSpPr>
          <p:cNvPr id="33" name="Text Placeholder 24">
            <a:extLst>
              <a:ext uri="{FF2B5EF4-FFF2-40B4-BE49-F238E27FC236}">
                <a16:creationId xmlns:a16="http://schemas.microsoft.com/office/drawing/2014/main" id="{20F88BD8-7271-7780-508D-8F5C7CC13432}"/>
              </a:ext>
            </a:extLst>
          </p:cNvPr>
          <p:cNvSpPr>
            <a:spLocks noGrp="1"/>
          </p:cNvSpPr>
          <p:nvPr>
            <p:ph type="body" sz="quarter" idx="23" hasCustomPrompt="1"/>
          </p:nvPr>
        </p:nvSpPr>
        <p:spPr>
          <a:xfrm>
            <a:off x="8076222" y="3878581"/>
            <a:ext cx="3170556" cy="1648459"/>
          </a:xfrm>
        </p:spPr>
        <p:txBody>
          <a:bodyPr>
            <a:noAutofit/>
          </a:bodyPr>
          <a:lstStyle>
            <a:lvl1pPr marL="0" indent="0">
              <a:lnSpc>
                <a:spcPct val="100000"/>
              </a:lnSpc>
              <a:buNone/>
              <a:defRPr sz="18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Supporting text right here: Arial regular 18pt Lorem ipsum </a:t>
            </a:r>
            <a:r>
              <a:rPr lang="en-US" dirty="0" err="1"/>
              <a:t>elit</a:t>
            </a:r>
            <a:r>
              <a:rPr lang="en-US" dirty="0"/>
              <a:t>, sed do </a:t>
            </a:r>
            <a:r>
              <a:rPr lang="en-US" dirty="0" err="1"/>
              <a:t>eiusmod</a:t>
            </a:r>
            <a:r>
              <a:rPr lang="en-US" dirty="0"/>
              <a:t> </a:t>
            </a:r>
            <a:r>
              <a:rPr lang="en-US" dirty="0" err="1"/>
              <a:t>porut</a:t>
            </a:r>
            <a:r>
              <a:rPr lang="en-US" dirty="0"/>
              <a:t> labore et dolore blah blah blah blah </a:t>
            </a:r>
            <a:r>
              <a:rPr lang="en-US" dirty="0" err="1"/>
              <a:t>blahhhhhhhh</a:t>
            </a:r>
            <a:endParaRPr lang="en-US" dirty="0"/>
          </a:p>
        </p:txBody>
      </p:sp>
      <p:sp>
        <p:nvSpPr>
          <p:cNvPr id="34" name="Text Placeholder 24">
            <a:extLst>
              <a:ext uri="{FF2B5EF4-FFF2-40B4-BE49-F238E27FC236}">
                <a16:creationId xmlns:a16="http://schemas.microsoft.com/office/drawing/2014/main" id="{5D454481-7868-602A-8523-6430430A24C9}"/>
              </a:ext>
            </a:extLst>
          </p:cNvPr>
          <p:cNvSpPr>
            <a:spLocks noGrp="1"/>
          </p:cNvSpPr>
          <p:nvPr>
            <p:ph type="body" sz="quarter" idx="24" hasCustomPrompt="1"/>
          </p:nvPr>
        </p:nvSpPr>
        <p:spPr>
          <a:xfrm>
            <a:off x="8076222" y="3056257"/>
            <a:ext cx="3170556" cy="748874"/>
          </a:xfrm>
        </p:spPr>
        <p:txBody>
          <a:bodyPr anchor="b">
            <a:noAutofit/>
          </a:bodyPr>
          <a:lstStyle>
            <a:lvl1pPr marL="0" indent="0">
              <a:lnSpc>
                <a:spcPct val="100000"/>
              </a:lnSpc>
              <a:buNone/>
              <a:defRPr sz="2200" b="1" i="0">
                <a:solidFill>
                  <a:schemeClr val="bg1"/>
                </a:solidFill>
                <a:latin typeface="+mj-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Longer subheading goes here</a:t>
            </a:r>
          </a:p>
        </p:txBody>
      </p:sp>
    </p:spTree>
    <p:extLst>
      <p:ext uri="{BB962C8B-B14F-4D97-AF65-F5344CB8AC3E}">
        <p14:creationId xmlns:p14="http://schemas.microsoft.com/office/powerpoint/2010/main" val="22702390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in Cover">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87F97-B72B-A785-A26B-4717525C66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065" y="-3393"/>
            <a:ext cx="12204065" cy="6864786"/>
          </a:xfrm>
          <a:prstGeom prst="rect">
            <a:avLst/>
          </a:prstGeom>
        </p:spPr>
      </p:pic>
      <p:sp>
        <p:nvSpPr>
          <p:cNvPr id="22" name="Text Placeholder 21">
            <a:extLst>
              <a:ext uri="{FF2B5EF4-FFF2-40B4-BE49-F238E27FC236}">
                <a16:creationId xmlns:a16="http://schemas.microsoft.com/office/drawing/2014/main" id="{90C78A37-3B43-4C4A-BD46-3EB835DBD0E3}"/>
              </a:ext>
            </a:extLst>
          </p:cNvPr>
          <p:cNvSpPr>
            <a:spLocks noGrp="1"/>
          </p:cNvSpPr>
          <p:nvPr>
            <p:ph type="body" sz="quarter" idx="11" hasCustomPrompt="1"/>
          </p:nvPr>
        </p:nvSpPr>
        <p:spPr>
          <a:xfrm>
            <a:off x="4303396" y="2475710"/>
            <a:ext cx="6440804" cy="1906579"/>
          </a:xfrm>
        </p:spPr>
        <p:txBody>
          <a:bodyPr>
            <a:noAutofit/>
          </a:bodyPr>
          <a:lstStyle>
            <a:lvl1pPr marL="0" indent="0">
              <a:lnSpc>
                <a:spcPct val="100000"/>
              </a:lnSpc>
              <a:spcBef>
                <a:spcPts val="0"/>
              </a:spcBef>
              <a:spcAft>
                <a:spcPts val="0"/>
              </a:spcAft>
              <a:buNone/>
              <a:defRPr sz="4000" b="1"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Main title goes here. Keep it to three lines, Arial Bold 40pt </a:t>
            </a:r>
          </a:p>
        </p:txBody>
      </p:sp>
      <p:sp>
        <p:nvSpPr>
          <p:cNvPr id="25" name="Text Placeholder 24">
            <a:extLst>
              <a:ext uri="{FF2B5EF4-FFF2-40B4-BE49-F238E27FC236}">
                <a16:creationId xmlns:a16="http://schemas.microsoft.com/office/drawing/2014/main" id="{A9F15E88-0560-B34C-B7E1-E84FAD79B90F}"/>
              </a:ext>
            </a:extLst>
          </p:cNvPr>
          <p:cNvSpPr>
            <a:spLocks noGrp="1"/>
          </p:cNvSpPr>
          <p:nvPr>
            <p:ph type="body" sz="quarter" idx="12" hasCustomPrompt="1"/>
          </p:nvPr>
        </p:nvSpPr>
        <p:spPr>
          <a:xfrm>
            <a:off x="4303395" y="4748876"/>
            <a:ext cx="6440804" cy="436924"/>
          </a:xfrm>
        </p:spPr>
        <p:txBody>
          <a:bodyPr>
            <a:noAutofit/>
          </a:bodyPr>
          <a:lstStyle>
            <a:lvl1pPr marL="0" indent="0">
              <a:lnSpc>
                <a:spcPct val="100000"/>
              </a:lnSpc>
              <a:buNone/>
              <a:defRPr sz="22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Optional </a:t>
            </a:r>
            <a:r>
              <a:rPr lang="en-US" dirty="0" err="1"/>
              <a:t>Firstname</a:t>
            </a:r>
            <a:r>
              <a:rPr lang="en-US" dirty="0"/>
              <a:t> </a:t>
            </a:r>
            <a:r>
              <a:rPr lang="en-US" dirty="0" err="1"/>
              <a:t>Lastname</a:t>
            </a:r>
            <a:r>
              <a:rPr lang="en-US" dirty="0"/>
              <a:t> (pronouns)</a:t>
            </a:r>
          </a:p>
        </p:txBody>
      </p:sp>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4303395" y="5254380"/>
            <a:ext cx="6440804" cy="557775"/>
          </a:xfrm>
        </p:spPr>
        <p:txBody>
          <a:bodyPr>
            <a:noAutofit/>
          </a:bodyPr>
          <a:lstStyle>
            <a:lvl1pPr marL="0" indent="0">
              <a:lnSpc>
                <a:spcPct val="100000"/>
              </a:lnSpc>
              <a:buNone/>
              <a:defRPr sz="18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Job Title Goes Here, Company</a:t>
            </a:r>
          </a:p>
        </p:txBody>
      </p:sp>
    </p:spTree>
    <p:extLst>
      <p:ext uri="{BB962C8B-B14F-4D97-AF65-F5344CB8AC3E}">
        <p14:creationId xmlns:p14="http://schemas.microsoft.com/office/powerpoint/2010/main" val="30396144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 Stats Bar Chart">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DDB6D-1C8B-E2DD-57EC-C487B3395952}"/>
              </a:ext>
            </a:extLst>
          </p:cNvPr>
          <p:cNvPicPr>
            <a:picLocks noChangeAspect="1"/>
          </p:cNvPicPr>
          <p:nvPr userDrawn="1"/>
        </p:nvPicPr>
        <p:blipFill>
          <a:blip r:embed="rId2"/>
          <a:srcRect/>
          <a:stretch/>
        </p:blipFill>
        <p:spPr>
          <a:xfrm>
            <a:off x="0" y="0"/>
            <a:ext cx="12192000" cy="6858000"/>
          </a:xfrm>
          <a:prstGeom prst="rect">
            <a:avLst/>
          </a:prstGeom>
        </p:spPr>
      </p:pic>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6790510" y="5032824"/>
            <a:ext cx="1296649" cy="1015707"/>
          </a:xfrm>
        </p:spPr>
        <p:txBody>
          <a:bodyPr>
            <a:noAutofit/>
          </a:bodyPr>
          <a:lstStyle>
            <a:lvl1pPr marL="0" indent="0" algn="ctr">
              <a:lnSpc>
                <a:spcPct val="100000"/>
              </a:lnSpc>
              <a:buNone/>
              <a:defRPr sz="18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Supporting copy here</a:t>
            </a:r>
          </a:p>
        </p:txBody>
      </p:sp>
      <p:sp>
        <p:nvSpPr>
          <p:cNvPr id="3" name="Text Placeholder 21">
            <a:extLst>
              <a:ext uri="{FF2B5EF4-FFF2-40B4-BE49-F238E27FC236}">
                <a16:creationId xmlns:a16="http://schemas.microsoft.com/office/drawing/2014/main" id="{ABD3DE31-E771-AFC9-7953-AF077AA9ECF8}"/>
              </a:ext>
            </a:extLst>
          </p:cNvPr>
          <p:cNvSpPr>
            <a:spLocks noGrp="1"/>
          </p:cNvSpPr>
          <p:nvPr>
            <p:ph type="body" sz="quarter" idx="11" hasCustomPrompt="1"/>
          </p:nvPr>
        </p:nvSpPr>
        <p:spPr>
          <a:xfrm>
            <a:off x="733426" y="1887859"/>
            <a:ext cx="4668066" cy="3082281"/>
          </a:xfrm>
        </p:spPr>
        <p:txBody>
          <a:bodyPr anchor="ctr">
            <a:noAutofit/>
          </a:bodyPr>
          <a:lstStyle>
            <a:lvl1pPr marL="0" indent="0">
              <a:lnSpc>
                <a:spcPct val="100000"/>
              </a:lnSpc>
              <a:spcBef>
                <a:spcPts val="0"/>
              </a:spcBef>
              <a:spcAft>
                <a:spcPts val="0"/>
              </a:spcAft>
              <a:buNone/>
              <a:defRPr sz="4000" b="1" i="0" spc="0">
                <a:solidFill>
                  <a:schemeClr val="bg1"/>
                </a:solidFill>
                <a:latin typeface="+mj-lt"/>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r>
              <a:rPr lang="en-US" dirty="0"/>
              <a:t>Short headline: Arial bold 40pt four lines max</a:t>
            </a:r>
          </a:p>
        </p:txBody>
      </p:sp>
      <p:sp>
        <p:nvSpPr>
          <p:cNvPr id="8" name="Text Placeholder 24">
            <a:extLst>
              <a:ext uri="{FF2B5EF4-FFF2-40B4-BE49-F238E27FC236}">
                <a16:creationId xmlns:a16="http://schemas.microsoft.com/office/drawing/2014/main" id="{31831E48-3F83-DD61-4085-31A2A1322998}"/>
              </a:ext>
            </a:extLst>
          </p:cNvPr>
          <p:cNvSpPr>
            <a:spLocks noGrp="1"/>
          </p:cNvSpPr>
          <p:nvPr>
            <p:ph type="body" sz="quarter" idx="14" hasCustomPrompt="1"/>
          </p:nvPr>
        </p:nvSpPr>
        <p:spPr>
          <a:xfrm>
            <a:off x="8217074" y="5032823"/>
            <a:ext cx="1296649" cy="1015707"/>
          </a:xfrm>
        </p:spPr>
        <p:txBody>
          <a:bodyPr>
            <a:noAutofit/>
          </a:bodyPr>
          <a:lstStyle>
            <a:lvl1pPr marL="0" indent="0" algn="ctr">
              <a:lnSpc>
                <a:spcPct val="100000"/>
              </a:lnSpc>
              <a:buNone/>
              <a:defRPr sz="18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Supporting copy here</a:t>
            </a:r>
          </a:p>
        </p:txBody>
      </p:sp>
      <p:sp>
        <p:nvSpPr>
          <p:cNvPr id="9" name="Text Placeholder 24">
            <a:extLst>
              <a:ext uri="{FF2B5EF4-FFF2-40B4-BE49-F238E27FC236}">
                <a16:creationId xmlns:a16="http://schemas.microsoft.com/office/drawing/2014/main" id="{EFAD32FC-DF54-8653-1AD7-00373C261E34}"/>
              </a:ext>
            </a:extLst>
          </p:cNvPr>
          <p:cNvSpPr>
            <a:spLocks noGrp="1"/>
          </p:cNvSpPr>
          <p:nvPr>
            <p:ph type="body" sz="quarter" idx="15" hasCustomPrompt="1"/>
          </p:nvPr>
        </p:nvSpPr>
        <p:spPr>
          <a:xfrm>
            <a:off x="9643638" y="5032823"/>
            <a:ext cx="1296649" cy="1015707"/>
          </a:xfrm>
        </p:spPr>
        <p:txBody>
          <a:bodyPr>
            <a:noAutofit/>
          </a:bodyPr>
          <a:lstStyle>
            <a:lvl1pPr marL="0" indent="0" algn="ctr">
              <a:lnSpc>
                <a:spcPct val="100000"/>
              </a:lnSpc>
              <a:buNone/>
              <a:defRPr sz="18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Supporting copy here</a:t>
            </a:r>
          </a:p>
        </p:txBody>
      </p:sp>
      <p:sp>
        <p:nvSpPr>
          <p:cNvPr id="10" name="Text Placeholder 24">
            <a:extLst>
              <a:ext uri="{FF2B5EF4-FFF2-40B4-BE49-F238E27FC236}">
                <a16:creationId xmlns:a16="http://schemas.microsoft.com/office/drawing/2014/main" id="{2C596A1F-0D43-F796-F71F-CE7265F59AB4}"/>
              </a:ext>
            </a:extLst>
          </p:cNvPr>
          <p:cNvSpPr>
            <a:spLocks noGrp="1"/>
          </p:cNvSpPr>
          <p:nvPr>
            <p:ph type="body" sz="quarter" idx="16" hasCustomPrompt="1"/>
          </p:nvPr>
        </p:nvSpPr>
        <p:spPr>
          <a:xfrm>
            <a:off x="6790510" y="3215390"/>
            <a:ext cx="1296650" cy="779489"/>
          </a:xfrm>
        </p:spPr>
        <p:txBody>
          <a:bodyPr>
            <a:noAutofit/>
          </a:bodyPr>
          <a:lstStyle>
            <a:lvl1pPr marL="0" indent="0" algn="ctr">
              <a:lnSpc>
                <a:spcPct val="100000"/>
              </a:lnSpc>
              <a:buNone/>
              <a:defRPr sz="4000" b="0">
                <a:solidFill>
                  <a:schemeClr val="accent6"/>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15%</a:t>
            </a:r>
          </a:p>
        </p:txBody>
      </p:sp>
      <p:sp>
        <p:nvSpPr>
          <p:cNvPr id="11" name="Text Placeholder 24">
            <a:extLst>
              <a:ext uri="{FF2B5EF4-FFF2-40B4-BE49-F238E27FC236}">
                <a16:creationId xmlns:a16="http://schemas.microsoft.com/office/drawing/2014/main" id="{3068F5A9-DC53-F30D-4F32-E2E3A93254DE}"/>
              </a:ext>
            </a:extLst>
          </p:cNvPr>
          <p:cNvSpPr>
            <a:spLocks noGrp="1"/>
          </p:cNvSpPr>
          <p:nvPr>
            <p:ph type="body" sz="quarter" idx="17" hasCustomPrompt="1"/>
          </p:nvPr>
        </p:nvSpPr>
        <p:spPr>
          <a:xfrm>
            <a:off x="8217073" y="2252147"/>
            <a:ext cx="1296650" cy="779489"/>
          </a:xfrm>
        </p:spPr>
        <p:txBody>
          <a:bodyPr>
            <a:noAutofit/>
          </a:bodyPr>
          <a:lstStyle>
            <a:lvl1pPr marL="0" indent="0" algn="ctr">
              <a:lnSpc>
                <a:spcPct val="100000"/>
              </a:lnSpc>
              <a:buNone/>
              <a:defRPr sz="4000" b="0">
                <a:solidFill>
                  <a:schemeClr val="accent2"/>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30%</a:t>
            </a:r>
          </a:p>
        </p:txBody>
      </p:sp>
      <p:sp>
        <p:nvSpPr>
          <p:cNvPr id="12" name="Text Placeholder 24">
            <a:extLst>
              <a:ext uri="{FF2B5EF4-FFF2-40B4-BE49-F238E27FC236}">
                <a16:creationId xmlns:a16="http://schemas.microsoft.com/office/drawing/2014/main" id="{BA844B62-2EDB-8AE7-2AB2-90D5AE131F38}"/>
              </a:ext>
            </a:extLst>
          </p:cNvPr>
          <p:cNvSpPr>
            <a:spLocks noGrp="1"/>
          </p:cNvSpPr>
          <p:nvPr>
            <p:ph type="body" sz="quarter" idx="18" hasCustomPrompt="1"/>
          </p:nvPr>
        </p:nvSpPr>
        <p:spPr>
          <a:xfrm>
            <a:off x="9643637" y="1078390"/>
            <a:ext cx="1296650" cy="779489"/>
          </a:xfrm>
        </p:spPr>
        <p:txBody>
          <a:bodyPr>
            <a:noAutofit/>
          </a:bodyPr>
          <a:lstStyle>
            <a:lvl1pPr marL="0" indent="0" algn="ctr">
              <a:lnSpc>
                <a:spcPct val="100000"/>
              </a:lnSpc>
              <a:buNone/>
              <a:defRPr sz="4000" b="0">
                <a:solidFill>
                  <a:schemeClr val="accent3"/>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55%</a:t>
            </a:r>
          </a:p>
        </p:txBody>
      </p:sp>
    </p:spTree>
    <p:extLst>
      <p:ext uri="{BB962C8B-B14F-4D97-AF65-F5344CB8AC3E}">
        <p14:creationId xmlns:p14="http://schemas.microsoft.com/office/powerpoint/2010/main" val="3891182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Stats Bar Chart">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DDB6D-1C8B-E2DD-57EC-C487B3395952}"/>
              </a:ext>
            </a:extLst>
          </p:cNvPr>
          <p:cNvPicPr>
            <a:picLocks noChangeAspect="1"/>
          </p:cNvPicPr>
          <p:nvPr userDrawn="1"/>
        </p:nvPicPr>
        <p:blipFill>
          <a:blip r:embed="rId2"/>
          <a:srcRect/>
          <a:stretch/>
        </p:blipFill>
        <p:spPr>
          <a:xfrm>
            <a:off x="0" y="0"/>
            <a:ext cx="12192000" cy="6858000"/>
          </a:xfrm>
          <a:prstGeom prst="rect">
            <a:avLst/>
          </a:prstGeom>
        </p:spPr>
      </p:pic>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7308797" y="5032824"/>
            <a:ext cx="1296649" cy="1015707"/>
          </a:xfrm>
        </p:spPr>
        <p:txBody>
          <a:bodyPr>
            <a:noAutofit/>
          </a:bodyPr>
          <a:lstStyle>
            <a:lvl1pPr marL="0" indent="0" algn="ctr">
              <a:lnSpc>
                <a:spcPct val="100000"/>
              </a:lnSpc>
              <a:buNone/>
              <a:defRPr sz="18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Supporting copy here</a:t>
            </a:r>
          </a:p>
        </p:txBody>
      </p:sp>
      <p:sp>
        <p:nvSpPr>
          <p:cNvPr id="3" name="Text Placeholder 21">
            <a:extLst>
              <a:ext uri="{FF2B5EF4-FFF2-40B4-BE49-F238E27FC236}">
                <a16:creationId xmlns:a16="http://schemas.microsoft.com/office/drawing/2014/main" id="{ABD3DE31-E771-AFC9-7953-AF077AA9ECF8}"/>
              </a:ext>
            </a:extLst>
          </p:cNvPr>
          <p:cNvSpPr>
            <a:spLocks noGrp="1"/>
          </p:cNvSpPr>
          <p:nvPr>
            <p:ph type="body" sz="quarter" idx="11" hasCustomPrompt="1"/>
          </p:nvPr>
        </p:nvSpPr>
        <p:spPr>
          <a:xfrm>
            <a:off x="733426" y="1887859"/>
            <a:ext cx="4668066" cy="3082281"/>
          </a:xfrm>
        </p:spPr>
        <p:txBody>
          <a:bodyPr anchor="ctr">
            <a:noAutofit/>
          </a:bodyPr>
          <a:lstStyle>
            <a:lvl1pPr marL="0" indent="0">
              <a:lnSpc>
                <a:spcPct val="100000"/>
              </a:lnSpc>
              <a:spcBef>
                <a:spcPts val="0"/>
              </a:spcBef>
              <a:spcAft>
                <a:spcPts val="0"/>
              </a:spcAft>
              <a:buNone/>
              <a:defRPr sz="4000" b="1" i="0" spc="0">
                <a:solidFill>
                  <a:schemeClr val="bg1"/>
                </a:solidFill>
                <a:latin typeface="+mj-lt"/>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r>
              <a:rPr lang="en-US" dirty="0"/>
              <a:t>Short headline: Arial bold 40pt four lines max</a:t>
            </a:r>
          </a:p>
        </p:txBody>
      </p:sp>
      <p:sp>
        <p:nvSpPr>
          <p:cNvPr id="8" name="Text Placeholder 24">
            <a:extLst>
              <a:ext uri="{FF2B5EF4-FFF2-40B4-BE49-F238E27FC236}">
                <a16:creationId xmlns:a16="http://schemas.microsoft.com/office/drawing/2014/main" id="{31831E48-3F83-DD61-4085-31A2A1322998}"/>
              </a:ext>
            </a:extLst>
          </p:cNvPr>
          <p:cNvSpPr>
            <a:spLocks noGrp="1"/>
          </p:cNvSpPr>
          <p:nvPr>
            <p:ph type="body" sz="quarter" idx="14" hasCustomPrompt="1"/>
          </p:nvPr>
        </p:nvSpPr>
        <p:spPr>
          <a:xfrm>
            <a:off x="8735361" y="5032823"/>
            <a:ext cx="1296649" cy="1015707"/>
          </a:xfrm>
        </p:spPr>
        <p:txBody>
          <a:bodyPr>
            <a:noAutofit/>
          </a:bodyPr>
          <a:lstStyle>
            <a:lvl1pPr marL="0" indent="0" algn="ctr">
              <a:lnSpc>
                <a:spcPct val="100000"/>
              </a:lnSpc>
              <a:buNone/>
              <a:defRPr sz="18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Supporting copy here</a:t>
            </a:r>
          </a:p>
        </p:txBody>
      </p:sp>
      <p:sp>
        <p:nvSpPr>
          <p:cNvPr id="9" name="Text Placeholder 24">
            <a:extLst>
              <a:ext uri="{FF2B5EF4-FFF2-40B4-BE49-F238E27FC236}">
                <a16:creationId xmlns:a16="http://schemas.microsoft.com/office/drawing/2014/main" id="{EFAD32FC-DF54-8653-1AD7-00373C261E34}"/>
              </a:ext>
            </a:extLst>
          </p:cNvPr>
          <p:cNvSpPr>
            <a:spLocks noGrp="1"/>
          </p:cNvSpPr>
          <p:nvPr>
            <p:ph type="body" sz="quarter" idx="15" hasCustomPrompt="1"/>
          </p:nvPr>
        </p:nvSpPr>
        <p:spPr>
          <a:xfrm>
            <a:off x="10161925" y="5032823"/>
            <a:ext cx="1296649" cy="1015707"/>
          </a:xfrm>
        </p:spPr>
        <p:txBody>
          <a:bodyPr>
            <a:noAutofit/>
          </a:bodyPr>
          <a:lstStyle>
            <a:lvl1pPr marL="0" indent="0" algn="ctr">
              <a:lnSpc>
                <a:spcPct val="100000"/>
              </a:lnSpc>
              <a:buNone/>
              <a:defRPr sz="18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Supporting copy here</a:t>
            </a:r>
          </a:p>
        </p:txBody>
      </p:sp>
      <p:sp>
        <p:nvSpPr>
          <p:cNvPr id="10" name="Text Placeholder 24">
            <a:extLst>
              <a:ext uri="{FF2B5EF4-FFF2-40B4-BE49-F238E27FC236}">
                <a16:creationId xmlns:a16="http://schemas.microsoft.com/office/drawing/2014/main" id="{2C596A1F-0D43-F796-F71F-CE7265F59AB4}"/>
              </a:ext>
            </a:extLst>
          </p:cNvPr>
          <p:cNvSpPr>
            <a:spLocks noGrp="1"/>
          </p:cNvSpPr>
          <p:nvPr>
            <p:ph type="body" sz="quarter" idx="16" hasCustomPrompt="1"/>
          </p:nvPr>
        </p:nvSpPr>
        <p:spPr>
          <a:xfrm>
            <a:off x="7308797" y="3215390"/>
            <a:ext cx="1296650" cy="779489"/>
          </a:xfrm>
        </p:spPr>
        <p:txBody>
          <a:bodyPr>
            <a:noAutofit/>
          </a:bodyPr>
          <a:lstStyle>
            <a:lvl1pPr marL="0" indent="0" algn="ctr">
              <a:lnSpc>
                <a:spcPct val="100000"/>
              </a:lnSpc>
              <a:buNone/>
              <a:defRPr sz="4000" b="0">
                <a:solidFill>
                  <a:schemeClr val="accent6"/>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10%</a:t>
            </a:r>
          </a:p>
        </p:txBody>
      </p:sp>
      <p:sp>
        <p:nvSpPr>
          <p:cNvPr id="11" name="Text Placeholder 24">
            <a:extLst>
              <a:ext uri="{FF2B5EF4-FFF2-40B4-BE49-F238E27FC236}">
                <a16:creationId xmlns:a16="http://schemas.microsoft.com/office/drawing/2014/main" id="{3068F5A9-DC53-F30D-4F32-E2E3A93254DE}"/>
              </a:ext>
            </a:extLst>
          </p:cNvPr>
          <p:cNvSpPr>
            <a:spLocks noGrp="1"/>
          </p:cNvSpPr>
          <p:nvPr>
            <p:ph type="body" sz="quarter" idx="17" hasCustomPrompt="1"/>
          </p:nvPr>
        </p:nvSpPr>
        <p:spPr>
          <a:xfrm>
            <a:off x="8735360" y="2252147"/>
            <a:ext cx="1296650" cy="779489"/>
          </a:xfrm>
        </p:spPr>
        <p:txBody>
          <a:bodyPr>
            <a:noAutofit/>
          </a:bodyPr>
          <a:lstStyle>
            <a:lvl1pPr marL="0" indent="0" algn="ctr">
              <a:lnSpc>
                <a:spcPct val="100000"/>
              </a:lnSpc>
              <a:buNone/>
              <a:defRPr sz="4000" b="0">
                <a:solidFill>
                  <a:schemeClr val="accent2"/>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30%</a:t>
            </a:r>
          </a:p>
        </p:txBody>
      </p:sp>
      <p:sp>
        <p:nvSpPr>
          <p:cNvPr id="12" name="Text Placeholder 24">
            <a:extLst>
              <a:ext uri="{FF2B5EF4-FFF2-40B4-BE49-F238E27FC236}">
                <a16:creationId xmlns:a16="http://schemas.microsoft.com/office/drawing/2014/main" id="{BA844B62-2EDB-8AE7-2AB2-90D5AE131F38}"/>
              </a:ext>
            </a:extLst>
          </p:cNvPr>
          <p:cNvSpPr>
            <a:spLocks noGrp="1"/>
          </p:cNvSpPr>
          <p:nvPr>
            <p:ph type="body" sz="quarter" idx="18" hasCustomPrompt="1"/>
          </p:nvPr>
        </p:nvSpPr>
        <p:spPr>
          <a:xfrm>
            <a:off x="10161924" y="1078390"/>
            <a:ext cx="1296650" cy="779489"/>
          </a:xfrm>
        </p:spPr>
        <p:txBody>
          <a:bodyPr>
            <a:noAutofit/>
          </a:bodyPr>
          <a:lstStyle>
            <a:lvl1pPr marL="0" indent="0" algn="ctr">
              <a:lnSpc>
                <a:spcPct val="100000"/>
              </a:lnSpc>
              <a:buNone/>
              <a:defRPr sz="4000" b="0">
                <a:solidFill>
                  <a:schemeClr val="accent3"/>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55%</a:t>
            </a:r>
          </a:p>
        </p:txBody>
      </p:sp>
      <p:sp>
        <p:nvSpPr>
          <p:cNvPr id="4" name="Text Placeholder 24">
            <a:extLst>
              <a:ext uri="{FF2B5EF4-FFF2-40B4-BE49-F238E27FC236}">
                <a16:creationId xmlns:a16="http://schemas.microsoft.com/office/drawing/2014/main" id="{C5AFEC8C-D07F-56FD-57C2-4D3D2BE3F776}"/>
              </a:ext>
            </a:extLst>
          </p:cNvPr>
          <p:cNvSpPr>
            <a:spLocks noGrp="1"/>
          </p:cNvSpPr>
          <p:nvPr>
            <p:ph type="body" sz="quarter" idx="19" hasCustomPrompt="1"/>
          </p:nvPr>
        </p:nvSpPr>
        <p:spPr>
          <a:xfrm>
            <a:off x="5882232" y="5032823"/>
            <a:ext cx="1296649" cy="1015707"/>
          </a:xfrm>
        </p:spPr>
        <p:txBody>
          <a:bodyPr>
            <a:noAutofit/>
          </a:bodyPr>
          <a:lstStyle>
            <a:lvl1pPr marL="0" indent="0" algn="ctr">
              <a:lnSpc>
                <a:spcPct val="100000"/>
              </a:lnSpc>
              <a:buNone/>
              <a:defRPr sz="18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Supporting copy here</a:t>
            </a:r>
          </a:p>
        </p:txBody>
      </p:sp>
      <p:sp>
        <p:nvSpPr>
          <p:cNvPr id="5" name="Text Placeholder 24">
            <a:extLst>
              <a:ext uri="{FF2B5EF4-FFF2-40B4-BE49-F238E27FC236}">
                <a16:creationId xmlns:a16="http://schemas.microsoft.com/office/drawing/2014/main" id="{CEDDC283-1E48-4252-9B83-2B72D012B280}"/>
              </a:ext>
            </a:extLst>
          </p:cNvPr>
          <p:cNvSpPr>
            <a:spLocks noGrp="1"/>
          </p:cNvSpPr>
          <p:nvPr>
            <p:ph type="body" sz="quarter" idx="20" hasCustomPrompt="1"/>
          </p:nvPr>
        </p:nvSpPr>
        <p:spPr>
          <a:xfrm>
            <a:off x="5882232" y="3687580"/>
            <a:ext cx="1296650" cy="779489"/>
          </a:xfrm>
        </p:spPr>
        <p:txBody>
          <a:bodyPr>
            <a:noAutofit/>
          </a:bodyPr>
          <a:lstStyle>
            <a:lvl1pPr marL="0" indent="0" algn="ctr">
              <a:lnSpc>
                <a:spcPct val="100000"/>
              </a:lnSpc>
              <a:buNone/>
              <a:defRPr sz="4000" b="0">
                <a:solidFill>
                  <a:schemeClr val="accent4"/>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05%</a:t>
            </a:r>
          </a:p>
        </p:txBody>
      </p:sp>
    </p:spTree>
    <p:extLst>
      <p:ext uri="{BB962C8B-B14F-4D97-AF65-F5344CB8AC3E}">
        <p14:creationId xmlns:p14="http://schemas.microsoft.com/office/powerpoint/2010/main" val="22764000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4 Stats Bar Chart">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DDDB6D-1C8B-E2DD-57EC-C487B3395952}"/>
              </a:ext>
            </a:extLst>
          </p:cNvPr>
          <p:cNvPicPr>
            <a:picLocks noChangeAspect="1"/>
          </p:cNvPicPr>
          <p:nvPr userDrawn="1"/>
        </p:nvPicPr>
        <p:blipFill>
          <a:blip r:embed="rId2"/>
          <a:srcRect/>
          <a:stretch/>
        </p:blipFill>
        <p:spPr>
          <a:xfrm>
            <a:off x="0" y="0"/>
            <a:ext cx="12192000" cy="6858000"/>
          </a:xfrm>
          <a:prstGeom prst="rect">
            <a:avLst/>
          </a:prstGeom>
        </p:spPr>
      </p:pic>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733426" y="3083641"/>
            <a:ext cx="1515099" cy="779489"/>
          </a:xfrm>
        </p:spPr>
        <p:txBody>
          <a:bodyPr anchor="ctr">
            <a:noAutofit/>
          </a:bodyPr>
          <a:lstStyle>
            <a:lvl1pPr marL="0" indent="0" algn="l">
              <a:lnSpc>
                <a:spcPct val="100000"/>
              </a:lnSpc>
              <a:buNone/>
              <a:defRPr sz="18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Supporting copy here</a:t>
            </a:r>
          </a:p>
        </p:txBody>
      </p:sp>
      <p:sp>
        <p:nvSpPr>
          <p:cNvPr id="8" name="Text Placeholder 24">
            <a:extLst>
              <a:ext uri="{FF2B5EF4-FFF2-40B4-BE49-F238E27FC236}">
                <a16:creationId xmlns:a16="http://schemas.microsoft.com/office/drawing/2014/main" id="{31831E48-3F83-DD61-4085-31A2A1322998}"/>
              </a:ext>
            </a:extLst>
          </p:cNvPr>
          <p:cNvSpPr>
            <a:spLocks noGrp="1"/>
          </p:cNvSpPr>
          <p:nvPr>
            <p:ph type="body" sz="quarter" idx="14" hasCustomPrompt="1"/>
          </p:nvPr>
        </p:nvSpPr>
        <p:spPr>
          <a:xfrm>
            <a:off x="733425" y="4036427"/>
            <a:ext cx="1515099" cy="779489"/>
          </a:xfrm>
        </p:spPr>
        <p:txBody>
          <a:bodyPr anchor="ctr">
            <a:noAutofit/>
          </a:bodyPr>
          <a:lstStyle>
            <a:lvl1pPr marL="0" indent="0" algn="l">
              <a:lnSpc>
                <a:spcPct val="100000"/>
              </a:lnSpc>
              <a:buNone/>
              <a:defRPr sz="18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Supporting copy here</a:t>
            </a:r>
          </a:p>
        </p:txBody>
      </p:sp>
      <p:sp>
        <p:nvSpPr>
          <p:cNvPr id="9" name="Text Placeholder 24">
            <a:extLst>
              <a:ext uri="{FF2B5EF4-FFF2-40B4-BE49-F238E27FC236}">
                <a16:creationId xmlns:a16="http://schemas.microsoft.com/office/drawing/2014/main" id="{EFAD32FC-DF54-8653-1AD7-00373C261E34}"/>
              </a:ext>
            </a:extLst>
          </p:cNvPr>
          <p:cNvSpPr>
            <a:spLocks noGrp="1"/>
          </p:cNvSpPr>
          <p:nvPr>
            <p:ph type="body" sz="quarter" idx="15" hasCustomPrompt="1"/>
          </p:nvPr>
        </p:nvSpPr>
        <p:spPr>
          <a:xfrm>
            <a:off x="733424" y="4996693"/>
            <a:ext cx="1515099" cy="779489"/>
          </a:xfrm>
        </p:spPr>
        <p:txBody>
          <a:bodyPr anchor="ctr">
            <a:noAutofit/>
          </a:bodyPr>
          <a:lstStyle>
            <a:lvl1pPr marL="0" indent="0" algn="l">
              <a:lnSpc>
                <a:spcPct val="100000"/>
              </a:lnSpc>
              <a:buNone/>
              <a:defRPr sz="18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Supporting copy here</a:t>
            </a:r>
          </a:p>
        </p:txBody>
      </p:sp>
      <p:sp>
        <p:nvSpPr>
          <p:cNvPr id="10" name="Text Placeholder 24">
            <a:extLst>
              <a:ext uri="{FF2B5EF4-FFF2-40B4-BE49-F238E27FC236}">
                <a16:creationId xmlns:a16="http://schemas.microsoft.com/office/drawing/2014/main" id="{2C596A1F-0D43-F796-F71F-CE7265F59AB4}"/>
              </a:ext>
            </a:extLst>
          </p:cNvPr>
          <p:cNvSpPr>
            <a:spLocks noGrp="1"/>
          </p:cNvSpPr>
          <p:nvPr>
            <p:ph type="body" sz="quarter" idx="16" hasCustomPrompt="1"/>
          </p:nvPr>
        </p:nvSpPr>
        <p:spPr>
          <a:xfrm>
            <a:off x="4573563" y="3098631"/>
            <a:ext cx="1296650" cy="779489"/>
          </a:xfrm>
        </p:spPr>
        <p:txBody>
          <a:bodyPr anchor="ctr">
            <a:noAutofit/>
          </a:bodyPr>
          <a:lstStyle>
            <a:lvl1pPr marL="0" indent="0" algn="l">
              <a:lnSpc>
                <a:spcPct val="100000"/>
              </a:lnSpc>
              <a:buNone/>
              <a:defRPr sz="4000" b="0">
                <a:solidFill>
                  <a:schemeClr val="accent6"/>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20%</a:t>
            </a:r>
          </a:p>
        </p:txBody>
      </p:sp>
      <p:sp>
        <p:nvSpPr>
          <p:cNvPr id="11" name="Text Placeholder 24">
            <a:extLst>
              <a:ext uri="{FF2B5EF4-FFF2-40B4-BE49-F238E27FC236}">
                <a16:creationId xmlns:a16="http://schemas.microsoft.com/office/drawing/2014/main" id="{3068F5A9-DC53-F30D-4F32-E2E3A93254DE}"/>
              </a:ext>
            </a:extLst>
          </p:cNvPr>
          <p:cNvSpPr>
            <a:spLocks noGrp="1"/>
          </p:cNvSpPr>
          <p:nvPr>
            <p:ph type="body" sz="quarter" idx="17" hasCustomPrompt="1"/>
          </p:nvPr>
        </p:nvSpPr>
        <p:spPr>
          <a:xfrm>
            <a:off x="6020114" y="4036426"/>
            <a:ext cx="1296650" cy="779489"/>
          </a:xfrm>
        </p:spPr>
        <p:txBody>
          <a:bodyPr anchor="ctr">
            <a:noAutofit/>
          </a:bodyPr>
          <a:lstStyle>
            <a:lvl1pPr marL="0" indent="0" algn="l">
              <a:lnSpc>
                <a:spcPct val="100000"/>
              </a:lnSpc>
              <a:buNone/>
              <a:defRPr sz="4000" b="0">
                <a:solidFill>
                  <a:schemeClr val="accent2"/>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25%</a:t>
            </a:r>
          </a:p>
        </p:txBody>
      </p:sp>
      <p:sp>
        <p:nvSpPr>
          <p:cNvPr id="12" name="Text Placeholder 24">
            <a:extLst>
              <a:ext uri="{FF2B5EF4-FFF2-40B4-BE49-F238E27FC236}">
                <a16:creationId xmlns:a16="http://schemas.microsoft.com/office/drawing/2014/main" id="{BA844B62-2EDB-8AE7-2AB2-90D5AE131F38}"/>
              </a:ext>
            </a:extLst>
          </p:cNvPr>
          <p:cNvSpPr>
            <a:spLocks noGrp="1"/>
          </p:cNvSpPr>
          <p:nvPr>
            <p:ph type="body" sz="quarter" idx="18" hasCustomPrompt="1"/>
          </p:nvPr>
        </p:nvSpPr>
        <p:spPr>
          <a:xfrm>
            <a:off x="9550297" y="4985324"/>
            <a:ext cx="1296650" cy="779489"/>
          </a:xfrm>
        </p:spPr>
        <p:txBody>
          <a:bodyPr anchor="ctr">
            <a:noAutofit/>
          </a:bodyPr>
          <a:lstStyle>
            <a:lvl1pPr marL="0" indent="0" algn="l">
              <a:lnSpc>
                <a:spcPct val="100000"/>
              </a:lnSpc>
              <a:buNone/>
              <a:defRPr sz="4000" b="0">
                <a:solidFill>
                  <a:schemeClr val="accent3"/>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40%</a:t>
            </a:r>
          </a:p>
        </p:txBody>
      </p:sp>
      <p:sp>
        <p:nvSpPr>
          <p:cNvPr id="4" name="Text Placeholder 24">
            <a:extLst>
              <a:ext uri="{FF2B5EF4-FFF2-40B4-BE49-F238E27FC236}">
                <a16:creationId xmlns:a16="http://schemas.microsoft.com/office/drawing/2014/main" id="{C5AFEC8C-D07F-56FD-57C2-4D3D2BE3F776}"/>
              </a:ext>
            </a:extLst>
          </p:cNvPr>
          <p:cNvSpPr>
            <a:spLocks noGrp="1"/>
          </p:cNvSpPr>
          <p:nvPr>
            <p:ph type="body" sz="quarter" idx="19" hasCustomPrompt="1"/>
          </p:nvPr>
        </p:nvSpPr>
        <p:spPr>
          <a:xfrm>
            <a:off x="733426" y="2138351"/>
            <a:ext cx="1515099" cy="779489"/>
          </a:xfrm>
        </p:spPr>
        <p:txBody>
          <a:bodyPr anchor="ctr">
            <a:noAutofit/>
          </a:bodyPr>
          <a:lstStyle>
            <a:lvl1pPr marL="0" indent="0" algn="l">
              <a:lnSpc>
                <a:spcPct val="100000"/>
              </a:lnSpc>
              <a:buNone/>
              <a:defRPr sz="18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Supporting copy here</a:t>
            </a:r>
          </a:p>
        </p:txBody>
      </p:sp>
      <p:sp>
        <p:nvSpPr>
          <p:cNvPr id="5" name="Text Placeholder 24">
            <a:extLst>
              <a:ext uri="{FF2B5EF4-FFF2-40B4-BE49-F238E27FC236}">
                <a16:creationId xmlns:a16="http://schemas.microsoft.com/office/drawing/2014/main" id="{CEDDC283-1E48-4252-9B83-2B72D012B280}"/>
              </a:ext>
            </a:extLst>
          </p:cNvPr>
          <p:cNvSpPr>
            <a:spLocks noGrp="1"/>
          </p:cNvSpPr>
          <p:nvPr>
            <p:ph type="body" sz="quarter" idx="20" hasCustomPrompt="1"/>
          </p:nvPr>
        </p:nvSpPr>
        <p:spPr>
          <a:xfrm>
            <a:off x="3411826" y="2145846"/>
            <a:ext cx="1296650" cy="779489"/>
          </a:xfrm>
        </p:spPr>
        <p:txBody>
          <a:bodyPr anchor="ctr">
            <a:noAutofit/>
          </a:bodyPr>
          <a:lstStyle>
            <a:lvl1pPr marL="0" indent="0" algn="l">
              <a:lnSpc>
                <a:spcPct val="100000"/>
              </a:lnSpc>
              <a:buNone/>
              <a:defRPr sz="4000" b="0">
                <a:solidFill>
                  <a:schemeClr val="accent4"/>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10%</a:t>
            </a:r>
          </a:p>
        </p:txBody>
      </p:sp>
      <p:sp>
        <p:nvSpPr>
          <p:cNvPr id="14" name="Text Placeholder 24">
            <a:extLst>
              <a:ext uri="{FF2B5EF4-FFF2-40B4-BE49-F238E27FC236}">
                <a16:creationId xmlns:a16="http://schemas.microsoft.com/office/drawing/2014/main" id="{71AAA31F-7A15-6345-9B4D-C2619F6B8612}"/>
              </a:ext>
            </a:extLst>
          </p:cNvPr>
          <p:cNvSpPr>
            <a:spLocks noGrp="1"/>
          </p:cNvSpPr>
          <p:nvPr>
            <p:ph type="body" sz="quarter" idx="21" hasCustomPrompt="1"/>
          </p:nvPr>
        </p:nvSpPr>
        <p:spPr>
          <a:xfrm>
            <a:off x="733426" y="1200556"/>
            <a:ext cx="1515099" cy="779489"/>
          </a:xfrm>
        </p:spPr>
        <p:txBody>
          <a:bodyPr anchor="ctr">
            <a:noAutofit/>
          </a:bodyPr>
          <a:lstStyle>
            <a:lvl1pPr marL="0" indent="0" algn="l">
              <a:lnSpc>
                <a:spcPct val="100000"/>
              </a:lnSpc>
              <a:buNone/>
              <a:defRPr sz="1800" b="0">
                <a:solidFill>
                  <a:schemeClr val="bg1"/>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Supporting copy here</a:t>
            </a:r>
          </a:p>
        </p:txBody>
      </p:sp>
      <p:sp>
        <p:nvSpPr>
          <p:cNvPr id="15" name="Text Placeholder 24">
            <a:extLst>
              <a:ext uri="{FF2B5EF4-FFF2-40B4-BE49-F238E27FC236}">
                <a16:creationId xmlns:a16="http://schemas.microsoft.com/office/drawing/2014/main" id="{B654D6FF-5D21-5BAD-CFBA-A3C61EC57D29}"/>
              </a:ext>
            </a:extLst>
          </p:cNvPr>
          <p:cNvSpPr>
            <a:spLocks noGrp="1"/>
          </p:cNvSpPr>
          <p:nvPr>
            <p:ph type="body" sz="quarter" idx="22" hasCustomPrompt="1"/>
          </p:nvPr>
        </p:nvSpPr>
        <p:spPr>
          <a:xfrm>
            <a:off x="2977111" y="1208051"/>
            <a:ext cx="1296650" cy="779489"/>
          </a:xfrm>
        </p:spPr>
        <p:txBody>
          <a:bodyPr anchor="ctr">
            <a:noAutofit/>
          </a:bodyPr>
          <a:lstStyle>
            <a:lvl1pPr marL="0" indent="0" algn="l">
              <a:lnSpc>
                <a:spcPct val="100000"/>
              </a:lnSpc>
              <a:buNone/>
              <a:defRPr sz="4000" b="0">
                <a:solidFill>
                  <a:schemeClr val="accent5">
                    <a:lumMod val="60000"/>
                    <a:lumOff val="40000"/>
                  </a:schemeClr>
                </a:solidFill>
                <a:latin typeface="+mn-lt"/>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r>
              <a:rPr lang="en-US" dirty="0"/>
              <a:t>05%</a:t>
            </a:r>
          </a:p>
        </p:txBody>
      </p:sp>
      <p:sp>
        <p:nvSpPr>
          <p:cNvPr id="16" name="Text Placeholder 4">
            <a:extLst>
              <a:ext uri="{FF2B5EF4-FFF2-40B4-BE49-F238E27FC236}">
                <a16:creationId xmlns:a16="http://schemas.microsoft.com/office/drawing/2014/main" id="{164F19C3-B2F0-2E20-D0A6-A8FA524A9792}"/>
              </a:ext>
            </a:extLst>
          </p:cNvPr>
          <p:cNvSpPr>
            <a:spLocks noGrp="1"/>
          </p:cNvSpPr>
          <p:nvPr>
            <p:ph type="body" sz="quarter" idx="10" hasCustomPrompt="1"/>
          </p:nvPr>
        </p:nvSpPr>
        <p:spPr>
          <a:xfrm>
            <a:off x="6020114" y="733469"/>
            <a:ext cx="5438461" cy="2113519"/>
          </a:xfrm>
        </p:spPr>
        <p:txBody>
          <a:bodyPr>
            <a:normAutofit/>
          </a:bodyPr>
          <a:lstStyle>
            <a:lvl1pPr marL="0" indent="0">
              <a:lnSpc>
                <a:spcPct val="100000"/>
              </a:lnSpc>
              <a:buNone/>
              <a:defRPr sz="4000">
                <a:solidFill>
                  <a:schemeClr val="bg1"/>
                </a:solidFill>
              </a:defRPr>
            </a:lvl1pPr>
          </a:lstStyle>
          <a:p>
            <a:pPr lvl="0"/>
            <a:r>
              <a:rPr lang="en-US" dirty="0"/>
              <a:t>Short headline goes here, three lines max please and thanks</a:t>
            </a:r>
          </a:p>
        </p:txBody>
      </p:sp>
    </p:spTree>
    <p:extLst>
      <p:ext uri="{BB962C8B-B14F-4D97-AF65-F5344CB8AC3E}">
        <p14:creationId xmlns:p14="http://schemas.microsoft.com/office/powerpoint/2010/main" val="20935273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Dark Gradient Blank">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3EB70C-691B-6C18-C818-84B3D4C68B11}"/>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88706680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ight Blank">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71D271-7FC3-BFD1-5CBC-2A3227A8EDB6}"/>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26655200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ark Gradient Blank 2">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71D271-7FC3-BFD1-5CBC-2A3227A8ED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7377502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nfographic Blank">
    <p:bg>
      <p:bgPr>
        <a:solidFill>
          <a:schemeClr val="tx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71D271-7FC3-BFD1-5CBC-2A3227A8ED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7273785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clusion">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E0B80F5-D4BF-16B8-A156-318100E5A01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21">
            <a:extLst>
              <a:ext uri="{FF2B5EF4-FFF2-40B4-BE49-F238E27FC236}">
                <a16:creationId xmlns:a16="http://schemas.microsoft.com/office/drawing/2014/main" id="{9679061F-F211-5CE0-E70F-B4E9367EF4A2}"/>
              </a:ext>
            </a:extLst>
          </p:cNvPr>
          <p:cNvSpPr>
            <a:spLocks noGrp="1"/>
          </p:cNvSpPr>
          <p:nvPr>
            <p:ph type="body" sz="quarter" idx="11" hasCustomPrompt="1"/>
          </p:nvPr>
        </p:nvSpPr>
        <p:spPr>
          <a:xfrm>
            <a:off x="4303395" y="1880112"/>
            <a:ext cx="7155182" cy="3097776"/>
          </a:xfrm>
        </p:spPr>
        <p:txBody>
          <a:bodyPr anchor="ctr">
            <a:noAutofit/>
          </a:bodyPr>
          <a:lstStyle>
            <a:lvl1pPr marL="0" indent="0">
              <a:lnSpc>
                <a:spcPct val="100000"/>
              </a:lnSpc>
              <a:spcBef>
                <a:spcPts val="0"/>
              </a:spcBef>
              <a:spcAft>
                <a:spcPts val="0"/>
              </a:spcAft>
              <a:buNone/>
              <a:defRPr sz="4000" b="1"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Conclusion blurb goes here. Keep it to four lines max, Arial Bold 40pt </a:t>
            </a:r>
          </a:p>
        </p:txBody>
      </p:sp>
    </p:spTree>
    <p:extLst>
      <p:ext uri="{BB962C8B-B14F-4D97-AF65-F5344CB8AC3E}">
        <p14:creationId xmlns:p14="http://schemas.microsoft.com/office/powerpoint/2010/main" val="7485069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ull Color - Dark Blue Swoop">
    <p:spTree>
      <p:nvGrpSpPr>
        <p:cNvPr id="1" name=""/>
        <p:cNvGrpSpPr/>
        <p:nvPr/>
      </p:nvGrpSpPr>
      <p:grpSpPr>
        <a:xfrm>
          <a:off x="0" y="0"/>
          <a:ext cx="0" cy="0"/>
          <a:chOff x="0" y="0"/>
          <a:chExt cx="0" cy="0"/>
        </a:xfrm>
      </p:grpSpPr>
      <p:pic>
        <p:nvPicPr>
          <p:cNvPr id="9" name="Picture 8" descr="Shape&#10;&#10;Description automatically generated with low confidence">
            <a:extLst>
              <a:ext uri="{FF2B5EF4-FFF2-40B4-BE49-F238E27FC236}">
                <a16:creationId xmlns:a16="http://schemas.microsoft.com/office/drawing/2014/main" id="{580C13BF-D724-1DD6-685C-68A3FAB3C55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ext Placeholder 4">
            <a:extLst>
              <a:ext uri="{FF2B5EF4-FFF2-40B4-BE49-F238E27FC236}">
                <a16:creationId xmlns:a16="http://schemas.microsoft.com/office/drawing/2014/main" id="{B2B95CE6-0E33-E9BE-F775-30A0EA396DDC}"/>
              </a:ext>
            </a:extLst>
          </p:cNvPr>
          <p:cNvSpPr>
            <a:spLocks noGrp="1"/>
          </p:cNvSpPr>
          <p:nvPr>
            <p:ph type="body" sz="quarter" idx="10" hasCustomPrompt="1"/>
          </p:nvPr>
        </p:nvSpPr>
        <p:spPr>
          <a:xfrm>
            <a:off x="733425" y="436108"/>
            <a:ext cx="7648574" cy="587149"/>
          </a:xfrm>
        </p:spPr>
        <p:txBody>
          <a:bodyPr>
            <a:normAutofit/>
          </a:bodyPr>
          <a:lstStyle>
            <a:lvl1pPr marL="0" indent="0">
              <a:buNone/>
              <a:defRPr sz="4000">
                <a:solidFill>
                  <a:schemeClr val="bg1"/>
                </a:solidFill>
              </a:defRPr>
            </a:lvl1pPr>
          </a:lstStyle>
          <a:p>
            <a:pPr lvl="0"/>
            <a:r>
              <a:rPr lang="en-US" dirty="0"/>
              <a:t>Headline here</a:t>
            </a:r>
          </a:p>
        </p:txBody>
      </p:sp>
      <p:sp>
        <p:nvSpPr>
          <p:cNvPr id="4" name="Text Placeholder 16">
            <a:extLst>
              <a:ext uri="{FF2B5EF4-FFF2-40B4-BE49-F238E27FC236}">
                <a16:creationId xmlns:a16="http://schemas.microsoft.com/office/drawing/2014/main" id="{F03E8405-9D07-DA90-CF2A-1C02787D733F}"/>
              </a:ext>
            </a:extLst>
          </p:cNvPr>
          <p:cNvSpPr>
            <a:spLocks noGrp="1"/>
          </p:cNvSpPr>
          <p:nvPr>
            <p:ph type="body" sz="quarter" idx="15" hasCustomPrompt="1"/>
          </p:nvPr>
        </p:nvSpPr>
        <p:spPr>
          <a:xfrm>
            <a:off x="733426" y="2326640"/>
            <a:ext cx="7648574" cy="3982720"/>
          </a:xfrm>
        </p:spPr>
        <p:txBody>
          <a:bodyPr>
            <a:normAutofit/>
          </a:bodyPr>
          <a:lstStyle>
            <a:lvl1pPr marL="0" indent="0">
              <a:lnSpc>
                <a:spcPct val="100000"/>
              </a:lnSpc>
              <a:buNone/>
              <a:defRPr sz="18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Paragraph or bullet info is placed here.</a:t>
            </a:r>
          </a:p>
        </p:txBody>
      </p:sp>
      <p:sp>
        <p:nvSpPr>
          <p:cNvPr id="5" name="Text Placeholder 16">
            <a:extLst>
              <a:ext uri="{FF2B5EF4-FFF2-40B4-BE49-F238E27FC236}">
                <a16:creationId xmlns:a16="http://schemas.microsoft.com/office/drawing/2014/main" id="{21F5F467-CFD5-17C0-CEED-2E14788B7010}"/>
              </a:ext>
            </a:extLst>
          </p:cNvPr>
          <p:cNvSpPr>
            <a:spLocks noGrp="1"/>
          </p:cNvSpPr>
          <p:nvPr>
            <p:ph type="body" sz="quarter" idx="18" hasCustomPrompt="1"/>
          </p:nvPr>
        </p:nvSpPr>
        <p:spPr>
          <a:xfrm>
            <a:off x="733425" y="1479685"/>
            <a:ext cx="7648574" cy="678407"/>
          </a:xfrm>
        </p:spPr>
        <p:txBody>
          <a:bodyPr anchor="b">
            <a:normAutofit/>
          </a:bodyPr>
          <a:lstStyle>
            <a:lvl1pPr marL="0" indent="0">
              <a:lnSpc>
                <a:spcPct val="100000"/>
              </a:lnSpc>
              <a:buNone/>
              <a:defRPr sz="1800" b="1">
                <a:solidFill>
                  <a:schemeClr val="accent3"/>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 here</a:t>
            </a:r>
          </a:p>
        </p:txBody>
      </p:sp>
    </p:spTree>
    <p:extLst>
      <p:ext uri="{BB962C8B-B14F-4D97-AF65-F5344CB8AC3E}">
        <p14:creationId xmlns:p14="http://schemas.microsoft.com/office/powerpoint/2010/main" val="10592110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asic">
    <p:spTree>
      <p:nvGrpSpPr>
        <p:cNvPr id="1" name=""/>
        <p:cNvGrpSpPr/>
        <p:nvPr/>
      </p:nvGrpSpPr>
      <p:grpSpPr>
        <a:xfrm>
          <a:off x="0" y="0"/>
          <a:ext cx="0" cy="0"/>
          <a:chOff x="0" y="0"/>
          <a:chExt cx="0" cy="0"/>
        </a:xfrm>
      </p:grpSpPr>
      <p:sp>
        <p:nvSpPr>
          <p:cNvPr id="4" name="Text Placeholder 16">
            <a:extLst>
              <a:ext uri="{FF2B5EF4-FFF2-40B4-BE49-F238E27FC236}">
                <a16:creationId xmlns:a16="http://schemas.microsoft.com/office/drawing/2014/main" id="{7D2262BD-5366-9F81-5D60-3201F316F9DB}"/>
              </a:ext>
            </a:extLst>
          </p:cNvPr>
          <p:cNvSpPr>
            <a:spLocks noGrp="1"/>
          </p:cNvSpPr>
          <p:nvPr>
            <p:ph type="body" sz="quarter" idx="15" hasCustomPrompt="1"/>
          </p:nvPr>
        </p:nvSpPr>
        <p:spPr>
          <a:xfrm>
            <a:off x="733426" y="2326640"/>
            <a:ext cx="10631260" cy="4168502"/>
          </a:xfrm>
        </p:spPr>
        <p:txBody>
          <a:bodyPr>
            <a:normAutofit/>
          </a:bodyPr>
          <a:lstStyle>
            <a:lvl1pPr marL="0" indent="0">
              <a:lnSpc>
                <a:spcPct val="100000"/>
              </a:lnSpc>
              <a:buNone/>
              <a:defRPr sz="1800" b="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Paragraph or bullet info is placed here.</a:t>
            </a:r>
          </a:p>
        </p:txBody>
      </p:sp>
      <p:sp>
        <p:nvSpPr>
          <p:cNvPr id="5" name="Text Placeholder 16">
            <a:extLst>
              <a:ext uri="{FF2B5EF4-FFF2-40B4-BE49-F238E27FC236}">
                <a16:creationId xmlns:a16="http://schemas.microsoft.com/office/drawing/2014/main" id="{B252C622-5963-74E7-EB72-D725119F6D3D}"/>
              </a:ext>
            </a:extLst>
          </p:cNvPr>
          <p:cNvSpPr>
            <a:spLocks noGrp="1"/>
          </p:cNvSpPr>
          <p:nvPr>
            <p:ph type="body" sz="quarter" idx="18" hasCustomPrompt="1"/>
          </p:nvPr>
        </p:nvSpPr>
        <p:spPr>
          <a:xfrm>
            <a:off x="733425" y="1479685"/>
            <a:ext cx="10631260" cy="678407"/>
          </a:xfrm>
        </p:spPr>
        <p:txBody>
          <a:bodyPr anchor="b">
            <a:normAutofit/>
          </a:bodyPr>
          <a:lstStyle>
            <a:lvl1pPr marL="0" indent="0">
              <a:lnSpc>
                <a:spcPct val="100000"/>
              </a:lnSpc>
              <a:buNone/>
              <a:defRPr sz="1800" b="1">
                <a:solidFill>
                  <a:schemeClr val="accent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Optional subhead here</a:t>
            </a:r>
          </a:p>
        </p:txBody>
      </p:sp>
      <p:sp>
        <p:nvSpPr>
          <p:cNvPr id="2" name="Text Placeholder 4">
            <a:extLst>
              <a:ext uri="{FF2B5EF4-FFF2-40B4-BE49-F238E27FC236}">
                <a16:creationId xmlns:a16="http://schemas.microsoft.com/office/drawing/2014/main" id="{6547F3A8-E408-718D-FE4C-75D30E703467}"/>
              </a:ext>
            </a:extLst>
          </p:cNvPr>
          <p:cNvSpPr>
            <a:spLocks noGrp="1"/>
          </p:cNvSpPr>
          <p:nvPr>
            <p:ph type="body" sz="quarter" idx="10" hasCustomPrompt="1"/>
          </p:nvPr>
        </p:nvSpPr>
        <p:spPr>
          <a:xfrm>
            <a:off x="733426" y="436108"/>
            <a:ext cx="10631260" cy="587149"/>
          </a:xfrm>
        </p:spPr>
        <p:txBody>
          <a:bodyPr>
            <a:normAutofit/>
          </a:bodyPr>
          <a:lstStyle>
            <a:lvl1pPr marL="0" indent="0">
              <a:buNone/>
              <a:defRPr sz="4000">
                <a:solidFill>
                  <a:schemeClr val="tx1"/>
                </a:solidFill>
              </a:defRPr>
            </a:lvl1pPr>
          </a:lstStyle>
          <a:p>
            <a:pPr lvl="0"/>
            <a:r>
              <a:rPr lang="en-US" dirty="0"/>
              <a:t>Headline here</a:t>
            </a:r>
          </a:p>
        </p:txBody>
      </p:sp>
    </p:spTree>
    <p:extLst>
      <p:ext uri="{BB962C8B-B14F-4D97-AF65-F5344CB8AC3E}">
        <p14:creationId xmlns:p14="http://schemas.microsoft.com/office/powerpoint/2010/main" val="406326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lt Cover + Image">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83C2F5-9F20-1A4A-8B13-2DB2F4F4639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2065" y="-10001"/>
            <a:ext cx="12204065" cy="6878002"/>
          </a:xfrm>
          <a:prstGeom prst="rect">
            <a:avLst/>
          </a:prstGeom>
        </p:spPr>
      </p:pic>
      <p:sp>
        <p:nvSpPr>
          <p:cNvPr id="25" name="Text Placeholder 24">
            <a:extLst>
              <a:ext uri="{FF2B5EF4-FFF2-40B4-BE49-F238E27FC236}">
                <a16:creationId xmlns:a16="http://schemas.microsoft.com/office/drawing/2014/main" id="{A9F15E88-0560-B34C-B7E1-E84FAD79B90F}"/>
              </a:ext>
            </a:extLst>
          </p:cNvPr>
          <p:cNvSpPr>
            <a:spLocks noGrp="1"/>
          </p:cNvSpPr>
          <p:nvPr>
            <p:ph type="body" sz="quarter" idx="12" hasCustomPrompt="1"/>
          </p:nvPr>
        </p:nvSpPr>
        <p:spPr>
          <a:xfrm>
            <a:off x="4303395" y="4748876"/>
            <a:ext cx="6440804" cy="436924"/>
          </a:xfrm>
        </p:spPr>
        <p:txBody>
          <a:bodyPr>
            <a:noAutofit/>
          </a:bodyPr>
          <a:lstStyle>
            <a:lvl1pPr marL="0" indent="0">
              <a:lnSpc>
                <a:spcPct val="100000"/>
              </a:lnSpc>
              <a:buNone/>
              <a:defRPr sz="2200" b="1">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Optional </a:t>
            </a:r>
            <a:r>
              <a:rPr lang="en-US" dirty="0" err="1"/>
              <a:t>Firstname</a:t>
            </a:r>
            <a:r>
              <a:rPr lang="en-US" dirty="0"/>
              <a:t> </a:t>
            </a:r>
            <a:r>
              <a:rPr lang="en-US" dirty="0" err="1"/>
              <a:t>Lastname</a:t>
            </a:r>
            <a:r>
              <a:rPr lang="en-US" dirty="0"/>
              <a:t> (pronouns)</a:t>
            </a:r>
          </a:p>
        </p:txBody>
      </p:sp>
      <p:sp>
        <p:nvSpPr>
          <p:cNvPr id="26" name="Text Placeholder 24">
            <a:extLst>
              <a:ext uri="{FF2B5EF4-FFF2-40B4-BE49-F238E27FC236}">
                <a16:creationId xmlns:a16="http://schemas.microsoft.com/office/drawing/2014/main" id="{4422F89C-D6D7-BF49-9773-7BD831705D9E}"/>
              </a:ext>
            </a:extLst>
          </p:cNvPr>
          <p:cNvSpPr>
            <a:spLocks noGrp="1"/>
          </p:cNvSpPr>
          <p:nvPr>
            <p:ph type="body" sz="quarter" idx="13" hasCustomPrompt="1"/>
          </p:nvPr>
        </p:nvSpPr>
        <p:spPr>
          <a:xfrm>
            <a:off x="4303395" y="5254380"/>
            <a:ext cx="6440804" cy="557775"/>
          </a:xfrm>
        </p:spPr>
        <p:txBody>
          <a:bodyPr>
            <a:noAutofit/>
          </a:bodyPr>
          <a:lstStyle>
            <a:lvl1pPr marL="0" indent="0">
              <a:lnSpc>
                <a:spcPct val="100000"/>
              </a:lnSpc>
              <a:buNone/>
              <a:defRPr sz="1800" b="0">
                <a:solidFill>
                  <a:schemeClr val="bg1"/>
                </a:solidFill>
                <a:latin typeface="Arial" panose="020B0604020202020204" pitchFamily="34" charset="0"/>
                <a:cs typeface="Arial" panose="020B0604020202020204" pitchFamily="34" charset="0"/>
              </a:defRPr>
            </a:lvl1pPr>
            <a:lvl2pPr>
              <a:defRPr sz="1800" b="1">
                <a:solidFill>
                  <a:schemeClr val="bg1"/>
                </a:solidFill>
                <a:latin typeface="Arial" panose="020B0604020202020204" pitchFamily="34" charset="0"/>
                <a:cs typeface="Arial" panose="020B0604020202020204" pitchFamily="34" charset="0"/>
              </a:defRPr>
            </a:lvl2pPr>
            <a:lvl3pPr>
              <a:defRPr sz="1800" b="1">
                <a:solidFill>
                  <a:schemeClr val="bg1"/>
                </a:solidFill>
                <a:latin typeface="Arial" panose="020B0604020202020204" pitchFamily="34" charset="0"/>
                <a:cs typeface="Arial" panose="020B0604020202020204" pitchFamily="34" charset="0"/>
              </a:defRPr>
            </a:lvl3pPr>
            <a:lvl4pPr>
              <a:defRPr sz="1800" b="1">
                <a:solidFill>
                  <a:schemeClr val="bg1"/>
                </a:solidFill>
                <a:latin typeface="Arial" panose="020B0604020202020204" pitchFamily="34" charset="0"/>
                <a:cs typeface="Arial" panose="020B0604020202020204" pitchFamily="34" charset="0"/>
              </a:defRPr>
            </a:lvl4pPr>
            <a:lvl5pPr>
              <a:defRPr sz="1800" b="1">
                <a:solidFill>
                  <a:schemeClr val="bg1"/>
                </a:solidFill>
                <a:latin typeface="Arial" panose="020B0604020202020204" pitchFamily="34" charset="0"/>
                <a:cs typeface="Arial" panose="020B0604020202020204" pitchFamily="34" charset="0"/>
              </a:defRPr>
            </a:lvl5pPr>
          </a:lstStyle>
          <a:p>
            <a:pPr lvl="0"/>
            <a:r>
              <a:rPr lang="en-US" dirty="0"/>
              <a:t>Job Title Goes Here, Company</a:t>
            </a:r>
          </a:p>
        </p:txBody>
      </p:sp>
      <p:sp>
        <p:nvSpPr>
          <p:cNvPr id="2" name="Picture Placeholder 6">
            <a:extLst>
              <a:ext uri="{FF2B5EF4-FFF2-40B4-BE49-F238E27FC236}">
                <a16:creationId xmlns:a16="http://schemas.microsoft.com/office/drawing/2014/main" id="{A25FD320-50CF-D3C0-A2BD-E1EF5529C392}"/>
              </a:ext>
            </a:extLst>
          </p:cNvPr>
          <p:cNvSpPr>
            <a:spLocks noGrp="1"/>
          </p:cNvSpPr>
          <p:nvPr>
            <p:ph type="pic" sz="quarter" idx="14" hasCustomPrompt="1"/>
          </p:nvPr>
        </p:nvSpPr>
        <p:spPr>
          <a:xfrm>
            <a:off x="-12064" y="-20002"/>
            <a:ext cx="3578224" cy="6878001"/>
          </a:xfrm>
        </p:spPr>
        <p:txBody>
          <a:bodyPr/>
          <a:lstStyle>
            <a:lvl1pPr marL="0" indent="0">
              <a:buNone/>
              <a:defRPr/>
            </a:lvl1pPr>
          </a:lstStyle>
          <a:p>
            <a:r>
              <a:rPr lang="en-US" dirty="0"/>
              <a:t>Please add image from Brand Portal</a:t>
            </a:r>
          </a:p>
        </p:txBody>
      </p:sp>
      <p:sp>
        <p:nvSpPr>
          <p:cNvPr id="6" name="Text Placeholder 21">
            <a:extLst>
              <a:ext uri="{FF2B5EF4-FFF2-40B4-BE49-F238E27FC236}">
                <a16:creationId xmlns:a16="http://schemas.microsoft.com/office/drawing/2014/main" id="{5F0C8E07-DC6F-9AAD-4BD5-7BFFAB831045}"/>
              </a:ext>
            </a:extLst>
          </p:cNvPr>
          <p:cNvSpPr>
            <a:spLocks noGrp="1"/>
          </p:cNvSpPr>
          <p:nvPr>
            <p:ph type="body" sz="quarter" idx="11" hasCustomPrompt="1"/>
          </p:nvPr>
        </p:nvSpPr>
        <p:spPr>
          <a:xfrm>
            <a:off x="4303396" y="2475710"/>
            <a:ext cx="6440804" cy="1906579"/>
          </a:xfrm>
        </p:spPr>
        <p:txBody>
          <a:bodyPr>
            <a:noAutofit/>
          </a:bodyPr>
          <a:lstStyle>
            <a:lvl1pPr marL="0" indent="0">
              <a:lnSpc>
                <a:spcPct val="100000"/>
              </a:lnSpc>
              <a:spcBef>
                <a:spcPts val="0"/>
              </a:spcBef>
              <a:spcAft>
                <a:spcPts val="0"/>
              </a:spcAft>
              <a:buNone/>
              <a:defRPr sz="4000" b="1" spc="0">
                <a:solidFill>
                  <a:schemeClr val="bg1"/>
                </a:solidFill>
                <a:latin typeface="Arial" panose="020B0604020202020204" pitchFamily="34" charset="0"/>
                <a:cs typeface="Arial" panose="020B0604020202020204" pitchFamily="34" charset="0"/>
              </a:defRPr>
            </a:lvl1pPr>
            <a:lvl2pPr>
              <a:defRPr sz="4800" b="0">
                <a:latin typeface="Arial" panose="020B0604020202020204" pitchFamily="34" charset="0"/>
                <a:cs typeface="Arial" panose="020B0604020202020204" pitchFamily="34" charset="0"/>
              </a:defRPr>
            </a:lvl2pPr>
            <a:lvl3pPr>
              <a:defRPr sz="4800" b="0">
                <a:latin typeface="Arial" panose="020B0604020202020204" pitchFamily="34" charset="0"/>
                <a:cs typeface="Arial" panose="020B0604020202020204" pitchFamily="34" charset="0"/>
              </a:defRPr>
            </a:lvl3pPr>
            <a:lvl4pPr>
              <a:defRPr sz="4800" b="0">
                <a:latin typeface="Arial" panose="020B0604020202020204" pitchFamily="34" charset="0"/>
                <a:cs typeface="Arial" panose="020B0604020202020204" pitchFamily="34" charset="0"/>
              </a:defRPr>
            </a:lvl4pPr>
            <a:lvl5pPr>
              <a:defRPr sz="4800" b="0">
                <a:latin typeface="Arial" panose="020B0604020202020204" pitchFamily="34" charset="0"/>
                <a:cs typeface="Arial" panose="020B0604020202020204" pitchFamily="34" charset="0"/>
              </a:defRPr>
            </a:lvl5pPr>
          </a:lstStyle>
          <a:p>
            <a:pPr lvl="0"/>
            <a:r>
              <a:rPr lang="en-US" dirty="0"/>
              <a:t>Main title goes here. Keep it to three lines, Arial Bold 40pt </a:t>
            </a:r>
          </a:p>
        </p:txBody>
      </p:sp>
    </p:spTree>
    <p:extLst>
      <p:ext uri="{BB962C8B-B14F-4D97-AF65-F5344CB8AC3E}">
        <p14:creationId xmlns:p14="http://schemas.microsoft.com/office/powerpoint/2010/main" val="32444835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586EBB-CCFE-7A98-AD20-6A15CAB8EA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ext Placeholder 4">
            <a:extLst>
              <a:ext uri="{FF2B5EF4-FFF2-40B4-BE49-F238E27FC236}">
                <a16:creationId xmlns:a16="http://schemas.microsoft.com/office/drawing/2014/main" id="{4406BC78-4876-1DC0-B0B7-47DDEFC7C38A}"/>
              </a:ext>
            </a:extLst>
          </p:cNvPr>
          <p:cNvSpPr>
            <a:spLocks noGrp="1"/>
          </p:cNvSpPr>
          <p:nvPr>
            <p:ph type="body" sz="quarter" idx="10" hasCustomPrompt="1"/>
          </p:nvPr>
        </p:nvSpPr>
        <p:spPr>
          <a:xfrm>
            <a:off x="733426" y="733470"/>
            <a:ext cx="2374377" cy="904239"/>
          </a:xfrm>
        </p:spPr>
        <p:txBody>
          <a:bodyPr>
            <a:normAutofit/>
          </a:bodyPr>
          <a:lstStyle>
            <a:lvl1pPr marL="0" indent="0">
              <a:buNone/>
              <a:defRPr sz="4000">
                <a:solidFill>
                  <a:schemeClr val="bg1"/>
                </a:solidFill>
              </a:defRPr>
            </a:lvl1pPr>
          </a:lstStyle>
          <a:p>
            <a:pPr lvl="0"/>
            <a:r>
              <a:rPr lang="en-US" dirty="0"/>
              <a:t>Agenda</a:t>
            </a:r>
          </a:p>
        </p:txBody>
      </p:sp>
      <p:sp>
        <p:nvSpPr>
          <p:cNvPr id="4" name="Text Placeholder 16">
            <a:extLst>
              <a:ext uri="{FF2B5EF4-FFF2-40B4-BE49-F238E27FC236}">
                <a16:creationId xmlns:a16="http://schemas.microsoft.com/office/drawing/2014/main" id="{3370718C-8CAC-3BEC-8505-702D9B5447A4}"/>
              </a:ext>
            </a:extLst>
          </p:cNvPr>
          <p:cNvSpPr>
            <a:spLocks noGrp="1"/>
          </p:cNvSpPr>
          <p:nvPr>
            <p:ph type="body" sz="quarter" idx="14" hasCustomPrompt="1"/>
          </p:nvPr>
        </p:nvSpPr>
        <p:spPr>
          <a:xfrm>
            <a:off x="1688466" y="2185750"/>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Be bold, be humble</a:t>
            </a:r>
          </a:p>
        </p:txBody>
      </p:sp>
      <p:sp>
        <p:nvSpPr>
          <p:cNvPr id="15" name="Text Placeholder 16">
            <a:extLst>
              <a:ext uri="{FF2B5EF4-FFF2-40B4-BE49-F238E27FC236}">
                <a16:creationId xmlns:a16="http://schemas.microsoft.com/office/drawing/2014/main" id="{719E6BC8-8490-16D4-EFB6-8FC734312D15}"/>
              </a:ext>
            </a:extLst>
          </p:cNvPr>
          <p:cNvSpPr>
            <a:spLocks noGrp="1"/>
          </p:cNvSpPr>
          <p:nvPr>
            <p:ph type="body" sz="quarter" idx="15" hasCustomPrompt="1"/>
          </p:nvPr>
        </p:nvSpPr>
        <p:spPr>
          <a:xfrm>
            <a:off x="1688466" y="3571491"/>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Put the customer first, always</a:t>
            </a:r>
          </a:p>
        </p:txBody>
      </p:sp>
      <p:sp>
        <p:nvSpPr>
          <p:cNvPr id="16" name="Text Placeholder 16">
            <a:extLst>
              <a:ext uri="{FF2B5EF4-FFF2-40B4-BE49-F238E27FC236}">
                <a16:creationId xmlns:a16="http://schemas.microsoft.com/office/drawing/2014/main" id="{A5789C01-2DE2-D32A-BDC0-9AEA5CD3C3BF}"/>
              </a:ext>
            </a:extLst>
          </p:cNvPr>
          <p:cNvSpPr>
            <a:spLocks noGrp="1"/>
          </p:cNvSpPr>
          <p:nvPr>
            <p:ph type="body" sz="quarter" idx="16" hasCustomPrompt="1"/>
          </p:nvPr>
        </p:nvSpPr>
        <p:spPr>
          <a:xfrm>
            <a:off x="1688466" y="4957232"/>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Focus on continuous improvement</a:t>
            </a:r>
          </a:p>
        </p:txBody>
      </p:sp>
      <p:sp>
        <p:nvSpPr>
          <p:cNvPr id="18" name="Text Placeholder 16">
            <a:extLst>
              <a:ext uri="{FF2B5EF4-FFF2-40B4-BE49-F238E27FC236}">
                <a16:creationId xmlns:a16="http://schemas.microsoft.com/office/drawing/2014/main" id="{91111C53-CB00-2081-262E-2BFBF7157DF8}"/>
              </a:ext>
            </a:extLst>
          </p:cNvPr>
          <p:cNvSpPr>
            <a:spLocks noGrp="1"/>
          </p:cNvSpPr>
          <p:nvPr>
            <p:ph type="body" sz="quarter" idx="17" hasCustomPrompt="1"/>
          </p:nvPr>
        </p:nvSpPr>
        <p:spPr>
          <a:xfrm>
            <a:off x="7386320" y="2185750"/>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Embrace diversity and inclusion</a:t>
            </a:r>
          </a:p>
        </p:txBody>
      </p:sp>
      <p:sp>
        <p:nvSpPr>
          <p:cNvPr id="19" name="Text Placeholder 16">
            <a:extLst>
              <a:ext uri="{FF2B5EF4-FFF2-40B4-BE49-F238E27FC236}">
                <a16:creationId xmlns:a16="http://schemas.microsoft.com/office/drawing/2014/main" id="{AAE7B12F-DFA6-03B2-A0E1-7FFABBA5C656}"/>
              </a:ext>
            </a:extLst>
          </p:cNvPr>
          <p:cNvSpPr>
            <a:spLocks noGrp="1"/>
          </p:cNvSpPr>
          <p:nvPr>
            <p:ph type="body" sz="quarter" idx="18" hasCustomPrompt="1"/>
          </p:nvPr>
        </p:nvSpPr>
        <p:spPr>
          <a:xfrm>
            <a:off x="7386320" y="3571491"/>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Get the job done together</a:t>
            </a:r>
          </a:p>
        </p:txBody>
      </p:sp>
      <p:sp>
        <p:nvSpPr>
          <p:cNvPr id="20" name="Text Placeholder 16">
            <a:extLst>
              <a:ext uri="{FF2B5EF4-FFF2-40B4-BE49-F238E27FC236}">
                <a16:creationId xmlns:a16="http://schemas.microsoft.com/office/drawing/2014/main" id="{94EA2B5A-C2B8-EC0B-CC31-8DFDCC934D80}"/>
              </a:ext>
            </a:extLst>
          </p:cNvPr>
          <p:cNvSpPr>
            <a:spLocks noGrp="1"/>
          </p:cNvSpPr>
          <p:nvPr>
            <p:ph type="body" sz="quarter" idx="19" hasCustomPrompt="1"/>
          </p:nvPr>
        </p:nvSpPr>
        <p:spPr>
          <a:xfrm>
            <a:off x="7386320" y="4957232"/>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We are Optimizers</a:t>
            </a:r>
          </a:p>
        </p:txBody>
      </p:sp>
      <p:sp>
        <p:nvSpPr>
          <p:cNvPr id="21" name="Text Placeholder 16">
            <a:extLst>
              <a:ext uri="{FF2B5EF4-FFF2-40B4-BE49-F238E27FC236}">
                <a16:creationId xmlns:a16="http://schemas.microsoft.com/office/drawing/2014/main" id="{DD1DF6D4-2440-4C81-D956-54AC82AF2730}"/>
              </a:ext>
            </a:extLst>
          </p:cNvPr>
          <p:cNvSpPr>
            <a:spLocks noGrp="1"/>
          </p:cNvSpPr>
          <p:nvPr>
            <p:ph type="body" sz="quarter" idx="20" hasCustomPrompt="1"/>
          </p:nvPr>
        </p:nvSpPr>
        <p:spPr>
          <a:xfrm>
            <a:off x="733426" y="2185749"/>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01</a:t>
            </a:r>
          </a:p>
        </p:txBody>
      </p:sp>
      <p:sp>
        <p:nvSpPr>
          <p:cNvPr id="3" name="Text Placeholder 16">
            <a:extLst>
              <a:ext uri="{FF2B5EF4-FFF2-40B4-BE49-F238E27FC236}">
                <a16:creationId xmlns:a16="http://schemas.microsoft.com/office/drawing/2014/main" id="{AC42BA6F-77BE-A4F7-6A73-EE88DD770397}"/>
              </a:ext>
            </a:extLst>
          </p:cNvPr>
          <p:cNvSpPr>
            <a:spLocks noGrp="1"/>
          </p:cNvSpPr>
          <p:nvPr>
            <p:ph type="body" sz="quarter" idx="26" hasCustomPrompt="1"/>
          </p:nvPr>
        </p:nvSpPr>
        <p:spPr>
          <a:xfrm>
            <a:off x="733426" y="3571492"/>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02</a:t>
            </a:r>
          </a:p>
        </p:txBody>
      </p:sp>
      <p:sp>
        <p:nvSpPr>
          <p:cNvPr id="5" name="Text Placeholder 16">
            <a:extLst>
              <a:ext uri="{FF2B5EF4-FFF2-40B4-BE49-F238E27FC236}">
                <a16:creationId xmlns:a16="http://schemas.microsoft.com/office/drawing/2014/main" id="{CB81AFBB-1A22-1462-73AB-3FC0EF401101}"/>
              </a:ext>
            </a:extLst>
          </p:cNvPr>
          <p:cNvSpPr>
            <a:spLocks noGrp="1"/>
          </p:cNvSpPr>
          <p:nvPr>
            <p:ph type="body" sz="quarter" idx="27" hasCustomPrompt="1"/>
          </p:nvPr>
        </p:nvSpPr>
        <p:spPr>
          <a:xfrm>
            <a:off x="733426" y="4957232"/>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03</a:t>
            </a:r>
          </a:p>
        </p:txBody>
      </p:sp>
      <p:sp>
        <p:nvSpPr>
          <p:cNvPr id="7" name="Text Placeholder 16">
            <a:extLst>
              <a:ext uri="{FF2B5EF4-FFF2-40B4-BE49-F238E27FC236}">
                <a16:creationId xmlns:a16="http://schemas.microsoft.com/office/drawing/2014/main" id="{D7B3994C-1E47-CFC8-5F15-DE50D9C5F810}"/>
              </a:ext>
            </a:extLst>
          </p:cNvPr>
          <p:cNvSpPr>
            <a:spLocks noGrp="1"/>
          </p:cNvSpPr>
          <p:nvPr>
            <p:ph type="body" sz="quarter" idx="28" hasCustomPrompt="1"/>
          </p:nvPr>
        </p:nvSpPr>
        <p:spPr>
          <a:xfrm>
            <a:off x="6431280" y="2185749"/>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04</a:t>
            </a:r>
          </a:p>
        </p:txBody>
      </p:sp>
      <p:sp>
        <p:nvSpPr>
          <p:cNvPr id="8" name="Text Placeholder 16">
            <a:extLst>
              <a:ext uri="{FF2B5EF4-FFF2-40B4-BE49-F238E27FC236}">
                <a16:creationId xmlns:a16="http://schemas.microsoft.com/office/drawing/2014/main" id="{AE55E9D2-4942-42B0-5104-8DA1286A81FF}"/>
              </a:ext>
            </a:extLst>
          </p:cNvPr>
          <p:cNvSpPr>
            <a:spLocks noGrp="1"/>
          </p:cNvSpPr>
          <p:nvPr>
            <p:ph type="body" sz="quarter" idx="29" hasCustomPrompt="1"/>
          </p:nvPr>
        </p:nvSpPr>
        <p:spPr>
          <a:xfrm>
            <a:off x="6431280" y="3571492"/>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05</a:t>
            </a:r>
          </a:p>
        </p:txBody>
      </p:sp>
      <p:sp>
        <p:nvSpPr>
          <p:cNvPr id="9" name="Text Placeholder 16">
            <a:extLst>
              <a:ext uri="{FF2B5EF4-FFF2-40B4-BE49-F238E27FC236}">
                <a16:creationId xmlns:a16="http://schemas.microsoft.com/office/drawing/2014/main" id="{D0F02C89-3CB4-3A88-0E29-0542E2B03C5B}"/>
              </a:ext>
            </a:extLst>
          </p:cNvPr>
          <p:cNvSpPr>
            <a:spLocks noGrp="1"/>
          </p:cNvSpPr>
          <p:nvPr>
            <p:ph type="body" sz="quarter" idx="30" hasCustomPrompt="1"/>
          </p:nvPr>
        </p:nvSpPr>
        <p:spPr>
          <a:xfrm>
            <a:off x="6431280" y="4957232"/>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06</a:t>
            </a:r>
          </a:p>
        </p:txBody>
      </p:sp>
      <p:pic>
        <p:nvPicPr>
          <p:cNvPr id="13" name="Picture 12" descr="A green curved line on a black background&#10;&#10;Description automatically generated">
            <a:extLst>
              <a:ext uri="{FF2B5EF4-FFF2-40B4-BE49-F238E27FC236}">
                <a16:creationId xmlns:a16="http://schemas.microsoft.com/office/drawing/2014/main" id="{F3C1E6B7-3AD2-AA76-8F4A-E47EDB17478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446" y="1520042"/>
            <a:ext cx="3222249" cy="200793"/>
          </a:xfrm>
          <a:prstGeom prst="rect">
            <a:avLst/>
          </a:prstGeom>
        </p:spPr>
      </p:pic>
    </p:spTree>
    <p:extLst>
      <p:ext uri="{BB962C8B-B14F-4D97-AF65-F5344CB8AC3E}">
        <p14:creationId xmlns:p14="http://schemas.microsoft.com/office/powerpoint/2010/main" val="32005917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_Less Content">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9842E0-A9A2-4D90-6F6E-6A7A10B83B1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9" name="Picture 8" descr="A green curved line on a black background&#10;&#10;Description automatically generated">
            <a:extLst>
              <a:ext uri="{FF2B5EF4-FFF2-40B4-BE49-F238E27FC236}">
                <a16:creationId xmlns:a16="http://schemas.microsoft.com/office/drawing/2014/main" id="{4FCD042E-3514-FA09-54F3-24ADDA43A3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4446" y="1520042"/>
            <a:ext cx="3222249" cy="200793"/>
          </a:xfrm>
          <a:prstGeom prst="rect">
            <a:avLst/>
          </a:prstGeom>
        </p:spPr>
      </p:pic>
      <p:sp>
        <p:nvSpPr>
          <p:cNvPr id="2" name="Text Placeholder 4">
            <a:extLst>
              <a:ext uri="{FF2B5EF4-FFF2-40B4-BE49-F238E27FC236}">
                <a16:creationId xmlns:a16="http://schemas.microsoft.com/office/drawing/2014/main" id="{4406BC78-4876-1DC0-B0B7-47DDEFC7C38A}"/>
              </a:ext>
            </a:extLst>
          </p:cNvPr>
          <p:cNvSpPr>
            <a:spLocks noGrp="1"/>
          </p:cNvSpPr>
          <p:nvPr>
            <p:ph type="body" sz="quarter" idx="10" hasCustomPrompt="1"/>
          </p:nvPr>
        </p:nvSpPr>
        <p:spPr>
          <a:xfrm>
            <a:off x="733426" y="733470"/>
            <a:ext cx="2374377" cy="904239"/>
          </a:xfrm>
        </p:spPr>
        <p:txBody>
          <a:bodyPr>
            <a:normAutofit/>
          </a:bodyPr>
          <a:lstStyle>
            <a:lvl1pPr marL="0" indent="0">
              <a:buNone/>
              <a:defRPr sz="4000">
                <a:solidFill>
                  <a:schemeClr val="bg1"/>
                </a:solidFill>
              </a:defRPr>
            </a:lvl1pPr>
          </a:lstStyle>
          <a:p>
            <a:pPr lvl="0"/>
            <a:r>
              <a:rPr lang="en-US" dirty="0"/>
              <a:t>Agenda</a:t>
            </a:r>
          </a:p>
        </p:txBody>
      </p:sp>
      <p:sp>
        <p:nvSpPr>
          <p:cNvPr id="4" name="Text Placeholder 16">
            <a:extLst>
              <a:ext uri="{FF2B5EF4-FFF2-40B4-BE49-F238E27FC236}">
                <a16:creationId xmlns:a16="http://schemas.microsoft.com/office/drawing/2014/main" id="{3370718C-8CAC-3BEC-8505-702D9B5447A4}"/>
              </a:ext>
            </a:extLst>
          </p:cNvPr>
          <p:cNvSpPr>
            <a:spLocks noGrp="1"/>
          </p:cNvSpPr>
          <p:nvPr>
            <p:ph type="body" sz="quarter" idx="14" hasCustomPrompt="1"/>
          </p:nvPr>
        </p:nvSpPr>
        <p:spPr>
          <a:xfrm>
            <a:off x="1688466" y="2619800"/>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Be bold, be humble</a:t>
            </a:r>
          </a:p>
        </p:txBody>
      </p:sp>
      <p:sp>
        <p:nvSpPr>
          <p:cNvPr id="15" name="Text Placeholder 16">
            <a:extLst>
              <a:ext uri="{FF2B5EF4-FFF2-40B4-BE49-F238E27FC236}">
                <a16:creationId xmlns:a16="http://schemas.microsoft.com/office/drawing/2014/main" id="{719E6BC8-8490-16D4-EFB6-8FC734312D15}"/>
              </a:ext>
            </a:extLst>
          </p:cNvPr>
          <p:cNvSpPr>
            <a:spLocks noGrp="1"/>
          </p:cNvSpPr>
          <p:nvPr>
            <p:ph type="body" sz="quarter" idx="15" hasCustomPrompt="1"/>
          </p:nvPr>
        </p:nvSpPr>
        <p:spPr>
          <a:xfrm>
            <a:off x="1688466" y="4005541"/>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Put the customer first, always</a:t>
            </a:r>
          </a:p>
        </p:txBody>
      </p:sp>
      <p:sp>
        <p:nvSpPr>
          <p:cNvPr id="18" name="Text Placeholder 16">
            <a:extLst>
              <a:ext uri="{FF2B5EF4-FFF2-40B4-BE49-F238E27FC236}">
                <a16:creationId xmlns:a16="http://schemas.microsoft.com/office/drawing/2014/main" id="{91111C53-CB00-2081-262E-2BFBF7157DF8}"/>
              </a:ext>
            </a:extLst>
          </p:cNvPr>
          <p:cNvSpPr>
            <a:spLocks noGrp="1"/>
          </p:cNvSpPr>
          <p:nvPr>
            <p:ph type="body" sz="quarter" idx="17" hasCustomPrompt="1"/>
          </p:nvPr>
        </p:nvSpPr>
        <p:spPr>
          <a:xfrm>
            <a:off x="7386320" y="2619800"/>
            <a:ext cx="4072254"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Embrace diversity and inclusion</a:t>
            </a:r>
          </a:p>
        </p:txBody>
      </p:sp>
      <p:sp>
        <p:nvSpPr>
          <p:cNvPr id="19" name="Text Placeholder 16">
            <a:extLst>
              <a:ext uri="{FF2B5EF4-FFF2-40B4-BE49-F238E27FC236}">
                <a16:creationId xmlns:a16="http://schemas.microsoft.com/office/drawing/2014/main" id="{AAE7B12F-DFA6-03B2-A0E1-7FFABBA5C656}"/>
              </a:ext>
            </a:extLst>
          </p:cNvPr>
          <p:cNvSpPr>
            <a:spLocks noGrp="1"/>
          </p:cNvSpPr>
          <p:nvPr>
            <p:ph type="body" sz="quarter" idx="18" hasCustomPrompt="1"/>
          </p:nvPr>
        </p:nvSpPr>
        <p:spPr>
          <a:xfrm>
            <a:off x="7386320" y="4005541"/>
            <a:ext cx="4072253" cy="904240"/>
          </a:xfrm>
        </p:spPr>
        <p:txBody>
          <a:bodyPr anchor="ctr">
            <a:normAutofit/>
          </a:bodyPr>
          <a:lstStyle>
            <a:lvl1pPr marL="0" indent="0">
              <a:lnSpc>
                <a:spcPct val="100000"/>
              </a:lnSpc>
              <a:buNone/>
              <a:defRPr sz="2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Get the job done together</a:t>
            </a:r>
          </a:p>
        </p:txBody>
      </p:sp>
      <p:sp>
        <p:nvSpPr>
          <p:cNvPr id="21" name="Text Placeholder 16">
            <a:extLst>
              <a:ext uri="{FF2B5EF4-FFF2-40B4-BE49-F238E27FC236}">
                <a16:creationId xmlns:a16="http://schemas.microsoft.com/office/drawing/2014/main" id="{DD1DF6D4-2440-4C81-D956-54AC82AF2730}"/>
              </a:ext>
            </a:extLst>
          </p:cNvPr>
          <p:cNvSpPr>
            <a:spLocks noGrp="1"/>
          </p:cNvSpPr>
          <p:nvPr>
            <p:ph type="body" sz="quarter" idx="20" hasCustomPrompt="1"/>
          </p:nvPr>
        </p:nvSpPr>
        <p:spPr>
          <a:xfrm>
            <a:off x="733426" y="2619799"/>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01</a:t>
            </a:r>
          </a:p>
        </p:txBody>
      </p:sp>
      <p:sp>
        <p:nvSpPr>
          <p:cNvPr id="3" name="Text Placeholder 16">
            <a:extLst>
              <a:ext uri="{FF2B5EF4-FFF2-40B4-BE49-F238E27FC236}">
                <a16:creationId xmlns:a16="http://schemas.microsoft.com/office/drawing/2014/main" id="{AC42BA6F-77BE-A4F7-6A73-EE88DD770397}"/>
              </a:ext>
            </a:extLst>
          </p:cNvPr>
          <p:cNvSpPr>
            <a:spLocks noGrp="1"/>
          </p:cNvSpPr>
          <p:nvPr>
            <p:ph type="body" sz="quarter" idx="26" hasCustomPrompt="1"/>
          </p:nvPr>
        </p:nvSpPr>
        <p:spPr>
          <a:xfrm>
            <a:off x="733426" y="4005542"/>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02</a:t>
            </a:r>
          </a:p>
        </p:txBody>
      </p:sp>
      <p:sp>
        <p:nvSpPr>
          <p:cNvPr id="7" name="Text Placeholder 16">
            <a:extLst>
              <a:ext uri="{FF2B5EF4-FFF2-40B4-BE49-F238E27FC236}">
                <a16:creationId xmlns:a16="http://schemas.microsoft.com/office/drawing/2014/main" id="{D7B3994C-1E47-CFC8-5F15-DE50D9C5F810}"/>
              </a:ext>
            </a:extLst>
          </p:cNvPr>
          <p:cNvSpPr>
            <a:spLocks noGrp="1"/>
          </p:cNvSpPr>
          <p:nvPr>
            <p:ph type="body" sz="quarter" idx="28" hasCustomPrompt="1"/>
          </p:nvPr>
        </p:nvSpPr>
        <p:spPr>
          <a:xfrm>
            <a:off x="6431280" y="2619799"/>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03</a:t>
            </a:r>
          </a:p>
        </p:txBody>
      </p:sp>
      <p:sp>
        <p:nvSpPr>
          <p:cNvPr id="8" name="Text Placeholder 16">
            <a:extLst>
              <a:ext uri="{FF2B5EF4-FFF2-40B4-BE49-F238E27FC236}">
                <a16:creationId xmlns:a16="http://schemas.microsoft.com/office/drawing/2014/main" id="{AE55E9D2-4942-42B0-5104-8DA1286A81FF}"/>
              </a:ext>
            </a:extLst>
          </p:cNvPr>
          <p:cNvSpPr>
            <a:spLocks noGrp="1"/>
          </p:cNvSpPr>
          <p:nvPr>
            <p:ph type="body" sz="quarter" idx="29" hasCustomPrompt="1"/>
          </p:nvPr>
        </p:nvSpPr>
        <p:spPr>
          <a:xfrm>
            <a:off x="6431280" y="4005542"/>
            <a:ext cx="955040" cy="904239"/>
          </a:xfrm>
        </p:spPr>
        <p:txBody>
          <a:bodyPr anchor="ctr">
            <a:noAutofit/>
          </a:bodyPr>
          <a:lstStyle>
            <a:lvl1pPr marL="0" indent="0" algn="l">
              <a:lnSpc>
                <a:spcPct val="100000"/>
              </a:lnSpc>
              <a:buNone/>
              <a:defRPr sz="54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04</a:t>
            </a:r>
          </a:p>
        </p:txBody>
      </p:sp>
    </p:spTree>
    <p:extLst>
      <p:ext uri="{BB962C8B-B14F-4D97-AF65-F5344CB8AC3E}">
        <p14:creationId xmlns:p14="http://schemas.microsoft.com/office/powerpoint/2010/main" val="26266572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CB5D47-49AD-2046-9481-1EE9E69F15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Cover Titles</a:t>
            </a:r>
          </a:p>
        </p:txBody>
      </p:sp>
      <p:sp>
        <p:nvSpPr>
          <p:cNvPr id="3" name="Text Placeholder 2">
            <a:extLst>
              <a:ext uri="{FF2B5EF4-FFF2-40B4-BE49-F238E27FC236}">
                <a16:creationId xmlns:a16="http://schemas.microsoft.com/office/drawing/2014/main" id="{8AE832AA-36EA-BA45-8537-FA98E71D6A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Headlines / Main Points</a:t>
            </a:r>
          </a:p>
          <a:p>
            <a:pPr lvl="1"/>
            <a:r>
              <a:rPr lang="en-US"/>
              <a:t>Bullet / Subheads</a:t>
            </a:r>
          </a:p>
          <a:p>
            <a:pPr lvl="2"/>
            <a:r>
              <a:rPr lang="en-US"/>
              <a:t>Body copy</a:t>
            </a:r>
          </a:p>
        </p:txBody>
      </p:sp>
    </p:spTree>
    <p:extLst>
      <p:ext uri="{BB962C8B-B14F-4D97-AF65-F5344CB8AC3E}">
        <p14:creationId xmlns:p14="http://schemas.microsoft.com/office/powerpoint/2010/main" val="3137100086"/>
      </p:ext>
    </p:extLst>
  </p:cSld>
  <p:clrMap bg1="lt1" tx1="dk1" bg2="lt2" tx2="dk2" accent1="accent1" accent2="accent2" accent3="accent3" accent4="accent4" accent5="accent5" accent6="accent6" hlink="hlink" folHlink="folHlink"/>
  <p:sldLayoutIdLst>
    <p:sldLayoutId id="2147484876" r:id="rId1"/>
    <p:sldLayoutId id="2147484877" r:id="rId2"/>
    <p:sldLayoutId id="2147484878" r:id="rId3"/>
    <p:sldLayoutId id="2147484879" r:id="rId4"/>
    <p:sldLayoutId id="2147484880" r:id="rId5"/>
    <p:sldLayoutId id="2147484828" r:id="rId6"/>
    <p:sldLayoutId id="2147484831" r:id="rId7"/>
    <p:sldLayoutId id="2147483701" r:id="rId8"/>
    <p:sldLayoutId id="2147484832" r:id="rId9"/>
    <p:sldLayoutId id="2147484888" r:id="rId10"/>
    <p:sldLayoutId id="2147483725" r:id="rId11"/>
    <p:sldLayoutId id="2147483707" r:id="rId12"/>
    <p:sldLayoutId id="2147483676" r:id="rId13"/>
    <p:sldLayoutId id="2147484833" r:id="rId14"/>
    <p:sldLayoutId id="2147484834" r:id="rId15"/>
    <p:sldLayoutId id="2147484881" r:id="rId16"/>
    <p:sldLayoutId id="2147484835" r:id="rId17"/>
    <p:sldLayoutId id="2147483691" r:id="rId18"/>
    <p:sldLayoutId id="2147483683" r:id="rId19"/>
    <p:sldLayoutId id="2147483674" r:id="rId20"/>
    <p:sldLayoutId id="2147484836" r:id="rId21"/>
    <p:sldLayoutId id="2147484872" r:id="rId22"/>
    <p:sldLayoutId id="2147484873" r:id="rId23"/>
    <p:sldLayoutId id="2147484838" r:id="rId24"/>
    <p:sldLayoutId id="2147484882" r:id="rId25"/>
    <p:sldLayoutId id="2147484883" r:id="rId26"/>
    <p:sldLayoutId id="2147484884" r:id="rId27"/>
    <p:sldLayoutId id="2147484890" r:id="rId28"/>
    <p:sldLayoutId id="2147484891" r:id="rId29"/>
    <p:sldLayoutId id="2147484885" r:id="rId30"/>
    <p:sldLayoutId id="2147484870" r:id="rId31"/>
    <p:sldLayoutId id="2147484871" r:id="rId32"/>
    <p:sldLayoutId id="2147484840" r:id="rId33"/>
    <p:sldLayoutId id="2147484841" r:id="rId34"/>
    <p:sldLayoutId id="2147484842" r:id="rId35"/>
    <p:sldLayoutId id="2147484867" r:id="rId36"/>
    <p:sldLayoutId id="2147484843" r:id="rId37"/>
    <p:sldLayoutId id="2147484844" r:id="rId38"/>
    <p:sldLayoutId id="2147484892" r:id="rId39"/>
    <p:sldLayoutId id="2147484845" r:id="rId40"/>
    <p:sldLayoutId id="2147484846" r:id="rId41"/>
    <p:sldLayoutId id="2147484847" r:id="rId42"/>
    <p:sldLayoutId id="2147484848" r:id="rId43"/>
    <p:sldLayoutId id="2147484849" r:id="rId44"/>
    <p:sldLayoutId id="2147484850" r:id="rId45"/>
    <p:sldLayoutId id="2147484851" r:id="rId46"/>
    <p:sldLayoutId id="2147484853" r:id="rId47"/>
    <p:sldLayoutId id="2147484886" r:id="rId48"/>
    <p:sldLayoutId id="2147484852" r:id="rId49"/>
    <p:sldLayoutId id="2147484875" r:id="rId50"/>
    <p:sldLayoutId id="2147484860" r:id="rId51"/>
    <p:sldLayoutId id="2147484861" r:id="rId52"/>
    <p:sldLayoutId id="2147484887" r:id="rId53"/>
    <p:sldLayoutId id="2147484863" r:id="rId54"/>
    <p:sldLayoutId id="2147484868" r:id="rId55"/>
    <p:sldLayoutId id="2147484869" r:id="rId56"/>
    <p:sldLayoutId id="2147484862" r:id="rId57"/>
    <p:sldLayoutId id="2147484855" r:id="rId58"/>
    <p:sldLayoutId id="2147484856" r:id="rId59"/>
    <p:sldLayoutId id="2147484857" r:id="rId60"/>
    <p:sldLayoutId id="2147484858" r:id="rId61"/>
    <p:sldLayoutId id="2147484859" r:id="rId62"/>
    <p:sldLayoutId id="2147484837" r:id="rId63"/>
    <p:sldLayoutId id="2147484854" r:id="rId64"/>
    <p:sldLayoutId id="2147484864" r:id="rId65"/>
    <p:sldLayoutId id="2147484865" r:id="rId66"/>
    <p:sldLayoutId id="2147484839" r:id="rId67"/>
    <p:sldLayoutId id="2147484866" r:id="rId68"/>
    <p:sldLayoutId id="2147484889" r:id="rId69"/>
  </p:sldLayoutIdLst>
  <p:txStyles>
    <p:titleStyle>
      <a:lvl1pPr algn="l" defTabSz="914400" rtl="0" eaLnBrk="1" latinLnBrk="0" hangingPunct="1">
        <a:lnSpc>
          <a:spcPct val="90000"/>
        </a:lnSpc>
        <a:spcBef>
          <a:spcPct val="0"/>
        </a:spcBef>
        <a:buNone/>
        <a:defRPr sz="3600" b="1"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14.xml"/><Relationship Id="rId1" Type="http://schemas.openxmlformats.org/officeDocument/2006/relationships/slideLayout" Target="../slideLayouts/slideLayout63.xml"/><Relationship Id="rId6" Type="http://schemas.openxmlformats.org/officeDocument/2006/relationships/image" Target="../media/image74.png"/><Relationship Id="rId11" Type="http://schemas.openxmlformats.org/officeDocument/2006/relationships/image" Target="../media/image79.png"/><Relationship Id="rId5" Type="http://schemas.openxmlformats.org/officeDocument/2006/relationships/image" Target="../media/image73.pn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16.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jpeg"/><Relationship Id="rId7" Type="http://schemas.openxmlformats.org/officeDocument/2006/relationships/image" Target="../media/image85.png"/><Relationship Id="rId12" Type="http://schemas.openxmlformats.org/officeDocument/2006/relationships/image" Target="../media/image90.png"/><Relationship Id="rId2" Type="http://schemas.microsoft.com/office/2018/10/relationships/comments" Target="../comments/modernComment_1E3_8EE8738E.xml"/><Relationship Id="rId1" Type="http://schemas.openxmlformats.org/officeDocument/2006/relationships/slideLayout" Target="../slideLayouts/slideLayout47.xml"/><Relationship Id="rId6" Type="http://schemas.openxmlformats.org/officeDocument/2006/relationships/image" Target="../media/image84.png"/><Relationship Id="rId11" Type="http://schemas.openxmlformats.org/officeDocument/2006/relationships/image" Target="../media/image89.jpeg"/><Relationship Id="rId5" Type="http://schemas.openxmlformats.org/officeDocument/2006/relationships/image" Target="../media/image83.png"/><Relationship Id="rId10" Type="http://schemas.openxmlformats.org/officeDocument/2006/relationships/image" Target="../media/image88.jpeg"/><Relationship Id="rId4" Type="http://schemas.openxmlformats.org/officeDocument/2006/relationships/image" Target="../media/image82.png"/><Relationship Id="rId9" Type="http://schemas.openxmlformats.org/officeDocument/2006/relationships/image" Target="../media/image87.png"/></Relationships>
</file>

<file path=ppt/slides/_rels/slide1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emf"/><Relationship Id="rId2" Type="http://schemas.openxmlformats.org/officeDocument/2006/relationships/notesSlide" Target="../notesSlides/notesSlide15.xml"/><Relationship Id="rId1" Type="http://schemas.openxmlformats.org/officeDocument/2006/relationships/slideLayout" Target="../slideLayouts/slideLayout68.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93.emf"/><Relationship Id="rId10" Type="http://schemas.openxmlformats.org/officeDocument/2006/relationships/image" Target="../media/image98.png"/><Relationship Id="rId4" Type="http://schemas.openxmlformats.org/officeDocument/2006/relationships/image" Target="../media/image92.emf"/><Relationship Id="rId9" Type="http://schemas.openxmlformats.org/officeDocument/2006/relationships/image" Target="../media/image97.png"/></Relationships>
</file>

<file path=ppt/slides/_rels/slide1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6.xml"/><Relationship Id="rId1" Type="http://schemas.openxmlformats.org/officeDocument/2006/relationships/slideLayout" Target="../slideLayouts/slideLayout68.xml"/></Relationships>
</file>

<file path=ppt/slides/_rels/slide1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1.png"/><Relationship Id="rId7"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68.xml"/><Relationship Id="rId6" Type="http://schemas.openxmlformats.org/officeDocument/2006/relationships/image" Target="../media/image93.emf"/><Relationship Id="rId11" Type="http://schemas.openxmlformats.org/officeDocument/2006/relationships/image" Target="../media/image105.svg"/><Relationship Id="rId5" Type="http://schemas.openxmlformats.org/officeDocument/2006/relationships/image" Target="../media/image92.emf"/><Relationship Id="rId10" Type="http://schemas.openxmlformats.org/officeDocument/2006/relationships/image" Target="../media/image104.png"/><Relationship Id="rId4" Type="http://schemas.openxmlformats.org/officeDocument/2006/relationships/image" Target="../media/image100.png"/><Relationship Id="rId9" Type="http://schemas.openxmlformats.org/officeDocument/2006/relationships/image" Target="../media/image10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8.xml"/><Relationship Id="rId1" Type="http://schemas.openxmlformats.org/officeDocument/2006/relationships/slideLayout" Target="../slideLayouts/slideLayout68.xml"/><Relationship Id="rId4" Type="http://schemas.openxmlformats.org/officeDocument/2006/relationships/image" Target="../media/image101.png"/></Relationships>
</file>

<file path=ppt/slides/_rels/slide21.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91.png"/><Relationship Id="rId7" Type="http://schemas.openxmlformats.org/officeDocument/2006/relationships/image" Target="../media/image103.png"/><Relationship Id="rId12" Type="http://schemas.openxmlformats.org/officeDocument/2006/relationships/image" Target="../media/image99.svg"/><Relationship Id="rId2" Type="http://schemas.openxmlformats.org/officeDocument/2006/relationships/notesSlide" Target="../notesSlides/notesSlide19.xml"/><Relationship Id="rId1" Type="http://schemas.openxmlformats.org/officeDocument/2006/relationships/slideLayout" Target="../slideLayouts/slideLayout68.xml"/><Relationship Id="rId6" Type="http://schemas.openxmlformats.org/officeDocument/2006/relationships/image" Target="../media/image102.png"/><Relationship Id="rId11" Type="http://schemas.openxmlformats.org/officeDocument/2006/relationships/image" Target="../media/image98.png"/><Relationship Id="rId5" Type="http://schemas.openxmlformats.org/officeDocument/2006/relationships/image" Target="../media/image93.emf"/><Relationship Id="rId10" Type="http://schemas.openxmlformats.org/officeDocument/2006/relationships/image" Target="../media/image108.png"/><Relationship Id="rId4" Type="http://schemas.openxmlformats.org/officeDocument/2006/relationships/image" Target="../media/image92.emf"/><Relationship Id="rId9" Type="http://schemas.openxmlformats.org/officeDocument/2006/relationships/image" Target="../media/image107.svg"/></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68.xml"/><Relationship Id="rId5" Type="http://schemas.openxmlformats.org/officeDocument/2006/relationships/image" Target="../media/image107.svg"/><Relationship Id="rId4" Type="http://schemas.openxmlformats.org/officeDocument/2006/relationships/image" Target="../media/image10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microsoft.com/office/2018/10/relationships/comments" Target="../comments/modernComment_1DA_2A9DEB1B.xml"/><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6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6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microsoft.com/office/2018/10/relationships/comments" Target="../comments/modernComment_135_352FDB62.xml"/><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EEE23FF-747E-B1B8-6C5A-1D85FC65AD0A}"/>
              </a:ext>
            </a:extLst>
          </p:cNvPr>
          <p:cNvSpPr txBox="1"/>
          <p:nvPr/>
        </p:nvSpPr>
        <p:spPr>
          <a:xfrm>
            <a:off x="6824032" y="2647329"/>
            <a:ext cx="4889062"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b="1" dirty="0">
                <a:solidFill>
                  <a:schemeClr val="bg1"/>
                </a:solidFill>
                <a:cs typeface="Arial"/>
              </a:rPr>
              <a:t>Plan, create and</a:t>
            </a:r>
            <a:br>
              <a:rPr lang="en-US" sz="3800" b="1" dirty="0">
                <a:solidFill>
                  <a:schemeClr val="bg1"/>
                </a:solidFill>
                <a:cs typeface="Arial"/>
              </a:rPr>
            </a:br>
            <a:r>
              <a:rPr lang="en-US" sz="3800" b="1" dirty="0">
                <a:solidFill>
                  <a:schemeClr val="bg1"/>
                </a:solidFill>
                <a:cs typeface="Arial"/>
              </a:rPr>
              <a:t>publish </a:t>
            </a:r>
            <a:r>
              <a:rPr lang="en-US" sz="3800" b="1" dirty="0">
                <a:solidFill>
                  <a:schemeClr val="accent5">
                    <a:lumMod val="60000"/>
                    <a:lumOff val="40000"/>
                  </a:schemeClr>
                </a:solidFill>
                <a:cs typeface="Arial"/>
              </a:rPr>
              <a:t>exceptional</a:t>
            </a:r>
            <a:br>
              <a:rPr lang="en-US" sz="3800" b="1" i="1" dirty="0">
                <a:solidFill>
                  <a:schemeClr val="bg1"/>
                </a:solidFill>
                <a:cs typeface="Arial"/>
              </a:rPr>
            </a:br>
            <a:r>
              <a:rPr lang="en-US" sz="3800" b="1" dirty="0">
                <a:solidFill>
                  <a:schemeClr val="bg1"/>
                </a:solidFill>
                <a:cs typeface="Arial"/>
              </a:rPr>
              <a:t>digital experiences</a:t>
            </a:r>
          </a:p>
        </p:txBody>
      </p:sp>
      <p:pic>
        <p:nvPicPr>
          <p:cNvPr id="6" name="Picture 5" descr="A white text on a black background&#10;&#10;Description automatically generated">
            <a:extLst>
              <a:ext uri="{FF2B5EF4-FFF2-40B4-BE49-F238E27FC236}">
                <a16:creationId xmlns:a16="http://schemas.microsoft.com/office/drawing/2014/main" id="{095ABC8C-5E99-E16F-3E39-691C6AA4C933}"/>
              </a:ext>
            </a:extLst>
          </p:cNvPr>
          <p:cNvPicPr>
            <a:picLocks noChangeAspect="1"/>
          </p:cNvPicPr>
          <p:nvPr/>
        </p:nvPicPr>
        <p:blipFill>
          <a:blip r:embed="rId2"/>
          <a:stretch>
            <a:fillRect/>
          </a:stretch>
        </p:blipFill>
        <p:spPr>
          <a:xfrm>
            <a:off x="6818167" y="1685502"/>
            <a:ext cx="2005446" cy="504825"/>
          </a:xfrm>
          <a:prstGeom prst="rect">
            <a:avLst/>
          </a:prstGeom>
        </p:spPr>
      </p:pic>
      <p:grpSp>
        <p:nvGrpSpPr>
          <p:cNvPr id="2" name="Group 1">
            <a:extLst>
              <a:ext uri="{FF2B5EF4-FFF2-40B4-BE49-F238E27FC236}">
                <a16:creationId xmlns:a16="http://schemas.microsoft.com/office/drawing/2014/main" id="{29D04CEA-F146-4A29-4FEE-9BAC9EA47B66}"/>
              </a:ext>
            </a:extLst>
          </p:cNvPr>
          <p:cNvGrpSpPr/>
          <p:nvPr/>
        </p:nvGrpSpPr>
        <p:grpSpPr>
          <a:xfrm>
            <a:off x="698666" y="1693613"/>
            <a:ext cx="5587911" cy="3470773"/>
            <a:chOff x="720437" y="1693613"/>
            <a:chExt cx="5806751" cy="3606699"/>
          </a:xfrm>
        </p:grpSpPr>
        <p:sp>
          <p:nvSpPr>
            <p:cNvPr id="3" name="Rounded Rectangle 2">
              <a:extLst>
                <a:ext uri="{FF2B5EF4-FFF2-40B4-BE49-F238E27FC236}">
                  <a16:creationId xmlns:a16="http://schemas.microsoft.com/office/drawing/2014/main" id="{2D2EAB2A-5C07-1E7C-F0F5-0111085797A5}"/>
                </a:ext>
              </a:extLst>
            </p:cNvPr>
            <p:cNvSpPr/>
            <p:nvPr/>
          </p:nvSpPr>
          <p:spPr>
            <a:xfrm>
              <a:off x="856364" y="1829539"/>
              <a:ext cx="5670824" cy="3470773"/>
            </a:xfrm>
            <a:prstGeom prst="roundRect">
              <a:avLst>
                <a:gd name="adj" fmla="val 420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creenshot of a computer&#10;&#10;Description automatically generated">
              <a:extLst>
                <a:ext uri="{FF2B5EF4-FFF2-40B4-BE49-F238E27FC236}">
                  <a16:creationId xmlns:a16="http://schemas.microsoft.com/office/drawing/2014/main" id="{B7BF4B6E-562B-69FB-5B2E-FEF21F08EB33}"/>
                </a:ext>
              </a:extLst>
            </p:cNvPr>
            <p:cNvPicPr>
              <a:picLocks noChangeAspect="1"/>
            </p:cNvPicPr>
            <p:nvPr/>
          </p:nvPicPr>
          <p:blipFill>
            <a:blip r:embed="rId3"/>
            <a:stretch>
              <a:fillRect/>
            </a:stretch>
          </p:blipFill>
          <p:spPr>
            <a:xfrm>
              <a:off x="720437" y="1693613"/>
              <a:ext cx="5670824" cy="3470773"/>
            </a:xfrm>
            <a:prstGeom prst="roundRect">
              <a:avLst>
                <a:gd name="adj" fmla="val 3850"/>
              </a:avLst>
            </a:prstGeom>
            <a:ln>
              <a:noFill/>
            </a:ln>
            <a:effectLst/>
          </p:spPr>
        </p:pic>
      </p:grpSp>
      <p:sp>
        <p:nvSpPr>
          <p:cNvPr id="9" name="TextBox 8">
            <a:extLst>
              <a:ext uri="{FF2B5EF4-FFF2-40B4-BE49-F238E27FC236}">
                <a16:creationId xmlns:a16="http://schemas.microsoft.com/office/drawing/2014/main" id="{ACBF0FDB-518C-4EF8-0F9C-D7B29067DCCF}"/>
              </a:ext>
            </a:extLst>
          </p:cNvPr>
          <p:cNvSpPr txBox="1"/>
          <p:nvPr/>
        </p:nvSpPr>
        <p:spPr>
          <a:xfrm>
            <a:off x="6818167" y="4764276"/>
            <a:ext cx="489178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cs typeface="Arial"/>
              </a:rPr>
              <a:t>Beautiful websites start here...</a:t>
            </a:r>
          </a:p>
        </p:txBody>
      </p:sp>
    </p:spTree>
    <p:extLst>
      <p:ext uri="{BB962C8B-B14F-4D97-AF65-F5344CB8AC3E}">
        <p14:creationId xmlns:p14="http://schemas.microsoft.com/office/powerpoint/2010/main" val="36964014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253F84FE-DB99-1435-1423-45573FC0B4A4}"/>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73547BC-7D79-2A15-0ED2-3FEE6F60F18E}"/>
              </a:ext>
            </a:extLst>
          </p:cNvPr>
          <p:cNvSpPr txBox="1"/>
          <p:nvPr/>
        </p:nvSpPr>
        <p:spPr>
          <a:xfrm>
            <a:off x="4194962" y="408374"/>
            <a:ext cx="13198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bg1"/>
                </a:solidFill>
                <a:cs typeface="Arial"/>
              </a:rPr>
              <a:t>Store</a:t>
            </a:r>
            <a:endParaRPr lang="en-US" b="1" dirty="0">
              <a:solidFill>
                <a:schemeClr val="bg1"/>
              </a:solidFill>
            </a:endParaRPr>
          </a:p>
          <a:p>
            <a:endParaRPr lang="en-US" sz="1400" b="1" dirty="0">
              <a:solidFill>
                <a:schemeClr val="bg1"/>
              </a:solidFill>
              <a:cs typeface="Arial"/>
            </a:endParaRPr>
          </a:p>
        </p:txBody>
      </p:sp>
      <p:sp>
        <p:nvSpPr>
          <p:cNvPr id="9" name="TextBox 8">
            <a:extLst>
              <a:ext uri="{FF2B5EF4-FFF2-40B4-BE49-F238E27FC236}">
                <a16:creationId xmlns:a16="http://schemas.microsoft.com/office/drawing/2014/main" id="{7D5D188D-BF1C-E588-7BB1-6A76AD00F222}"/>
              </a:ext>
            </a:extLst>
          </p:cNvPr>
          <p:cNvSpPr txBox="1"/>
          <p:nvPr/>
        </p:nvSpPr>
        <p:spPr>
          <a:xfrm>
            <a:off x="6042347" y="408374"/>
            <a:ext cx="13198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3">
                    <a:lumMod val="50000"/>
                  </a:schemeClr>
                </a:solidFill>
                <a:cs typeface="Arial"/>
              </a:rPr>
              <a:t>Globalize</a:t>
            </a:r>
            <a:endParaRPr lang="en-US" dirty="0">
              <a:solidFill>
                <a:schemeClr val="accent3">
                  <a:lumMod val="50000"/>
                </a:schemeClr>
              </a:solidFill>
            </a:endParaRPr>
          </a:p>
        </p:txBody>
      </p:sp>
      <p:sp>
        <p:nvSpPr>
          <p:cNvPr id="10" name="TextBox 9">
            <a:extLst>
              <a:ext uri="{FF2B5EF4-FFF2-40B4-BE49-F238E27FC236}">
                <a16:creationId xmlns:a16="http://schemas.microsoft.com/office/drawing/2014/main" id="{A77DCC91-6F61-CE53-BD19-607D105E6CDC}"/>
              </a:ext>
            </a:extLst>
          </p:cNvPr>
          <p:cNvSpPr txBox="1"/>
          <p:nvPr/>
        </p:nvSpPr>
        <p:spPr>
          <a:xfrm>
            <a:off x="7881474" y="408374"/>
            <a:ext cx="14636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accent3">
                    <a:lumMod val="50000"/>
                  </a:schemeClr>
                </a:solidFill>
                <a:cs typeface="Arial"/>
              </a:rPr>
              <a:t>Layout</a:t>
            </a:r>
            <a:endParaRPr lang="en-US">
              <a:solidFill>
                <a:schemeClr val="accent3">
                  <a:lumMod val="50000"/>
                </a:schemeClr>
              </a:solidFill>
            </a:endParaRPr>
          </a:p>
        </p:txBody>
      </p:sp>
      <p:sp>
        <p:nvSpPr>
          <p:cNvPr id="16" name="TextBox 15">
            <a:extLst>
              <a:ext uri="{FF2B5EF4-FFF2-40B4-BE49-F238E27FC236}">
                <a16:creationId xmlns:a16="http://schemas.microsoft.com/office/drawing/2014/main" id="{20798A68-67DE-74CC-A46B-3BBE73D2E39C}"/>
              </a:ext>
            </a:extLst>
          </p:cNvPr>
          <p:cNvSpPr txBox="1"/>
          <p:nvPr/>
        </p:nvSpPr>
        <p:spPr>
          <a:xfrm>
            <a:off x="2350444" y="400436"/>
            <a:ext cx="13198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5">
                    <a:lumMod val="75000"/>
                  </a:schemeClr>
                </a:solidFill>
                <a:cs typeface="Arial"/>
              </a:rPr>
              <a:t>Create</a:t>
            </a:r>
            <a:endParaRPr lang="en-US" dirty="0">
              <a:solidFill>
                <a:schemeClr val="accent5">
                  <a:lumMod val="75000"/>
                </a:schemeClr>
              </a:solidFill>
            </a:endParaRPr>
          </a:p>
          <a:p>
            <a:endParaRPr lang="en-US" sz="1400" dirty="0">
              <a:solidFill>
                <a:schemeClr val="accent5">
                  <a:lumMod val="75000"/>
                </a:schemeClr>
              </a:solidFill>
              <a:cs typeface="Arial"/>
            </a:endParaRPr>
          </a:p>
        </p:txBody>
      </p:sp>
      <p:sp>
        <p:nvSpPr>
          <p:cNvPr id="17" name="TextBox 16">
            <a:extLst>
              <a:ext uri="{FF2B5EF4-FFF2-40B4-BE49-F238E27FC236}">
                <a16:creationId xmlns:a16="http://schemas.microsoft.com/office/drawing/2014/main" id="{4DB72145-D50C-4E84-35A8-CD02AA3CE0F6}"/>
              </a:ext>
            </a:extLst>
          </p:cNvPr>
          <p:cNvSpPr txBox="1"/>
          <p:nvPr/>
        </p:nvSpPr>
        <p:spPr>
          <a:xfrm>
            <a:off x="9734709" y="408373"/>
            <a:ext cx="14636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accent3">
                    <a:lumMod val="50000"/>
                  </a:schemeClr>
                </a:solidFill>
                <a:cs typeface="Arial"/>
              </a:rPr>
              <a:t>Publish</a:t>
            </a:r>
            <a:endParaRPr lang="en-US">
              <a:solidFill>
                <a:schemeClr val="accent3">
                  <a:lumMod val="50000"/>
                </a:schemeClr>
              </a:solidFill>
            </a:endParaRPr>
          </a:p>
        </p:txBody>
      </p:sp>
      <p:sp>
        <p:nvSpPr>
          <p:cNvPr id="18" name="TextBox 17">
            <a:extLst>
              <a:ext uri="{FF2B5EF4-FFF2-40B4-BE49-F238E27FC236}">
                <a16:creationId xmlns:a16="http://schemas.microsoft.com/office/drawing/2014/main" id="{FE08266C-020D-46BA-0CBA-7A970FCB150F}"/>
              </a:ext>
            </a:extLst>
          </p:cNvPr>
          <p:cNvSpPr txBox="1"/>
          <p:nvPr/>
        </p:nvSpPr>
        <p:spPr>
          <a:xfrm>
            <a:off x="516722" y="408373"/>
            <a:ext cx="13198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5">
                    <a:lumMod val="75000"/>
                  </a:schemeClr>
                </a:solidFill>
                <a:cs typeface="Arial"/>
              </a:rPr>
              <a:t>Plan </a:t>
            </a:r>
            <a:endParaRPr lang="en-US" dirty="0">
              <a:solidFill>
                <a:schemeClr val="accent5">
                  <a:lumMod val="75000"/>
                </a:schemeClr>
              </a:solidFill>
            </a:endParaRPr>
          </a:p>
        </p:txBody>
      </p:sp>
      <p:sp>
        <p:nvSpPr>
          <p:cNvPr id="35" name="Rounded Rectangle 34">
            <a:extLst>
              <a:ext uri="{FF2B5EF4-FFF2-40B4-BE49-F238E27FC236}">
                <a16:creationId xmlns:a16="http://schemas.microsoft.com/office/drawing/2014/main" id="{E510225C-2279-8186-72D1-13089E775D9F}"/>
              </a:ext>
            </a:extLst>
          </p:cNvPr>
          <p:cNvSpPr/>
          <p:nvPr/>
        </p:nvSpPr>
        <p:spPr>
          <a:xfrm>
            <a:off x="616112" y="938057"/>
            <a:ext cx="1367748" cy="62911"/>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2270750B-10D8-05DA-B6A2-619338DB9EF0}"/>
              </a:ext>
            </a:extLst>
          </p:cNvPr>
          <p:cNvSpPr/>
          <p:nvPr/>
        </p:nvSpPr>
        <p:spPr>
          <a:xfrm>
            <a:off x="2456460" y="938057"/>
            <a:ext cx="1367748" cy="62911"/>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D1519DEE-E2C6-3F04-2EAE-4C0887BC385A}"/>
              </a:ext>
            </a:extLst>
          </p:cNvPr>
          <p:cNvSpPr/>
          <p:nvPr/>
        </p:nvSpPr>
        <p:spPr>
          <a:xfrm>
            <a:off x="4296808" y="938057"/>
            <a:ext cx="1367748" cy="62911"/>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44017ABC-A885-C222-04AC-B151D36BA830}"/>
              </a:ext>
            </a:extLst>
          </p:cNvPr>
          <p:cNvSpPr/>
          <p:nvPr/>
        </p:nvSpPr>
        <p:spPr>
          <a:xfrm>
            <a:off x="6137156" y="938057"/>
            <a:ext cx="1367748" cy="62911"/>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FF1BE0CE-E20D-1633-946D-97EA97726E4D}"/>
              </a:ext>
            </a:extLst>
          </p:cNvPr>
          <p:cNvSpPr/>
          <p:nvPr/>
        </p:nvSpPr>
        <p:spPr>
          <a:xfrm>
            <a:off x="7977504" y="938057"/>
            <a:ext cx="1367748" cy="62911"/>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261EB2FC-FC05-82EB-D83C-F81359A4F303}"/>
              </a:ext>
            </a:extLst>
          </p:cNvPr>
          <p:cNvSpPr/>
          <p:nvPr/>
        </p:nvSpPr>
        <p:spPr>
          <a:xfrm>
            <a:off x="9817853" y="938057"/>
            <a:ext cx="1367748" cy="62911"/>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2F27F49-6C7C-CDB4-54D0-5050CCE208E9}"/>
              </a:ext>
            </a:extLst>
          </p:cNvPr>
          <p:cNvSpPr/>
          <p:nvPr/>
        </p:nvSpPr>
        <p:spPr>
          <a:xfrm>
            <a:off x="637085" y="1410104"/>
            <a:ext cx="2868116" cy="1384995"/>
          </a:xfrm>
          <a:prstGeom prst="rect">
            <a:avLst/>
          </a:prstGeom>
        </p:spPr>
        <p:txBody>
          <a:bodyPr wrap="square" lIns="91440" tIns="45720" rIns="91440" bIns="45720" anchor="t">
            <a:spAutoFit/>
          </a:bodyPr>
          <a:lstStyle/>
          <a:p>
            <a:r>
              <a:rPr lang="en-US" sz="2800" b="1" dirty="0">
                <a:solidFill>
                  <a:srgbClr val="FFFFFF"/>
                </a:solidFill>
                <a:cs typeface="Arial"/>
              </a:rPr>
              <a:t>Get the most out of content </a:t>
            </a:r>
          </a:p>
          <a:p>
            <a:endParaRPr lang="en-US" sz="2800" b="1" dirty="0">
              <a:solidFill>
                <a:srgbClr val="FFFFFF"/>
              </a:solidFill>
              <a:cs typeface="Arial"/>
            </a:endParaRPr>
          </a:p>
        </p:txBody>
      </p:sp>
      <p:sp>
        <p:nvSpPr>
          <p:cNvPr id="3" name="Rectangle 2">
            <a:extLst>
              <a:ext uri="{FF2B5EF4-FFF2-40B4-BE49-F238E27FC236}">
                <a16:creationId xmlns:a16="http://schemas.microsoft.com/office/drawing/2014/main" id="{73AD0836-CF2B-8AED-37F0-C872C839BABB}"/>
              </a:ext>
            </a:extLst>
          </p:cNvPr>
          <p:cNvSpPr/>
          <p:nvPr/>
        </p:nvSpPr>
        <p:spPr>
          <a:xfrm>
            <a:off x="628998" y="2462464"/>
            <a:ext cx="4215146" cy="3200876"/>
          </a:xfrm>
          <a:prstGeom prst="rect">
            <a:avLst/>
          </a:prstGeom>
        </p:spPr>
        <p:txBody>
          <a:bodyPr wrap="square" lIns="91440" tIns="45720" rIns="91440" bIns="45720" anchor="t">
            <a:spAutoFit/>
          </a:bodyPr>
          <a:lstStyle/>
          <a:p>
            <a:pPr marL="285750" indent="-285750">
              <a:buFont typeface="Arial,Sans-Serif"/>
              <a:buChar char="•"/>
            </a:pPr>
            <a:r>
              <a:rPr lang="en-US" dirty="0">
                <a:solidFill>
                  <a:schemeClr val="bg1"/>
                </a:solidFill>
                <a:cs typeface="Arial"/>
              </a:rPr>
              <a:t>Manage and store all brand-approved assets in one single place</a:t>
            </a:r>
          </a:p>
          <a:p>
            <a:pPr marL="285750" indent="-285750">
              <a:buFont typeface="Arial,Sans-Serif"/>
              <a:buChar char="•"/>
            </a:pPr>
            <a:endParaRPr lang="en-US" sz="1100" dirty="0">
              <a:solidFill>
                <a:schemeClr val="bg1"/>
              </a:solidFill>
              <a:cs typeface="Arial"/>
            </a:endParaRPr>
          </a:p>
          <a:p>
            <a:pPr marL="285750" indent="-285750">
              <a:buFont typeface="Arial,Sans-Serif"/>
              <a:buChar char="•"/>
            </a:pPr>
            <a:r>
              <a:rPr lang="en-US" dirty="0">
                <a:solidFill>
                  <a:schemeClr val="bg1"/>
                </a:solidFill>
                <a:cs typeface="Arial"/>
              </a:rPr>
              <a:t>Increase reuse of content with integrated creation and publishing workflows (or pull assets directly into Optimizely CMS!)</a:t>
            </a:r>
          </a:p>
          <a:p>
            <a:endParaRPr lang="en-US" sz="1100" dirty="0">
              <a:solidFill>
                <a:schemeClr val="bg1"/>
              </a:solidFill>
              <a:cs typeface="Arial"/>
            </a:endParaRPr>
          </a:p>
          <a:p>
            <a:pPr marL="285750" indent="-285750">
              <a:buFont typeface="Arial,Sans-Serif"/>
              <a:buChar char="•"/>
            </a:pPr>
            <a:r>
              <a:rPr lang="en-US" dirty="0">
                <a:solidFill>
                  <a:schemeClr val="bg1"/>
                </a:solidFill>
                <a:cs typeface="Arial"/>
              </a:rPr>
              <a:t>Control your brand with shareable collections, asset expiration, and brand portals and templates</a:t>
            </a:r>
            <a:endParaRPr lang="en-US" dirty="0">
              <a:solidFill>
                <a:schemeClr val="bg1"/>
              </a:solidFill>
            </a:endParaRPr>
          </a:p>
          <a:p>
            <a:pPr marL="285750" indent="-285750">
              <a:buFont typeface="Arial,Sans-Serif"/>
              <a:buChar char="•"/>
            </a:pPr>
            <a:endParaRPr lang="en-US" dirty="0">
              <a:solidFill>
                <a:schemeClr val="bg1"/>
              </a:solidFill>
              <a:cs typeface="Arial"/>
            </a:endParaRPr>
          </a:p>
        </p:txBody>
      </p:sp>
      <p:pic>
        <p:nvPicPr>
          <p:cNvPr id="4" name="Picture Placeholder 6" descr="A screenshot of a computer&#10;&#10;Description automatically generated">
            <a:extLst>
              <a:ext uri="{FF2B5EF4-FFF2-40B4-BE49-F238E27FC236}">
                <a16:creationId xmlns:a16="http://schemas.microsoft.com/office/drawing/2014/main" id="{597455A0-B760-4B9D-9817-F86873B16035}"/>
              </a:ext>
            </a:extLst>
          </p:cNvPr>
          <p:cNvPicPr>
            <a:picLocks noChangeAspect="1"/>
          </p:cNvPicPr>
          <p:nvPr/>
        </p:nvPicPr>
        <p:blipFill>
          <a:blip r:embed="rId3"/>
          <a:srcRect t="5748" b="5748"/>
          <a:stretch/>
        </p:blipFill>
        <p:spPr>
          <a:xfrm>
            <a:off x="6313010" y="1864763"/>
            <a:ext cx="4565125" cy="2928140"/>
          </a:xfrm>
          <a:prstGeom prst="rect">
            <a:avLst/>
          </a:prstGeom>
        </p:spPr>
      </p:pic>
    </p:spTree>
    <p:extLst>
      <p:ext uri="{BB962C8B-B14F-4D97-AF65-F5344CB8AC3E}">
        <p14:creationId xmlns:p14="http://schemas.microsoft.com/office/powerpoint/2010/main" val="245927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2F3CC25C-841F-BB69-6B68-E42DBB66193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BDF8470-23B4-DD8A-3D0D-630C1EFA5BFA}"/>
              </a:ext>
            </a:extLst>
          </p:cNvPr>
          <p:cNvSpPr txBox="1"/>
          <p:nvPr/>
        </p:nvSpPr>
        <p:spPr>
          <a:xfrm>
            <a:off x="4194962" y="408374"/>
            <a:ext cx="13198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5">
                    <a:lumMod val="75000"/>
                  </a:schemeClr>
                </a:solidFill>
                <a:cs typeface="Arial"/>
              </a:rPr>
              <a:t>Store</a:t>
            </a:r>
            <a:endParaRPr lang="en-US" dirty="0">
              <a:solidFill>
                <a:schemeClr val="accent5">
                  <a:lumMod val="75000"/>
                </a:schemeClr>
              </a:solidFill>
            </a:endParaRPr>
          </a:p>
          <a:p>
            <a:endParaRPr lang="en-US" sz="1400" dirty="0">
              <a:solidFill>
                <a:schemeClr val="accent5">
                  <a:lumMod val="75000"/>
                </a:schemeClr>
              </a:solidFill>
              <a:cs typeface="Arial"/>
            </a:endParaRPr>
          </a:p>
        </p:txBody>
      </p:sp>
      <p:sp>
        <p:nvSpPr>
          <p:cNvPr id="9" name="TextBox 8">
            <a:extLst>
              <a:ext uri="{FF2B5EF4-FFF2-40B4-BE49-F238E27FC236}">
                <a16:creationId xmlns:a16="http://schemas.microsoft.com/office/drawing/2014/main" id="{F8AB3E73-96C7-00F6-B7A1-7D9CBA1FE496}"/>
              </a:ext>
            </a:extLst>
          </p:cNvPr>
          <p:cNvSpPr txBox="1"/>
          <p:nvPr/>
        </p:nvSpPr>
        <p:spPr>
          <a:xfrm>
            <a:off x="6042347" y="408374"/>
            <a:ext cx="13198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bg1"/>
                </a:solidFill>
                <a:cs typeface="Arial"/>
              </a:rPr>
              <a:t>Globalize</a:t>
            </a:r>
            <a:endParaRPr lang="en-US" b="1" dirty="0">
              <a:solidFill>
                <a:schemeClr val="bg1"/>
              </a:solidFill>
            </a:endParaRPr>
          </a:p>
        </p:txBody>
      </p:sp>
      <p:sp>
        <p:nvSpPr>
          <p:cNvPr id="10" name="TextBox 9">
            <a:extLst>
              <a:ext uri="{FF2B5EF4-FFF2-40B4-BE49-F238E27FC236}">
                <a16:creationId xmlns:a16="http://schemas.microsoft.com/office/drawing/2014/main" id="{104D923D-A29C-7BD0-750B-35B31A922797}"/>
              </a:ext>
            </a:extLst>
          </p:cNvPr>
          <p:cNvSpPr txBox="1"/>
          <p:nvPr/>
        </p:nvSpPr>
        <p:spPr>
          <a:xfrm>
            <a:off x="7881474" y="408374"/>
            <a:ext cx="14636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accent3">
                    <a:lumMod val="50000"/>
                  </a:schemeClr>
                </a:solidFill>
                <a:cs typeface="Arial"/>
              </a:rPr>
              <a:t>Layout</a:t>
            </a:r>
            <a:endParaRPr lang="en-US">
              <a:solidFill>
                <a:schemeClr val="accent3">
                  <a:lumMod val="50000"/>
                </a:schemeClr>
              </a:solidFill>
            </a:endParaRPr>
          </a:p>
        </p:txBody>
      </p:sp>
      <p:sp>
        <p:nvSpPr>
          <p:cNvPr id="16" name="TextBox 15">
            <a:extLst>
              <a:ext uri="{FF2B5EF4-FFF2-40B4-BE49-F238E27FC236}">
                <a16:creationId xmlns:a16="http://schemas.microsoft.com/office/drawing/2014/main" id="{4AA05CE3-7477-DB4F-59E1-40DDE7F01A91}"/>
              </a:ext>
            </a:extLst>
          </p:cNvPr>
          <p:cNvSpPr txBox="1"/>
          <p:nvPr/>
        </p:nvSpPr>
        <p:spPr>
          <a:xfrm>
            <a:off x="2350444" y="400436"/>
            <a:ext cx="13198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5">
                    <a:lumMod val="75000"/>
                  </a:schemeClr>
                </a:solidFill>
                <a:cs typeface="Arial"/>
              </a:rPr>
              <a:t>Create</a:t>
            </a:r>
            <a:endParaRPr lang="en-US" dirty="0">
              <a:solidFill>
                <a:schemeClr val="accent5">
                  <a:lumMod val="75000"/>
                </a:schemeClr>
              </a:solidFill>
            </a:endParaRPr>
          </a:p>
          <a:p>
            <a:endParaRPr lang="en-US" sz="1400" dirty="0">
              <a:solidFill>
                <a:schemeClr val="accent5">
                  <a:lumMod val="75000"/>
                </a:schemeClr>
              </a:solidFill>
              <a:cs typeface="Arial"/>
            </a:endParaRPr>
          </a:p>
        </p:txBody>
      </p:sp>
      <p:sp>
        <p:nvSpPr>
          <p:cNvPr id="17" name="TextBox 16">
            <a:extLst>
              <a:ext uri="{FF2B5EF4-FFF2-40B4-BE49-F238E27FC236}">
                <a16:creationId xmlns:a16="http://schemas.microsoft.com/office/drawing/2014/main" id="{4805D324-311A-5BEA-80ED-28160DAA10C4}"/>
              </a:ext>
            </a:extLst>
          </p:cNvPr>
          <p:cNvSpPr txBox="1"/>
          <p:nvPr/>
        </p:nvSpPr>
        <p:spPr>
          <a:xfrm>
            <a:off x="9734709" y="408373"/>
            <a:ext cx="14636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accent3">
                    <a:lumMod val="50000"/>
                  </a:schemeClr>
                </a:solidFill>
                <a:cs typeface="Arial"/>
              </a:rPr>
              <a:t>Publish</a:t>
            </a:r>
            <a:endParaRPr lang="en-US">
              <a:solidFill>
                <a:schemeClr val="accent3">
                  <a:lumMod val="50000"/>
                </a:schemeClr>
              </a:solidFill>
            </a:endParaRPr>
          </a:p>
        </p:txBody>
      </p:sp>
      <p:sp>
        <p:nvSpPr>
          <p:cNvPr id="18" name="TextBox 17">
            <a:extLst>
              <a:ext uri="{FF2B5EF4-FFF2-40B4-BE49-F238E27FC236}">
                <a16:creationId xmlns:a16="http://schemas.microsoft.com/office/drawing/2014/main" id="{1A12CB25-DDDE-CA26-AC56-B8FE3C449941}"/>
              </a:ext>
            </a:extLst>
          </p:cNvPr>
          <p:cNvSpPr txBox="1"/>
          <p:nvPr/>
        </p:nvSpPr>
        <p:spPr>
          <a:xfrm>
            <a:off x="516722" y="408373"/>
            <a:ext cx="13198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5">
                    <a:lumMod val="75000"/>
                  </a:schemeClr>
                </a:solidFill>
                <a:cs typeface="Arial"/>
              </a:rPr>
              <a:t>Plan </a:t>
            </a:r>
            <a:endParaRPr lang="en-US" dirty="0">
              <a:solidFill>
                <a:schemeClr val="accent5">
                  <a:lumMod val="75000"/>
                </a:schemeClr>
              </a:solidFill>
            </a:endParaRPr>
          </a:p>
        </p:txBody>
      </p:sp>
      <p:sp>
        <p:nvSpPr>
          <p:cNvPr id="35" name="Rounded Rectangle 34">
            <a:extLst>
              <a:ext uri="{FF2B5EF4-FFF2-40B4-BE49-F238E27FC236}">
                <a16:creationId xmlns:a16="http://schemas.microsoft.com/office/drawing/2014/main" id="{AC03FDF1-E26D-C60C-2347-AE6604331D2A}"/>
              </a:ext>
            </a:extLst>
          </p:cNvPr>
          <p:cNvSpPr/>
          <p:nvPr/>
        </p:nvSpPr>
        <p:spPr>
          <a:xfrm>
            <a:off x="616112" y="938057"/>
            <a:ext cx="1367748" cy="62911"/>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A43BD4AB-CF9E-F547-0932-09CE7BC25F2C}"/>
              </a:ext>
            </a:extLst>
          </p:cNvPr>
          <p:cNvSpPr/>
          <p:nvPr/>
        </p:nvSpPr>
        <p:spPr>
          <a:xfrm>
            <a:off x="2456460" y="938057"/>
            <a:ext cx="1367748" cy="62911"/>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97296BE8-9A72-ABAA-4EE3-B4EB4F5AA9F8}"/>
              </a:ext>
            </a:extLst>
          </p:cNvPr>
          <p:cNvSpPr/>
          <p:nvPr/>
        </p:nvSpPr>
        <p:spPr>
          <a:xfrm>
            <a:off x="4296808" y="938057"/>
            <a:ext cx="1367748" cy="62911"/>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9EF565EC-D395-6873-7A43-1E0B3A83D1BD}"/>
              </a:ext>
            </a:extLst>
          </p:cNvPr>
          <p:cNvSpPr/>
          <p:nvPr/>
        </p:nvSpPr>
        <p:spPr>
          <a:xfrm>
            <a:off x="6137156" y="938057"/>
            <a:ext cx="1367748" cy="62911"/>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B26E9025-F5A6-5E4D-0BA6-AE9EA6C2D0AD}"/>
              </a:ext>
            </a:extLst>
          </p:cNvPr>
          <p:cNvSpPr/>
          <p:nvPr/>
        </p:nvSpPr>
        <p:spPr>
          <a:xfrm>
            <a:off x="7977504" y="938057"/>
            <a:ext cx="1367748" cy="62911"/>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E892B25C-E191-DED1-A87A-441F20909DA2}"/>
              </a:ext>
            </a:extLst>
          </p:cNvPr>
          <p:cNvSpPr/>
          <p:nvPr/>
        </p:nvSpPr>
        <p:spPr>
          <a:xfrm>
            <a:off x="9817853" y="938057"/>
            <a:ext cx="1367748" cy="62911"/>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71A973E-D436-3303-6A37-ECD2A32E1CDF}"/>
              </a:ext>
            </a:extLst>
          </p:cNvPr>
          <p:cNvSpPr/>
          <p:nvPr/>
        </p:nvSpPr>
        <p:spPr>
          <a:xfrm>
            <a:off x="637084" y="1410104"/>
            <a:ext cx="5052321" cy="1815882"/>
          </a:xfrm>
          <a:prstGeom prst="rect">
            <a:avLst/>
          </a:prstGeom>
        </p:spPr>
        <p:txBody>
          <a:bodyPr wrap="square" lIns="91440" tIns="45720" rIns="91440" bIns="45720" anchor="t">
            <a:spAutoFit/>
          </a:bodyPr>
          <a:lstStyle/>
          <a:p>
            <a:r>
              <a:rPr lang="en-US" sz="2800" b="1" dirty="0">
                <a:solidFill>
                  <a:srgbClr val="FFFFFF"/>
                </a:solidFill>
                <a:cs typeface="Arial"/>
              </a:rPr>
              <a:t>Optimize the experience for global teams and audiences</a:t>
            </a:r>
          </a:p>
          <a:p>
            <a:endParaRPr lang="en-US" sz="2800" b="1" dirty="0">
              <a:solidFill>
                <a:srgbClr val="FFFFFF"/>
              </a:solidFill>
              <a:cs typeface="Arial"/>
            </a:endParaRPr>
          </a:p>
          <a:p>
            <a:endParaRPr lang="en-US" sz="2800" b="1" dirty="0">
              <a:solidFill>
                <a:srgbClr val="FFFFFF"/>
              </a:solidFill>
              <a:cs typeface="Arial"/>
            </a:endParaRPr>
          </a:p>
        </p:txBody>
      </p:sp>
      <p:sp>
        <p:nvSpPr>
          <p:cNvPr id="6" name="Rectangle 5">
            <a:extLst>
              <a:ext uri="{FF2B5EF4-FFF2-40B4-BE49-F238E27FC236}">
                <a16:creationId xmlns:a16="http://schemas.microsoft.com/office/drawing/2014/main" id="{BA56724A-94F6-5509-A523-87FD35CE012E}"/>
              </a:ext>
            </a:extLst>
          </p:cNvPr>
          <p:cNvSpPr/>
          <p:nvPr/>
        </p:nvSpPr>
        <p:spPr>
          <a:xfrm>
            <a:off x="548462" y="2661845"/>
            <a:ext cx="4654910" cy="4247317"/>
          </a:xfrm>
          <a:prstGeom prst="rect">
            <a:avLst/>
          </a:prstGeom>
        </p:spPr>
        <p:txBody>
          <a:bodyPr wrap="square" lIns="91440" tIns="45720" rIns="91440" bIns="45720" anchor="t">
            <a:spAutoFit/>
          </a:bodyPr>
          <a:lstStyle/>
          <a:p>
            <a:pPr marL="285750" lvl="1" indent="-285750">
              <a:buFont typeface="Arial,Sans-Serif"/>
              <a:buChar char="•"/>
            </a:pPr>
            <a:r>
              <a:rPr lang="en-US" dirty="0">
                <a:solidFill>
                  <a:schemeClr val="bg1"/>
                </a:solidFill>
                <a:cs typeface="Arial"/>
              </a:rPr>
              <a:t>Translate content into 350+ supported languages and define fallback languages for non-translated content</a:t>
            </a:r>
            <a:endParaRPr lang="en-US" dirty="0">
              <a:solidFill>
                <a:schemeClr val="bg1"/>
              </a:solidFill>
            </a:endParaRPr>
          </a:p>
          <a:p>
            <a:pPr marL="285750" lvl="1" indent="-285750">
              <a:buFont typeface="Arial,Sans-Serif"/>
              <a:buChar char="•"/>
            </a:pPr>
            <a:endParaRPr lang="en-US" dirty="0">
              <a:solidFill>
                <a:schemeClr val="bg1"/>
              </a:solidFill>
              <a:cs typeface="Arial"/>
            </a:endParaRPr>
          </a:p>
          <a:p>
            <a:pPr marL="285750" lvl="1" indent="-285750">
              <a:buFont typeface="Arial,Sans-Serif"/>
              <a:buChar char="•"/>
            </a:pPr>
            <a:r>
              <a:rPr lang="en-US" dirty="0">
                <a:solidFill>
                  <a:schemeClr val="bg1"/>
                </a:solidFill>
                <a:cs typeface="Arial"/>
              </a:rPr>
              <a:t>Switch the language for the editorial user interface so your teams can work in their preferred language and still translate the content into another language</a:t>
            </a:r>
          </a:p>
          <a:p>
            <a:pPr marL="285750" lvl="1" indent="-285750">
              <a:buFont typeface="Arial"/>
              <a:buChar char="•"/>
            </a:pPr>
            <a:endParaRPr lang="en-US" sz="1200" dirty="0">
              <a:solidFill>
                <a:schemeClr val="bg1"/>
              </a:solidFill>
              <a:cs typeface="Arial"/>
            </a:endParaRPr>
          </a:p>
          <a:p>
            <a:pPr marL="285750" lvl="1" indent="-285750">
              <a:buFont typeface="Arial"/>
              <a:buChar char="•"/>
            </a:pPr>
            <a:r>
              <a:rPr lang="en-US" dirty="0">
                <a:solidFill>
                  <a:schemeClr val="bg1"/>
                </a:solidFill>
                <a:cs typeface="Arial"/>
              </a:rPr>
              <a:t>Control how users are directed to the appropriate language version of your website based on their preferences or browser settings</a:t>
            </a:r>
          </a:p>
          <a:p>
            <a:pPr marL="285750" lvl="1" indent="-285750">
              <a:buFont typeface="Arial"/>
              <a:buChar char="•"/>
            </a:pPr>
            <a:br>
              <a:rPr lang="en-US" sz="1200" dirty="0">
                <a:cs typeface="Arial"/>
              </a:rPr>
            </a:br>
            <a:endParaRPr lang="en-US" sz="1200" dirty="0">
              <a:solidFill>
                <a:schemeClr val="bg1"/>
              </a:solidFill>
              <a:cs typeface="Arial"/>
            </a:endParaRPr>
          </a:p>
          <a:p>
            <a:pPr marL="285750" indent="-285750">
              <a:buFont typeface="Arial"/>
              <a:buChar char="•"/>
            </a:pPr>
            <a:endParaRPr lang="en-US" dirty="0">
              <a:solidFill>
                <a:schemeClr val="bg1"/>
              </a:solidFill>
              <a:cs typeface="Arial"/>
            </a:endParaRPr>
          </a:p>
        </p:txBody>
      </p:sp>
      <p:pic>
        <p:nvPicPr>
          <p:cNvPr id="7" name="Picture Placeholder 12">
            <a:extLst>
              <a:ext uri="{FF2B5EF4-FFF2-40B4-BE49-F238E27FC236}">
                <a16:creationId xmlns:a16="http://schemas.microsoft.com/office/drawing/2014/main" id="{20339A9C-E77A-7DCB-3527-05A2B15C981F}"/>
              </a:ext>
            </a:extLst>
          </p:cNvPr>
          <p:cNvPicPr>
            <a:picLocks noGrp="1" noChangeAspect="1"/>
          </p:cNvPicPr>
          <p:nvPr>
            <p:ph type="pic" sz="quarter" idx="10"/>
          </p:nvPr>
        </p:nvPicPr>
        <p:blipFill>
          <a:blip r:embed="rId3"/>
          <a:srcRect l="3195" r="3195"/>
          <a:stretch/>
        </p:blipFill>
        <p:spPr>
          <a:xfrm>
            <a:off x="6311422" y="1956792"/>
            <a:ext cx="4565125" cy="2740908"/>
          </a:xfrm>
        </p:spPr>
      </p:pic>
    </p:spTree>
    <p:extLst>
      <p:ext uri="{BB962C8B-B14F-4D97-AF65-F5344CB8AC3E}">
        <p14:creationId xmlns:p14="http://schemas.microsoft.com/office/powerpoint/2010/main" val="100575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33792B1F-8887-5453-A7FD-36463C9B667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27285C05-835D-E8DA-CED7-4D22D686D24A}"/>
              </a:ext>
            </a:extLst>
          </p:cNvPr>
          <p:cNvSpPr txBox="1"/>
          <p:nvPr/>
        </p:nvSpPr>
        <p:spPr>
          <a:xfrm>
            <a:off x="4194962" y="408374"/>
            <a:ext cx="13198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5">
                    <a:lumMod val="75000"/>
                  </a:schemeClr>
                </a:solidFill>
                <a:cs typeface="Arial"/>
              </a:rPr>
              <a:t>Store</a:t>
            </a:r>
            <a:endParaRPr lang="en-US" dirty="0">
              <a:solidFill>
                <a:schemeClr val="accent5">
                  <a:lumMod val="75000"/>
                </a:schemeClr>
              </a:solidFill>
            </a:endParaRPr>
          </a:p>
          <a:p>
            <a:endParaRPr lang="en-US" sz="1400" dirty="0">
              <a:solidFill>
                <a:schemeClr val="accent5">
                  <a:lumMod val="75000"/>
                </a:schemeClr>
              </a:solidFill>
              <a:cs typeface="Arial"/>
            </a:endParaRPr>
          </a:p>
        </p:txBody>
      </p:sp>
      <p:sp>
        <p:nvSpPr>
          <p:cNvPr id="9" name="TextBox 8">
            <a:extLst>
              <a:ext uri="{FF2B5EF4-FFF2-40B4-BE49-F238E27FC236}">
                <a16:creationId xmlns:a16="http://schemas.microsoft.com/office/drawing/2014/main" id="{52F5D340-D0C7-6FDA-97E3-A560D42695AD}"/>
              </a:ext>
            </a:extLst>
          </p:cNvPr>
          <p:cNvSpPr txBox="1"/>
          <p:nvPr/>
        </p:nvSpPr>
        <p:spPr>
          <a:xfrm>
            <a:off x="6042347" y="408374"/>
            <a:ext cx="13198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3">
                    <a:lumMod val="50000"/>
                  </a:schemeClr>
                </a:solidFill>
                <a:cs typeface="Arial"/>
              </a:rPr>
              <a:t>Globalize</a:t>
            </a:r>
            <a:endParaRPr lang="en-US" dirty="0">
              <a:solidFill>
                <a:schemeClr val="accent3">
                  <a:lumMod val="50000"/>
                </a:schemeClr>
              </a:solidFill>
            </a:endParaRPr>
          </a:p>
        </p:txBody>
      </p:sp>
      <p:sp>
        <p:nvSpPr>
          <p:cNvPr id="10" name="TextBox 9">
            <a:extLst>
              <a:ext uri="{FF2B5EF4-FFF2-40B4-BE49-F238E27FC236}">
                <a16:creationId xmlns:a16="http://schemas.microsoft.com/office/drawing/2014/main" id="{B36A40F4-4CF0-2139-83A9-18CD311E050E}"/>
              </a:ext>
            </a:extLst>
          </p:cNvPr>
          <p:cNvSpPr txBox="1"/>
          <p:nvPr/>
        </p:nvSpPr>
        <p:spPr>
          <a:xfrm>
            <a:off x="7881474" y="408374"/>
            <a:ext cx="14636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1"/>
                </a:solidFill>
                <a:cs typeface="Arial"/>
              </a:rPr>
              <a:t>Layout</a:t>
            </a:r>
            <a:endParaRPr lang="en-US" b="1">
              <a:solidFill>
                <a:schemeClr val="bg1"/>
              </a:solidFill>
            </a:endParaRPr>
          </a:p>
        </p:txBody>
      </p:sp>
      <p:sp>
        <p:nvSpPr>
          <p:cNvPr id="16" name="TextBox 15">
            <a:extLst>
              <a:ext uri="{FF2B5EF4-FFF2-40B4-BE49-F238E27FC236}">
                <a16:creationId xmlns:a16="http://schemas.microsoft.com/office/drawing/2014/main" id="{0D77C5A3-BBC2-98C6-42C4-FD804706C5A6}"/>
              </a:ext>
            </a:extLst>
          </p:cNvPr>
          <p:cNvSpPr txBox="1"/>
          <p:nvPr/>
        </p:nvSpPr>
        <p:spPr>
          <a:xfrm>
            <a:off x="2350444" y="400436"/>
            <a:ext cx="13198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5">
                    <a:lumMod val="75000"/>
                  </a:schemeClr>
                </a:solidFill>
                <a:cs typeface="Arial"/>
              </a:rPr>
              <a:t>Create</a:t>
            </a:r>
            <a:endParaRPr lang="en-US" dirty="0">
              <a:solidFill>
                <a:schemeClr val="accent5">
                  <a:lumMod val="75000"/>
                </a:schemeClr>
              </a:solidFill>
            </a:endParaRPr>
          </a:p>
          <a:p>
            <a:endParaRPr lang="en-US" sz="1400" dirty="0">
              <a:solidFill>
                <a:schemeClr val="accent5">
                  <a:lumMod val="75000"/>
                </a:schemeClr>
              </a:solidFill>
              <a:cs typeface="Arial"/>
            </a:endParaRPr>
          </a:p>
        </p:txBody>
      </p:sp>
      <p:sp>
        <p:nvSpPr>
          <p:cNvPr id="17" name="TextBox 16">
            <a:extLst>
              <a:ext uri="{FF2B5EF4-FFF2-40B4-BE49-F238E27FC236}">
                <a16:creationId xmlns:a16="http://schemas.microsoft.com/office/drawing/2014/main" id="{2DB1193D-E7FB-9C48-F3F7-6BF684BB4861}"/>
              </a:ext>
            </a:extLst>
          </p:cNvPr>
          <p:cNvSpPr txBox="1"/>
          <p:nvPr/>
        </p:nvSpPr>
        <p:spPr>
          <a:xfrm>
            <a:off x="9734709" y="408373"/>
            <a:ext cx="14636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accent3">
                    <a:lumMod val="50000"/>
                  </a:schemeClr>
                </a:solidFill>
                <a:cs typeface="Arial"/>
              </a:rPr>
              <a:t>Publish</a:t>
            </a:r>
            <a:endParaRPr lang="en-US">
              <a:solidFill>
                <a:schemeClr val="accent3">
                  <a:lumMod val="50000"/>
                </a:schemeClr>
              </a:solidFill>
            </a:endParaRPr>
          </a:p>
        </p:txBody>
      </p:sp>
      <p:sp>
        <p:nvSpPr>
          <p:cNvPr id="18" name="TextBox 17">
            <a:extLst>
              <a:ext uri="{FF2B5EF4-FFF2-40B4-BE49-F238E27FC236}">
                <a16:creationId xmlns:a16="http://schemas.microsoft.com/office/drawing/2014/main" id="{68C92696-B613-D813-D81F-7741CFFDF06B}"/>
              </a:ext>
            </a:extLst>
          </p:cNvPr>
          <p:cNvSpPr txBox="1"/>
          <p:nvPr/>
        </p:nvSpPr>
        <p:spPr>
          <a:xfrm>
            <a:off x="516722" y="408373"/>
            <a:ext cx="13198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5">
                    <a:lumMod val="75000"/>
                  </a:schemeClr>
                </a:solidFill>
                <a:cs typeface="Arial"/>
              </a:rPr>
              <a:t>Plan </a:t>
            </a:r>
            <a:endParaRPr lang="en-US" dirty="0">
              <a:solidFill>
                <a:schemeClr val="accent5">
                  <a:lumMod val="75000"/>
                </a:schemeClr>
              </a:solidFill>
            </a:endParaRPr>
          </a:p>
        </p:txBody>
      </p:sp>
      <p:sp>
        <p:nvSpPr>
          <p:cNvPr id="35" name="Rounded Rectangle 34">
            <a:extLst>
              <a:ext uri="{FF2B5EF4-FFF2-40B4-BE49-F238E27FC236}">
                <a16:creationId xmlns:a16="http://schemas.microsoft.com/office/drawing/2014/main" id="{814BDF15-9C33-E6C2-9B1E-84BEA3148CEC}"/>
              </a:ext>
            </a:extLst>
          </p:cNvPr>
          <p:cNvSpPr/>
          <p:nvPr/>
        </p:nvSpPr>
        <p:spPr>
          <a:xfrm>
            <a:off x="616112" y="938057"/>
            <a:ext cx="1367748" cy="62911"/>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54298517-3236-10D2-9158-027480BE7659}"/>
              </a:ext>
            </a:extLst>
          </p:cNvPr>
          <p:cNvSpPr/>
          <p:nvPr/>
        </p:nvSpPr>
        <p:spPr>
          <a:xfrm>
            <a:off x="2456460" y="938057"/>
            <a:ext cx="1367748" cy="62911"/>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3F24B5D6-8529-EFB2-8B00-028FDC5EC0F0}"/>
              </a:ext>
            </a:extLst>
          </p:cNvPr>
          <p:cNvSpPr/>
          <p:nvPr/>
        </p:nvSpPr>
        <p:spPr>
          <a:xfrm>
            <a:off x="4296808" y="938057"/>
            <a:ext cx="1367748" cy="62911"/>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7A5BC7DE-0501-C6B2-55A1-91CDA6BCD6F0}"/>
              </a:ext>
            </a:extLst>
          </p:cNvPr>
          <p:cNvSpPr/>
          <p:nvPr/>
        </p:nvSpPr>
        <p:spPr>
          <a:xfrm>
            <a:off x="6137156" y="938057"/>
            <a:ext cx="1367748" cy="62911"/>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5030AE09-6AE2-57D9-DDC8-5AED2741F7B3}"/>
              </a:ext>
            </a:extLst>
          </p:cNvPr>
          <p:cNvSpPr/>
          <p:nvPr/>
        </p:nvSpPr>
        <p:spPr>
          <a:xfrm>
            <a:off x="7977504" y="938057"/>
            <a:ext cx="1367748" cy="62911"/>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CA8C4094-DBB1-A5D0-594B-A2312EBEE93D}"/>
              </a:ext>
            </a:extLst>
          </p:cNvPr>
          <p:cNvSpPr/>
          <p:nvPr/>
        </p:nvSpPr>
        <p:spPr>
          <a:xfrm>
            <a:off x="9817853" y="938057"/>
            <a:ext cx="1367748" cy="62911"/>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8DB8A9BD-D3D9-77AC-AA20-0ECB9999F314}"/>
              </a:ext>
            </a:extLst>
          </p:cNvPr>
          <p:cNvSpPr>
            <a:spLocks noGrp="1"/>
          </p:cNvSpPr>
          <p:nvPr>
            <p:ph type="pic" sz="quarter" idx="10"/>
          </p:nvPr>
        </p:nvSpPr>
        <p:spPr/>
        <p:txBody>
          <a:bodyPr/>
          <a:lstStyle/>
          <a:p>
            <a:endParaRPr lang="en-US"/>
          </a:p>
        </p:txBody>
      </p:sp>
      <p:sp>
        <p:nvSpPr>
          <p:cNvPr id="4" name="Rectangle 3">
            <a:extLst>
              <a:ext uri="{FF2B5EF4-FFF2-40B4-BE49-F238E27FC236}">
                <a16:creationId xmlns:a16="http://schemas.microsoft.com/office/drawing/2014/main" id="{80A4309D-0835-B730-794E-A992FA0E8B33}"/>
              </a:ext>
            </a:extLst>
          </p:cNvPr>
          <p:cNvSpPr/>
          <p:nvPr/>
        </p:nvSpPr>
        <p:spPr>
          <a:xfrm>
            <a:off x="637084" y="1410104"/>
            <a:ext cx="5052321" cy="1815882"/>
          </a:xfrm>
          <a:prstGeom prst="rect">
            <a:avLst/>
          </a:prstGeom>
        </p:spPr>
        <p:txBody>
          <a:bodyPr wrap="square" lIns="91440" tIns="45720" rIns="91440" bIns="45720" anchor="t">
            <a:spAutoFit/>
          </a:bodyPr>
          <a:lstStyle/>
          <a:p>
            <a:r>
              <a:rPr lang="en-US" sz="2800" b="1" dirty="0">
                <a:solidFill>
                  <a:srgbClr val="FFFFFF"/>
                </a:solidFill>
                <a:cs typeface="Arial"/>
              </a:rPr>
              <a:t>Create a kick-a** digital experience</a:t>
            </a:r>
            <a:endParaRPr lang="en-US" sz="2800" dirty="0">
              <a:solidFill>
                <a:srgbClr val="FFFFFF"/>
              </a:solidFill>
              <a:cs typeface="Arial"/>
            </a:endParaRPr>
          </a:p>
          <a:p>
            <a:endParaRPr lang="en-US" sz="2800" b="1" dirty="0">
              <a:solidFill>
                <a:srgbClr val="FFFFFF"/>
              </a:solidFill>
              <a:cs typeface="Arial"/>
            </a:endParaRPr>
          </a:p>
          <a:p>
            <a:endParaRPr lang="en-US" sz="2800" b="1" dirty="0">
              <a:solidFill>
                <a:srgbClr val="FFFFFF"/>
              </a:solidFill>
              <a:cs typeface="Arial"/>
            </a:endParaRPr>
          </a:p>
        </p:txBody>
      </p:sp>
      <p:sp>
        <p:nvSpPr>
          <p:cNvPr id="11" name="Rectangle 10">
            <a:extLst>
              <a:ext uri="{FF2B5EF4-FFF2-40B4-BE49-F238E27FC236}">
                <a16:creationId xmlns:a16="http://schemas.microsoft.com/office/drawing/2014/main" id="{85983E89-F445-1B3C-F90F-F3DB31DC5584}"/>
              </a:ext>
            </a:extLst>
          </p:cNvPr>
          <p:cNvSpPr/>
          <p:nvPr/>
        </p:nvSpPr>
        <p:spPr>
          <a:xfrm>
            <a:off x="548462" y="2661845"/>
            <a:ext cx="5140944" cy="4247317"/>
          </a:xfrm>
          <a:prstGeom prst="rect">
            <a:avLst/>
          </a:prstGeom>
        </p:spPr>
        <p:txBody>
          <a:bodyPr wrap="square" lIns="91440" tIns="45720" rIns="91440" bIns="45720" anchor="t">
            <a:spAutoFit/>
          </a:bodyPr>
          <a:lstStyle/>
          <a:p>
            <a:pPr marL="285750" indent="-285750">
              <a:buFont typeface="Arial,Sans-Serif"/>
              <a:buChar char="•"/>
            </a:pPr>
            <a:r>
              <a:rPr lang="en-US" dirty="0">
                <a:solidFill>
                  <a:schemeClr val="bg1"/>
                </a:solidFill>
                <a:cs typeface="Arial"/>
              </a:rPr>
              <a:t>Built for the marketer, drag-and-drop visual interface to create, edit and publish</a:t>
            </a:r>
          </a:p>
          <a:p>
            <a:pPr marL="285750" indent="-285750">
              <a:buFont typeface="Arial,Sans-Serif"/>
              <a:buChar char="•"/>
            </a:pPr>
            <a:endParaRPr lang="en-US" dirty="0">
              <a:solidFill>
                <a:schemeClr val="bg1"/>
              </a:solidFill>
              <a:cs typeface="Arial"/>
            </a:endParaRPr>
          </a:p>
          <a:p>
            <a:pPr marL="285750" lvl="1" indent="-285750">
              <a:buFont typeface="Arial"/>
              <a:buChar char="•"/>
            </a:pPr>
            <a:r>
              <a:rPr lang="en-US" dirty="0">
                <a:solidFill>
                  <a:schemeClr val="bg1"/>
                </a:solidFill>
                <a:cs typeface="Arial"/>
              </a:rPr>
              <a:t>Make changes directly on the page in a state-of-the-art side-by-side editing experience</a:t>
            </a:r>
          </a:p>
          <a:p>
            <a:pPr marL="285750" lvl="1" indent="-285750">
              <a:buFont typeface="Arial"/>
              <a:buChar char="•"/>
            </a:pPr>
            <a:endParaRPr lang="en-US" dirty="0">
              <a:solidFill>
                <a:srgbClr val="000000"/>
              </a:solidFill>
              <a:cs typeface="Arial"/>
            </a:endParaRPr>
          </a:p>
          <a:p>
            <a:pPr marL="285750" lvl="1" indent="-285750">
              <a:buFont typeface="Arial"/>
              <a:buChar char="•"/>
            </a:pPr>
            <a:r>
              <a:rPr lang="en-US" dirty="0">
                <a:solidFill>
                  <a:schemeClr val="bg1"/>
                </a:solidFill>
                <a:cs typeface="Arial"/>
              </a:rPr>
              <a:t>Users can easily create templates and custom components by dragging and dropping elements onto a page, making it simple to create custom pages and experiences </a:t>
            </a:r>
          </a:p>
          <a:p>
            <a:pPr marL="285750" lvl="1" indent="-285750">
              <a:buFont typeface="Arial"/>
              <a:buChar char="•"/>
            </a:pPr>
            <a:endParaRPr lang="en-US" dirty="0">
              <a:solidFill>
                <a:srgbClr val="000000"/>
              </a:solidFill>
              <a:cs typeface="Arial"/>
            </a:endParaRPr>
          </a:p>
          <a:p>
            <a:pPr marL="285750" lvl="1" indent="-285750">
              <a:buFont typeface="Arial"/>
              <a:buChar char="•"/>
            </a:pPr>
            <a:r>
              <a:rPr lang="en-US" dirty="0">
                <a:solidFill>
                  <a:schemeClr val="bg1"/>
                </a:solidFill>
                <a:cs typeface="Arial"/>
              </a:rPr>
              <a:t>No coding expertise is needed</a:t>
            </a:r>
          </a:p>
          <a:p>
            <a:pPr marL="285750" indent="-285750">
              <a:buFont typeface="Arial,Sans-Serif"/>
              <a:buChar char="•"/>
            </a:pPr>
            <a:endParaRPr lang="en-US" dirty="0">
              <a:solidFill>
                <a:schemeClr val="bg1"/>
              </a:solidFill>
              <a:cs typeface="Arial"/>
            </a:endParaRPr>
          </a:p>
          <a:p>
            <a:pPr marL="285750" indent="-285750">
              <a:buFont typeface="Arial"/>
              <a:buChar char="•"/>
            </a:pPr>
            <a:endParaRPr lang="en-US" dirty="0">
              <a:solidFill>
                <a:schemeClr val="bg1"/>
              </a:solidFill>
              <a:cs typeface="Arial"/>
            </a:endParaRPr>
          </a:p>
        </p:txBody>
      </p:sp>
      <p:pic>
        <p:nvPicPr>
          <p:cNvPr id="13" name="Picture Placeholder 20" descr="A screenshot of a computer&#10;&#10;AI-generated content may be incorrect.">
            <a:extLst>
              <a:ext uri="{FF2B5EF4-FFF2-40B4-BE49-F238E27FC236}">
                <a16:creationId xmlns:a16="http://schemas.microsoft.com/office/drawing/2014/main" id="{B71B78CF-667A-7B5B-B7FF-27A7C093EE7C}"/>
              </a:ext>
            </a:extLst>
          </p:cNvPr>
          <p:cNvPicPr>
            <a:picLocks noChangeAspect="1"/>
          </p:cNvPicPr>
          <p:nvPr/>
        </p:nvPicPr>
        <p:blipFill>
          <a:blip r:embed="rId3"/>
          <a:srcRect l="309" r="309"/>
          <a:stretch/>
        </p:blipFill>
        <p:spPr>
          <a:xfrm>
            <a:off x="6330718" y="1883115"/>
            <a:ext cx="4565125" cy="2909958"/>
          </a:xfrm>
          <a:prstGeom prst="rect">
            <a:avLst/>
          </a:prstGeom>
        </p:spPr>
      </p:pic>
    </p:spTree>
    <p:extLst>
      <p:ext uri="{BB962C8B-B14F-4D97-AF65-F5344CB8AC3E}">
        <p14:creationId xmlns:p14="http://schemas.microsoft.com/office/powerpoint/2010/main" val="993852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35889D7D-9F33-8409-58D2-F0874BD3E9C1}"/>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49021C3-341C-78FE-A8AE-8BE73BC033E7}"/>
              </a:ext>
            </a:extLst>
          </p:cNvPr>
          <p:cNvSpPr txBox="1"/>
          <p:nvPr/>
        </p:nvSpPr>
        <p:spPr>
          <a:xfrm>
            <a:off x="4194962" y="408374"/>
            <a:ext cx="13198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5">
                    <a:lumMod val="75000"/>
                  </a:schemeClr>
                </a:solidFill>
                <a:cs typeface="Arial"/>
              </a:rPr>
              <a:t>Store</a:t>
            </a:r>
            <a:endParaRPr lang="en-US" dirty="0">
              <a:solidFill>
                <a:schemeClr val="accent5">
                  <a:lumMod val="75000"/>
                </a:schemeClr>
              </a:solidFill>
            </a:endParaRPr>
          </a:p>
          <a:p>
            <a:endParaRPr lang="en-US" sz="1400" dirty="0">
              <a:solidFill>
                <a:schemeClr val="accent5">
                  <a:lumMod val="75000"/>
                </a:schemeClr>
              </a:solidFill>
              <a:cs typeface="Arial"/>
            </a:endParaRPr>
          </a:p>
        </p:txBody>
      </p:sp>
      <p:sp>
        <p:nvSpPr>
          <p:cNvPr id="9" name="TextBox 8">
            <a:extLst>
              <a:ext uri="{FF2B5EF4-FFF2-40B4-BE49-F238E27FC236}">
                <a16:creationId xmlns:a16="http://schemas.microsoft.com/office/drawing/2014/main" id="{78AFE1CE-AECC-23C1-A56E-3197E34BD018}"/>
              </a:ext>
            </a:extLst>
          </p:cNvPr>
          <p:cNvSpPr txBox="1"/>
          <p:nvPr/>
        </p:nvSpPr>
        <p:spPr>
          <a:xfrm>
            <a:off x="6042347" y="408374"/>
            <a:ext cx="13198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3">
                    <a:lumMod val="50000"/>
                  </a:schemeClr>
                </a:solidFill>
                <a:cs typeface="Arial"/>
              </a:rPr>
              <a:t>Globalize</a:t>
            </a:r>
            <a:endParaRPr lang="en-US" dirty="0">
              <a:solidFill>
                <a:schemeClr val="accent3">
                  <a:lumMod val="50000"/>
                </a:schemeClr>
              </a:solidFill>
            </a:endParaRPr>
          </a:p>
        </p:txBody>
      </p:sp>
      <p:sp>
        <p:nvSpPr>
          <p:cNvPr id="10" name="TextBox 9">
            <a:extLst>
              <a:ext uri="{FF2B5EF4-FFF2-40B4-BE49-F238E27FC236}">
                <a16:creationId xmlns:a16="http://schemas.microsoft.com/office/drawing/2014/main" id="{CF756101-EC53-2987-EA0E-E85390D31882}"/>
              </a:ext>
            </a:extLst>
          </p:cNvPr>
          <p:cNvSpPr txBox="1"/>
          <p:nvPr/>
        </p:nvSpPr>
        <p:spPr>
          <a:xfrm>
            <a:off x="7881474" y="408374"/>
            <a:ext cx="14636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accent3">
                    <a:lumMod val="50000"/>
                  </a:schemeClr>
                </a:solidFill>
                <a:cs typeface="Arial"/>
              </a:rPr>
              <a:t>Layout</a:t>
            </a:r>
            <a:endParaRPr lang="en-US">
              <a:solidFill>
                <a:schemeClr val="accent3">
                  <a:lumMod val="50000"/>
                </a:schemeClr>
              </a:solidFill>
            </a:endParaRPr>
          </a:p>
        </p:txBody>
      </p:sp>
      <p:sp>
        <p:nvSpPr>
          <p:cNvPr id="16" name="TextBox 15">
            <a:extLst>
              <a:ext uri="{FF2B5EF4-FFF2-40B4-BE49-F238E27FC236}">
                <a16:creationId xmlns:a16="http://schemas.microsoft.com/office/drawing/2014/main" id="{6094126F-53E0-FB44-AD14-1FDAC9791B8A}"/>
              </a:ext>
            </a:extLst>
          </p:cNvPr>
          <p:cNvSpPr txBox="1"/>
          <p:nvPr/>
        </p:nvSpPr>
        <p:spPr>
          <a:xfrm>
            <a:off x="2350444" y="400436"/>
            <a:ext cx="13198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5">
                    <a:lumMod val="75000"/>
                  </a:schemeClr>
                </a:solidFill>
                <a:cs typeface="Arial"/>
              </a:rPr>
              <a:t>Create</a:t>
            </a:r>
            <a:endParaRPr lang="en-US" dirty="0">
              <a:solidFill>
                <a:schemeClr val="accent5">
                  <a:lumMod val="75000"/>
                </a:schemeClr>
              </a:solidFill>
            </a:endParaRPr>
          </a:p>
          <a:p>
            <a:endParaRPr lang="en-US" sz="1400" dirty="0">
              <a:solidFill>
                <a:schemeClr val="accent5">
                  <a:lumMod val="75000"/>
                </a:schemeClr>
              </a:solidFill>
              <a:cs typeface="Arial"/>
            </a:endParaRPr>
          </a:p>
        </p:txBody>
      </p:sp>
      <p:sp>
        <p:nvSpPr>
          <p:cNvPr id="17" name="TextBox 16">
            <a:extLst>
              <a:ext uri="{FF2B5EF4-FFF2-40B4-BE49-F238E27FC236}">
                <a16:creationId xmlns:a16="http://schemas.microsoft.com/office/drawing/2014/main" id="{C2135A88-3831-9ADE-68DD-EF5E9EF35DBB}"/>
              </a:ext>
            </a:extLst>
          </p:cNvPr>
          <p:cNvSpPr txBox="1"/>
          <p:nvPr/>
        </p:nvSpPr>
        <p:spPr>
          <a:xfrm>
            <a:off x="9734709" y="408373"/>
            <a:ext cx="14636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1"/>
                </a:solidFill>
                <a:cs typeface="Arial"/>
              </a:rPr>
              <a:t>Publish</a:t>
            </a:r>
            <a:endParaRPr lang="en-US" b="1">
              <a:solidFill>
                <a:schemeClr val="bg1"/>
              </a:solidFill>
            </a:endParaRPr>
          </a:p>
        </p:txBody>
      </p:sp>
      <p:sp>
        <p:nvSpPr>
          <p:cNvPr id="18" name="TextBox 17">
            <a:extLst>
              <a:ext uri="{FF2B5EF4-FFF2-40B4-BE49-F238E27FC236}">
                <a16:creationId xmlns:a16="http://schemas.microsoft.com/office/drawing/2014/main" id="{7D185D4D-EB7F-6E59-EAF3-2EED192B10A7}"/>
              </a:ext>
            </a:extLst>
          </p:cNvPr>
          <p:cNvSpPr txBox="1"/>
          <p:nvPr/>
        </p:nvSpPr>
        <p:spPr>
          <a:xfrm>
            <a:off x="516722" y="408373"/>
            <a:ext cx="13198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5">
                    <a:lumMod val="75000"/>
                  </a:schemeClr>
                </a:solidFill>
                <a:cs typeface="Arial"/>
              </a:rPr>
              <a:t>Plan </a:t>
            </a:r>
            <a:endParaRPr lang="en-US" dirty="0">
              <a:solidFill>
                <a:schemeClr val="accent5">
                  <a:lumMod val="75000"/>
                </a:schemeClr>
              </a:solidFill>
            </a:endParaRPr>
          </a:p>
        </p:txBody>
      </p:sp>
      <p:sp>
        <p:nvSpPr>
          <p:cNvPr id="35" name="Rounded Rectangle 34">
            <a:extLst>
              <a:ext uri="{FF2B5EF4-FFF2-40B4-BE49-F238E27FC236}">
                <a16:creationId xmlns:a16="http://schemas.microsoft.com/office/drawing/2014/main" id="{AB46C98C-9C1F-45B2-EC62-41BD7CDB3FBE}"/>
              </a:ext>
            </a:extLst>
          </p:cNvPr>
          <p:cNvSpPr/>
          <p:nvPr/>
        </p:nvSpPr>
        <p:spPr>
          <a:xfrm>
            <a:off x="616112" y="938057"/>
            <a:ext cx="1367748" cy="62911"/>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126BEC82-A443-1AD5-353D-2B5D94CDC01B}"/>
              </a:ext>
            </a:extLst>
          </p:cNvPr>
          <p:cNvSpPr/>
          <p:nvPr/>
        </p:nvSpPr>
        <p:spPr>
          <a:xfrm>
            <a:off x="2456460" y="938057"/>
            <a:ext cx="1367748" cy="62911"/>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21FB2BC6-D49C-77A0-4F9F-93B46F1610BC}"/>
              </a:ext>
            </a:extLst>
          </p:cNvPr>
          <p:cNvSpPr/>
          <p:nvPr/>
        </p:nvSpPr>
        <p:spPr>
          <a:xfrm>
            <a:off x="4296808" y="938057"/>
            <a:ext cx="1367748" cy="62911"/>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B162983C-D34C-8837-61D6-A3FB0CF9C2FF}"/>
              </a:ext>
            </a:extLst>
          </p:cNvPr>
          <p:cNvSpPr/>
          <p:nvPr/>
        </p:nvSpPr>
        <p:spPr>
          <a:xfrm>
            <a:off x="6137156" y="938057"/>
            <a:ext cx="1367748" cy="62911"/>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84AB99C1-60D0-D3CB-8493-F459C013BCB9}"/>
              </a:ext>
            </a:extLst>
          </p:cNvPr>
          <p:cNvSpPr/>
          <p:nvPr/>
        </p:nvSpPr>
        <p:spPr>
          <a:xfrm>
            <a:off x="7977504" y="938057"/>
            <a:ext cx="1367748" cy="62911"/>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1A401E5B-A3D5-8169-A855-BE54593A1B8E}"/>
              </a:ext>
            </a:extLst>
          </p:cNvPr>
          <p:cNvSpPr/>
          <p:nvPr/>
        </p:nvSpPr>
        <p:spPr>
          <a:xfrm>
            <a:off x="9817853" y="938057"/>
            <a:ext cx="1367748" cy="62911"/>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8C231369-C383-31EC-88D3-DC0DEBF0FAD9}"/>
              </a:ext>
            </a:extLst>
          </p:cNvPr>
          <p:cNvSpPr>
            <a:spLocks noGrp="1"/>
          </p:cNvSpPr>
          <p:nvPr>
            <p:ph type="pic" sz="quarter" idx="10"/>
          </p:nvPr>
        </p:nvSpPr>
        <p:spPr/>
        <p:txBody>
          <a:bodyPr/>
          <a:lstStyle/>
          <a:p>
            <a:endParaRPr lang="en-US"/>
          </a:p>
        </p:txBody>
      </p:sp>
      <p:pic>
        <p:nvPicPr>
          <p:cNvPr id="2" name="Picture Placeholder 12">
            <a:extLst>
              <a:ext uri="{FF2B5EF4-FFF2-40B4-BE49-F238E27FC236}">
                <a16:creationId xmlns:a16="http://schemas.microsoft.com/office/drawing/2014/main" id="{A3D6A6A4-1752-ECE7-9498-D4089BDF89E5}"/>
              </a:ext>
            </a:extLst>
          </p:cNvPr>
          <p:cNvPicPr>
            <a:picLocks noChangeAspect="1"/>
          </p:cNvPicPr>
          <p:nvPr/>
        </p:nvPicPr>
        <p:blipFill>
          <a:blip r:embed="rId3"/>
          <a:srcRect l="2843" r="2843"/>
          <a:stretch/>
        </p:blipFill>
        <p:spPr>
          <a:xfrm>
            <a:off x="6311422" y="1957334"/>
            <a:ext cx="4565125" cy="2761520"/>
          </a:xfrm>
          <a:prstGeom prst="rect">
            <a:avLst/>
          </a:prstGeom>
        </p:spPr>
      </p:pic>
      <p:sp>
        <p:nvSpPr>
          <p:cNvPr id="5" name="Rectangle 4">
            <a:extLst>
              <a:ext uri="{FF2B5EF4-FFF2-40B4-BE49-F238E27FC236}">
                <a16:creationId xmlns:a16="http://schemas.microsoft.com/office/drawing/2014/main" id="{5531C738-8F95-C84B-1D29-2760DB85053E}"/>
              </a:ext>
            </a:extLst>
          </p:cNvPr>
          <p:cNvSpPr/>
          <p:nvPr/>
        </p:nvSpPr>
        <p:spPr>
          <a:xfrm>
            <a:off x="620338" y="1410104"/>
            <a:ext cx="5487747" cy="2246769"/>
          </a:xfrm>
          <a:prstGeom prst="rect">
            <a:avLst/>
          </a:prstGeom>
        </p:spPr>
        <p:txBody>
          <a:bodyPr wrap="square" lIns="91440" tIns="45720" rIns="91440" bIns="45720" anchor="t">
            <a:spAutoFit/>
          </a:bodyPr>
          <a:lstStyle/>
          <a:p>
            <a:r>
              <a:rPr lang="en-US" sz="2800" b="1" dirty="0">
                <a:solidFill>
                  <a:srgbClr val="FFFFFF"/>
                </a:solidFill>
                <a:cs typeface="Arial"/>
              </a:rPr>
              <a:t>Deliver content across all channels and platforms at lightning speed</a:t>
            </a:r>
          </a:p>
          <a:p>
            <a:endParaRPr lang="en-US" sz="2800" b="1" dirty="0">
              <a:solidFill>
                <a:srgbClr val="FFFFFF"/>
              </a:solidFill>
              <a:cs typeface="Arial"/>
            </a:endParaRPr>
          </a:p>
          <a:p>
            <a:endParaRPr lang="en-US" sz="2800" b="1" dirty="0">
              <a:solidFill>
                <a:srgbClr val="FFFFFF"/>
              </a:solidFill>
              <a:cs typeface="Arial"/>
            </a:endParaRPr>
          </a:p>
        </p:txBody>
      </p:sp>
      <p:sp>
        <p:nvSpPr>
          <p:cNvPr id="6" name="Rectangle 5">
            <a:extLst>
              <a:ext uri="{FF2B5EF4-FFF2-40B4-BE49-F238E27FC236}">
                <a16:creationId xmlns:a16="http://schemas.microsoft.com/office/drawing/2014/main" id="{CECDC63D-E674-9A84-B223-49EAA0CBDF36}"/>
              </a:ext>
            </a:extLst>
          </p:cNvPr>
          <p:cNvSpPr/>
          <p:nvPr/>
        </p:nvSpPr>
        <p:spPr>
          <a:xfrm>
            <a:off x="383605" y="3137048"/>
            <a:ext cx="5332117" cy="3877985"/>
          </a:xfrm>
          <a:prstGeom prst="rect">
            <a:avLst/>
          </a:prstGeom>
        </p:spPr>
        <p:txBody>
          <a:bodyPr wrap="square" lIns="91440" tIns="45720" rIns="91440" bIns="45720" anchor="t">
            <a:spAutoFit/>
          </a:bodyPr>
          <a:lstStyle/>
          <a:p>
            <a:pPr marL="285750" lvl="1" indent="-285750">
              <a:buFont typeface="Arial"/>
              <a:buChar char="•"/>
            </a:pPr>
            <a:r>
              <a:rPr lang="en-US" dirty="0">
                <a:solidFill>
                  <a:schemeClr val="bg1"/>
                </a:solidFill>
                <a:cs typeface="Arial"/>
              </a:rPr>
              <a:t>AI-driven content recommendations that provide a personalized journey across the web</a:t>
            </a:r>
            <a:endParaRPr lang="en-US" dirty="0">
              <a:solidFill>
                <a:schemeClr val="bg1"/>
              </a:solidFill>
            </a:endParaRPr>
          </a:p>
          <a:p>
            <a:pPr marL="285750" lvl="1" indent="-285750">
              <a:buFont typeface="Arial"/>
              <a:buChar char="•"/>
            </a:pPr>
            <a:endParaRPr lang="en-US" dirty="0">
              <a:solidFill>
                <a:schemeClr val="bg1"/>
              </a:solidFill>
              <a:cs typeface="Arial"/>
            </a:endParaRPr>
          </a:p>
          <a:p>
            <a:pPr marL="285750" lvl="1" indent="-285750">
              <a:buFont typeface="Arial"/>
              <a:buChar char="•"/>
            </a:pPr>
            <a:r>
              <a:rPr lang="en-US" dirty="0">
                <a:solidFill>
                  <a:schemeClr val="bg1"/>
                </a:solidFill>
                <a:cs typeface="Arial"/>
              </a:rPr>
              <a:t>Seamless content delivery across all channels, web, apps, social media, email  and more </a:t>
            </a:r>
          </a:p>
          <a:p>
            <a:pPr marL="285750" lvl="1" indent="-285750">
              <a:buFont typeface="Arial"/>
              <a:buChar char="•"/>
            </a:pPr>
            <a:endParaRPr lang="en-US" dirty="0">
              <a:solidFill>
                <a:schemeClr val="bg1"/>
              </a:solidFill>
              <a:cs typeface="Arial"/>
            </a:endParaRPr>
          </a:p>
          <a:p>
            <a:pPr marL="285750" lvl="1" indent="-285750">
              <a:buFont typeface="Arial"/>
              <a:buChar char="•"/>
            </a:pPr>
            <a:r>
              <a:rPr lang="en-US" dirty="0">
                <a:solidFill>
                  <a:schemeClr val="bg1"/>
                </a:solidFill>
                <a:cs typeface="Arial"/>
              </a:rPr>
              <a:t>High performance and availability, even under heavy traffic loads while protecting your valuable content and customer data</a:t>
            </a:r>
          </a:p>
          <a:p>
            <a:pPr marL="285750" lvl="1" indent="-285750">
              <a:buFont typeface="Arial"/>
              <a:buChar char="•"/>
            </a:pPr>
            <a:endParaRPr lang="en-US" dirty="0">
              <a:solidFill>
                <a:schemeClr val="bg1"/>
              </a:solidFill>
              <a:cs typeface="Arial"/>
            </a:endParaRPr>
          </a:p>
          <a:p>
            <a:pPr marL="285750" indent="-285750">
              <a:buFont typeface="Arial"/>
              <a:buChar char="•"/>
            </a:pPr>
            <a:endParaRPr lang="en-US" sz="1200" dirty="0">
              <a:solidFill>
                <a:schemeClr val="bg1"/>
              </a:solidFill>
              <a:cs typeface="Arial"/>
            </a:endParaRPr>
          </a:p>
          <a:p>
            <a:pPr marL="285750" indent="-285750">
              <a:buFont typeface="Arial,Sans-Serif"/>
              <a:buChar char="•"/>
            </a:pPr>
            <a:endParaRPr lang="en-US" dirty="0">
              <a:solidFill>
                <a:schemeClr val="bg1"/>
              </a:solidFill>
              <a:cs typeface="Arial"/>
            </a:endParaRPr>
          </a:p>
          <a:p>
            <a:pPr marL="285750" indent="-285750">
              <a:buFont typeface="Arial,Sans-Serif"/>
              <a:buChar char="•"/>
            </a:pPr>
            <a:endParaRPr lang="en-US" dirty="0">
              <a:solidFill>
                <a:schemeClr val="bg1"/>
              </a:solidFill>
              <a:cs typeface="Arial"/>
            </a:endParaRPr>
          </a:p>
          <a:p>
            <a:pPr marL="285750" indent="-285750">
              <a:buFont typeface="Arial"/>
              <a:buChar char="•"/>
            </a:pPr>
            <a:endParaRPr lang="en-US" dirty="0">
              <a:solidFill>
                <a:schemeClr val="bg1"/>
              </a:solidFill>
              <a:cs typeface="Arial"/>
            </a:endParaRPr>
          </a:p>
        </p:txBody>
      </p:sp>
    </p:spTree>
    <p:extLst>
      <p:ext uri="{BB962C8B-B14F-4D97-AF65-F5344CB8AC3E}">
        <p14:creationId xmlns:p14="http://schemas.microsoft.com/office/powerpoint/2010/main" val="3600287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8">
            <a:extLst>
              <a:ext uri="{FF2B5EF4-FFF2-40B4-BE49-F238E27FC236}">
                <a16:creationId xmlns:a16="http://schemas.microsoft.com/office/drawing/2014/main" id="{C886534F-B4AE-B7DE-3099-53E776C6F7A8}"/>
              </a:ext>
            </a:extLst>
          </p:cNvPr>
          <p:cNvSpPr/>
          <p:nvPr/>
        </p:nvSpPr>
        <p:spPr>
          <a:xfrm>
            <a:off x="6228502" y="2613607"/>
            <a:ext cx="2491929" cy="2927655"/>
          </a:xfrm>
          <a:prstGeom prst="roundRect">
            <a:avLst>
              <a:gd name="adj" fmla="val 7333"/>
            </a:avLst>
          </a:prstGeom>
          <a:solidFill>
            <a:schemeClr val="bg1">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8">
            <a:extLst>
              <a:ext uri="{FF2B5EF4-FFF2-40B4-BE49-F238E27FC236}">
                <a16:creationId xmlns:a16="http://schemas.microsoft.com/office/drawing/2014/main" id="{8FD1AD09-0EB3-9786-22AC-AF8A4A804811}"/>
              </a:ext>
            </a:extLst>
          </p:cNvPr>
          <p:cNvSpPr/>
          <p:nvPr/>
        </p:nvSpPr>
        <p:spPr>
          <a:xfrm>
            <a:off x="8948255" y="2613606"/>
            <a:ext cx="2497790" cy="2927655"/>
          </a:xfrm>
          <a:prstGeom prst="roundRect">
            <a:avLst>
              <a:gd name="adj" fmla="val 7333"/>
            </a:avLst>
          </a:prstGeom>
          <a:solidFill>
            <a:schemeClr val="bg1">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62351E9C-2FCB-6C0F-8177-B96FCFBD4097}"/>
              </a:ext>
            </a:extLst>
          </p:cNvPr>
          <p:cNvSpPr/>
          <p:nvPr/>
        </p:nvSpPr>
        <p:spPr>
          <a:xfrm>
            <a:off x="747964" y="2613607"/>
            <a:ext cx="2509514" cy="2921793"/>
          </a:xfrm>
          <a:prstGeom prst="roundRect">
            <a:avLst>
              <a:gd name="adj" fmla="val 7333"/>
            </a:avLst>
          </a:prstGeom>
          <a:solidFill>
            <a:schemeClr val="bg1">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
            <a:extLst>
              <a:ext uri="{FF2B5EF4-FFF2-40B4-BE49-F238E27FC236}">
                <a16:creationId xmlns:a16="http://schemas.microsoft.com/office/drawing/2014/main" id="{F1A99D6E-F6D3-B918-BF85-21838CC82DDD}"/>
              </a:ext>
            </a:extLst>
          </p:cNvPr>
          <p:cNvSpPr txBox="1">
            <a:spLocks/>
          </p:cNvSpPr>
          <p:nvPr/>
        </p:nvSpPr>
        <p:spPr>
          <a:xfrm>
            <a:off x="810408" y="3599386"/>
            <a:ext cx="2238572" cy="1630875"/>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cs typeface="Arial"/>
              </a:rPr>
              <a:t>Adopt an integrated suite of tools that connect the entire content supply chain.</a:t>
            </a:r>
            <a:endParaRPr lang="en-US" sz="1600" dirty="0"/>
          </a:p>
        </p:txBody>
      </p:sp>
      <p:sp>
        <p:nvSpPr>
          <p:cNvPr id="13" name="Text Placeholder 2">
            <a:extLst>
              <a:ext uri="{FF2B5EF4-FFF2-40B4-BE49-F238E27FC236}">
                <a16:creationId xmlns:a16="http://schemas.microsoft.com/office/drawing/2014/main" id="{11F2A4E4-9BCD-EC7F-C3DA-DC0F90AD528A}"/>
              </a:ext>
            </a:extLst>
          </p:cNvPr>
          <p:cNvSpPr txBox="1">
            <a:spLocks/>
          </p:cNvSpPr>
          <p:nvPr/>
        </p:nvSpPr>
        <p:spPr>
          <a:xfrm>
            <a:off x="810407" y="2792430"/>
            <a:ext cx="1698693" cy="384260"/>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2200" b="1" i="0" kern="1200">
                <a:solidFill>
                  <a:schemeClr val="bg1"/>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Arial"/>
              </a:rPr>
              <a:t>Lower TCO</a:t>
            </a:r>
          </a:p>
        </p:txBody>
      </p:sp>
      <p:sp>
        <p:nvSpPr>
          <p:cNvPr id="16" name="Text Placeholder 6">
            <a:extLst>
              <a:ext uri="{FF2B5EF4-FFF2-40B4-BE49-F238E27FC236}">
                <a16:creationId xmlns:a16="http://schemas.microsoft.com/office/drawing/2014/main" id="{C08A0073-445F-BAC3-5DD8-07DED123CDEE}"/>
              </a:ext>
            </a:extLst>
          </p:cNvPr>
          <p:cNvSpPr txBox="1">
            <a:spLocks/>
          </p:cNvSpPr>
          <p:nvPr/>
        </p:nvSpPr>
        <p:spPr>
          <a:xfrm>
            <a:off x="9019929" y="3517325"/>
            <a:ext cx="2355803" cy="164845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cs typeface="Arial"/>
              </a:rPr>
              <a:t>Deliver engaging content to market fast with tools that are purpose-built for marketers.</a:t>
            </a:r>
            <a:endParaRPr lang="en-US" sz="1600" dirty="0"/>
          </a:p>
        </p:txBody>
      </p:sp>
      <p:sp>
        <p:nvSpPr>
          <p:cNvPr id="30" name="Text Placeholder 1">
            <a:extLst>
              <a:ext uri="{FF2B5EF4-FFF2-40B4-BE49-F238E27FC236}">
                <a16:creationId xmlns:a16="http://schemas.microsoft.com/office/drawing/2014/main" id="{2E3E039A-A262-702B-1095-0578F01E660A}"/>
              </a:ext>
            </a:extLst>
          </p:cNvPr>
          <p:cNvSpPr txBox="1">
            <a:spLocks/>
          </p:cNvSpPr>
          <p:nvPr/>
        </p:nvSpPr>
        <p:spPr>
          <a:xfrm>
            <a:off x="2418608" y="731163"/>
            <a:ext cx="7354783" cy="162978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0" dirty="0">
                <a:solidFill>
                  <a:schemeClr val="bg1"/>
                </a:solidFill>
                <a:cs typeface="Arial"/>
              </a:rPr>
              <a:t>Create </a:t>
            </a:r>
            <a:r>
              <a:rPr lang="en-US" sz="4000" dirty="0">
                <a:solidFill>
                  <a:schemeClr val="accent3"/>
                </a:solidFill>
                <a:cs typeface="Arial"/>
              </a:rPr>
              <a:t>better</a:t>
            </a:r>
            <a:r>
              <a:rPr lang="en-US" sz="4000" dirty="0">
                <a:solidFill>
                  <a:schemeClr val="accent2"/>
                </a:solidFill>
                <a:cs typeface="Arial"/>
              </a:rPr>
              <a:t> </a:t>
            </a:r>
            <a:r>
              <a:rPr lang="en-US" sz="4000" b="0" dirty="0">
                <a:solidFill>
                  <a:schemeClr val="bg1"/>
                </a:solidFill>
                <a:cs typeface="Arial"/>
              </a:rPr>
              <a:t>content &amp; digital experiences, </a:t>
            </a:r>
            <a:r>
              <a:rPr lang="en-US" sz="4000" dirty="0">
                <a:solidFill>
                  <a:schemeClr val="accent3"/>
                </a:solidFill>
                <a:cs typeface="Arial"/>
              </a:rPr>
              <a:t>faster</a:t>
            </a:r>
          </a:p>
        </p:txBody>
      </p:sp>
      <p:sp>
        <p:nvSpPr>
          <p:cNvPr id="2" name="Text Placeholder 5">
            <a:extLst>
              <a:ext uri="{FF2B5EF4-FFF2-40B4-BE49-F238E27FC236}">
                <a16:creationId xmlns:a16="http://schemas.microsoft.com/office/drawing/2014/main" id="{2EC67D56-143F-BFCC-B1A1-7A308E007776}"/>
              </a:ext>
            </a:extLst>
          </p:cNvPr>
          <p:cNvSpPr txBox="1">
            <a:spLocks/>
          </p:cNvSpPr>
          <p:nvPr/>
        </p:nvSpPr>
        <p:spPr>
          <a:xfrm>
            <a:off x="6352382" y="2765339"/>
            <a:ext cx="2478895" cy="760597"/>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2200" b="1" i="0" kern="1200">
                <a:solidFill>
                  <a:schemeClr val="bg1"/>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Arial"/>
              </a:rPr>
              <a:t>Maximize content ROI</a:t>
            </a:r>
            <a:endParaRPr lang="en-US"/>
          </a:p>
        </p:txBody>
      </p:sp>
      <p:sp>
        <p:nvSpPr>
          <p:cNvPr id="4" name="Rounded Rectangle 8">
            <a:extLst>
              <a:ext uri="{FF2B5EF4-FFF2-40B4-BE49-F238E27FC236}">
                <a16:creationId xmlns:a16="http://schemas.microsoft.com/office/drawing/2014/main" id="{B1B10787-6581-7134-1C3A-780B8BADA9BF}"/>
              </a:ext>
            </a:extLst>
          </p:cNvPr>
          <p:cNvSpPr/>
          <p:nvPr/>
        </p:nvSpPr>
        <p:spPr>
          <a:xfrm>
            <a:off x="3491163" y="2613606"/>
            <a:ext cx="2491929" cy="2921794"/>
          </a:xfrm>
          <a:prstGeom prst="roundRect">
            <a:avLst>
              <a:gd name="adj" fmla="val 7333"/>
            </a:avLst>
          </a:prstGeom>
          <a:solidFill>
            <a:schemeClr val="bg1">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6D95E0B6-E060-9B7C-907F-69DCA9CBBC75}"/>
              </a:ext>
            </a:extLst>
          </p:cNvPr>
          <p:cNvSpPr txBox="1">
            <a:spLocks/>
          </p:cNvSpPr>
          <p:nvPr/>
        </p:nvSpPr>
        <p:spPr>
          <a:xfrm>
            <a:off x="3577053" y="2765338"/>
            <a:ext cx="1991771" cy="748874"/>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2200" b="1" i="0" kern="1200">
                <a:solidFill>
                  <a:schemeClr val="bg1"/>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Arial"/>
              </a:rPr>
              <a:t>Do more</a:t>
            </a:r>
            <a:br>
              <a:rPr lang="en-US" dirty="0">
                <a:cs typeface="Arial"/>
              </a:rPr>
            </a:br>
            <a:r>
              <a:rPr lang="en-US" dirty="0">
                <a:cs typeface="Arial"/>
              </a:rPr>
              <a:t>with less</a:t>
            </a:r>
            <a:endParaRPr lang="en-US" dirty="0"/>
          </a:p>
        </p:txBody>
      </p:sp>
      <p:sp>
        <p:nvSpPr>
          <p:cNvPr id="7" name="Text Placeholder 1">
            <a:extLst>
              <a:ext uri="{FF2B5EF4-FFF2-40B4-BE49-F238E27FC236}">
                <a16:creationId xmlns:a16="http://schemas.microsoft.com/office/drawing/2014/main" id="{2536618F-07AD-6827-6B34-5677AC7EECF6}"/>
              </a:ext>
            </a:extLst>
          </p:cNvPr>
          <p:cNvSpPr txBox="1">
            <a:spLocks/>
          </p:cNvSpPr>
          <p:nvPr/>
        </p:nvSpPr>
        <p:spPr>
          <a:xfrm>
            <a:off x="3577052" y="3585143"/>
            <a:ext cx="2314003" cy="1645117"/>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cs typeface="Arial"/>
              </a:rPr>
              <a:t>Leverage AI, automate and create repeatable and collaborative processes.</a:t>
            </a:r>
            <a:endParaRPr lang="en-US" sz="1600" dirty="0"/>
          </a:p>
        </p:txBody>
      </p:sp>
      <p:sp>
        <p:nvSpPr>
          <p:cNvPr id="8" name="Text Placeholder 6">
            <a:extLst>
              <a:ext uri="{FF2B5EF4-FFF2-40B4-BE49-F238E27FC236}">
                <a16:creationId xmlns:a16="http://schemas.microsoft.com/office/drawing/2014/main" id="{48987517-333C-EB16-C2D6-3A268EE55BDD}"/>
              </a:ext>
            </a:extLst>
          </p:cNvPr>
          <p:cNvSpPr txBox="1">
            <a:spLocks/>
          </p:cNvSpPr>
          <p:nvPr/>
        </p:nvSpPr>
        <p:spPr>
          <a:xfrm>
            <a:off x="6352927" y="3581801"/>
            <a:ext cx="2355803" cy="164845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bg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cs typeface="Arial"/>
              </a:rPr>
              <a:t>Get the most out of your content by repurposing and delivering to any channel.</a:t>
            </a:r>
            <a:endParaRPr lang="en-US" sz="1600" dirty="0"/>
          </a:p>
        </p:txBody>
      </p:sp>
      <p:sp>
        <p:nvSpPr>
          <p:cNvPr id="18" name="Text Placeholder 5">
            <a:extLst>
              <a:ext uri="{FF2B5EF4-FFF2-40B4-BE49-F238E27FC236}">
                <a16:creationId xmlns:a16="http://schemas.microsoft.com/office/drawing/2014/main" id="{00A8C919-74BB-AE13-1B35-2A8D4CB8739A}"/>
              </a:ext>
            </a:extLst>
          </p:cNvPr>
          <p:cNvSpPr txBox="1">
            <a:spLocks/>
          </p:cNvSpPr>
          <p:nvPr/>
        </p:nvSpPr>
        <p:spPr>
          <a:xfrm>
            <a:off x="9019381" y="2753615"/>
            <a:ext cx="2478895" cy="760597"/>
          </a:xfrm>
          <a:prstGeom prst="rect">
            <a:avLst/>
          </a:prstGeom>
        </p:spPr>
        <p:txBody>
          <a:bodyPr vert="horz" lIns="91440" tIns="45720" rIns="91440" bIns="45720" rtlCol="0" anchor="b">
            <a:noAutofit/>
          </a:bodyPr>
          <a:lstStyle>
            <a:lvl1pPr marL="0" indent="0" algn="l" defTabSz="914400" rtl="0" eaLnBrk="1" latinLnBrk="0" hangingPunct="1">
              <a:lnSpc>
                <a:spcPct val="100000"/>
              </a:lnSpc>
              <a:spcBef>
                <a:spcPts val="1000"/>
              </a:spcBef>
              <a:buFont typeface="Arial" panose="020B0604020202020204" pitchFamily="34" charset="0"/>
              <a:buNone/>
              <a:defRPr sz="2200" b="1" i="0" kern="1200">
                <a:solidFill>
                  <a:schemeClr val="bg1"/>
                </a:solidFill>
                <a:latin typeface="+mj-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Arial"/>
              </a:rPr>
              <a:t>Increase conversions</a:t>
            </a:r>
            <a:endParaRPr lang="en-US"/>
          </a:p>
        </p:txBody>
      </p:sp>
    </p:spTree>
    <p:extLst>
      <p:ext uri="{BB962C8B-B14F-4D97-AF65-F5344CB8AC3E}">
        <p14:creationId xmlns:p14="http://schemas.microsoft.com/office/powerpoint/2010/main" val="2286574053"/>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72A26-6699-1025-6A36-2BD172380D89}"/>
            </a:ext>
          </a:extLst>
        </p:cNvPr>
        <p:cNvGrpSpPr/>
        <p:nvPr/>
      </p:nvGrpSpPr>
      <p:grpSpPr>
        <a:xfrm>
          <a:off x="0" y="0"/>
          <a:ext cx="0" cy="0"/>
          <a:chOff x="0" y="0"/>
          <a:chExt cx="0" cy="0"/>
        </a:xfrm>
      </p:grpSpPr>
      <p:sp>
        <p:nvSpPr>
          <p:cNvPr id="10" name="Text Placeholder 1">
            <a:extLst>
              <a:ext uri="{FF2B5EF4-FFF2-40B4-BE49-F238E27FC236}">
                <a16:creationId xmlns:a16="http://schemas.microsoft.com/office/drawing/2014/main" id="{98015852-4260-2349-B201-E247691CD97F}"/>
              </a:ext>
            </a:extLst>
          </p:cNvPr>
          <p:cNvSpPr txBox="1">
            <a:spLocks/>
          </p:cNvSpPr>
          <p:nvPr/>
        </p:nvSpPr>
        <p:spPr>
          <a:xfrm>
            <a:off x="733426" y="1417320"/>
            <a:ext cx="4636095" cy="402336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900"/>
              </a:lnSpc>
              <a:buNone/>
            </a:pPr>
            <a:r>
              <a:rPr lang="en-US" sz="4400" dirty="0">
                <a:solidFill>
                  <a:schemeClr val="bg1"/>
                </a:solidFill>
                <a:cs typeface="Arial"/>
              </a:rPr>
              <a:t>Trusted by the biggest and best brands across the globe</a:t>
            </a:r>
            <a:endParaRPr lang="en-US" sz="4400" dirty="0">
              <a:solidFill>
                <a:schemeClr val="bg1"/>
              </a:solidFill>
            </a:endParaRPr>
          </a:p>
        </p:txBody>
      </p:sp>
      <p:sp>
        <p:nvSpPr>
          <p:cNvPr id="15" name="Rounded Rectangle 14">
            <a:extLst>
              <a:ext uri="{FF2B5EF4-FFF2-40B4-BE49-F238E27FC236}">
                <a16:creationId xmlns:a16="http://schemas.microsoft.com/office/drawing/2014/main" id="{A008764C-25E1-EC70-D2A7-749DD499CBCD}"/>
              </a:ext>
            </a:extLst>
          </p:cNvPr>
          <p:cNvSpPr/>
          <p:nvPr/>
        </p:nvSpPr>
        <p:spPr>
          <a:xfrm>
            <a:off x="6822481" y="540569"/>
            <a:ext cx="1964756" cy="1004833"/>
          </a:xfrm>
          <a:prstGeom prst="roundRect">
            <a:avLst>
              <a:gd name="adj" fmla="val 10132"/>
            </a:avLst>
          </a:prstGeom>
          <a:solidFill>
            <a:schemeClr val="bg1">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A3EB99E9-5778-4FD9-F754-CFF489D8AAC1}"/>
              </a:ext>
            </a:extLst>
          </p:cNvPr>
          <p:cNvSpPr/>
          <p:nvPr/>
        </p:nvSpPr>
        <p:spPr>
          <a:xfrm>
            <a:off x="9000108" y="540569"/>
            <a:ext cx="1964756" cy="1004833"/>
          </a:xfrm>
          <a:prstGeom prst="roundRect">
            <a:avLst>
              <a:gd name="adj" fmla="val 10132"/>
            </a:avLst>
          </a:prstGeom>
          <a:solidFill>
            <a:schemeClr val="bg1">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0F128037-578D-5045-370A-ADF9EB07A65D}"/>
              </a:ext>
            </a:extLst>
          </p:cNvPr>
          <p:cNvSpPr/>
          <p:nvPr/>
        </p:nvSpPr>
        <p:spPr>
          <a:xfrm>
            <a:off x="6822481" y="1733576"/>
            <a:ext cx="1964756" cy="1004833"/>
          </a:xfrm>
          <a:prstGeom prst="roundRect">
            <a:avLst>
              <a:gd name="adj" fmla="val 10132"/>
            </a:avLst>
          </a:prstGeom>
          <a:solidFill>
            <a:schemeClr val="bg1">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88717060-31CE-0395-BF47-5CA2A3AB4208}"/>
              </a:ext>
            </a:extLst>
          </p:cNvPr>
          <p:cNvSpPr/>
          <p:nvPr/>
        </p:nvSpPr>
        <p:spPr>
          <a:xfrm>
            <a:off x="9000108" y="1733576"/>
            <a:ext cx="1964756" cy="1004833"/>
          </a:xfrm>
          <a:prstGeom prst="roundRect">
            <a:avLst>
              <a:gd name="adj" fmla="val 10132"/>
            </a:avLst>
          </a:prstGeom>
          <a:solidFill>
            <a:schemeClr val="bg1">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5638BF3A-FCF6-8B1E-28B6-CA1B0425DB21}"/>
              </a:ext>
            </a:extLst>
          </p:cNvPr>
          <p:cNvSpPr/>
          <p:nvPr/>
        </p:nvSpPr>
        <p:spPr>
          <a:xfrm>
            <a:off x="6822481" y="2926583"/>
            <a:ext cx="1964756" cy="1004833"/>
          </a:xfrm>
          <a:prstGeom prst="roundRect">
            <a:avLst>
              <a:gd name="adj" fmla="val 10132"/>
            </a:avLst>
          </a:prstGeom>
          <a:solidFill>
            <a:schemeClr val="bg1">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0C68BCC4-B5BF-6519-33C4-9398962C12A8}"/>
              </a:ext>
            </a:extLst>
          </p:cNvPr>
          <p:cNvSpPr/>
          <p:nvPr/>
        </p:nvSpPr>
        <p:spPr>
          <a:xfrm>
            <a:off x="9000108" y="2926583"/>
            <a:ext cx="1964756" cy="1004833"/>
          </a:xfrm>
          <a:prstGeom prst="roundRect">
            <a:avLst>
              <a:gd name="adj" fmla="val 10132"/>
            </a:avLst>
          </a:prstGeom>
          <a:solidFill>
            <a:schemeClr val="bg1">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a:extLst>
              <a:ext uri="{FF2B5EF4-FFF2-40B4-BE49-F238E27FC236}">
                <a16:creationId xmlns:a16="http://schemas.microsoft.com/office/drawing/2014/main" id="{90E318EC-F89B-9E4C-BD0C-40CD8054710D}"/>
              </a:ext>
            </a:extLst>
          </p:cNvPr>
          <p:cNvSpPr/>
          <p:nvPr/>
        </p:nvSpPr>
        <p:spPr>
          <a:xfrm>
            <a:off x="6822481" y="4119590"/>
            <a:ext cx="1964756" cy="1004833"/>
          </a:xfrm>
          <a:prstGeom prst="roundRect">
            <a:avLst>
              <a:gd name="adj" fmla="val 10132"/>
            </a:avLst>
          </a:prstGeom>
          <a:solidFill>
            <a:schemeClr val="bg1">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06A8C2EB-450A-CDA6-4219-A9FCFAF5BD5D}"/>
              </a:ext>
            </a:extLst>
          </p:cNvPr>
          <p:cNvSpPr/>
          <p:nvPr/>
        </p:nvSpPr>
        <p:spPr>
          <a:xfrm>
            <a:off x="9000108" y="4119590"/>
            <a:ext cx="1964756" cy="1004833"/>
          </a:xfrm>
          <a:prstGeom prst="roundRect">
            <a:avLst>
              <a:gd name="adj" fmla="val 10132"/>
            </a:avLst>
          </a:prstGeom>
          <a:solidFill>
            <a:schemeClr val="bg1">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7B52591D-8BF5-4B4D-DEAC-566DADC00544}"/>
              </a:ext>
            </a:extLst>
          </p:cNvPr>
          <p:cNvSpPr/>
          <p:nvPr/>
        </p:nvSpPr>
        <p:spPr>
          <a:xfrm>
            <a:off x="6822481" y="5312597"/>
            <a:ext cx="1964756" cy="1004833"/>
          </a:xfrm>
          <a:prstGeom prst="roundRect">
            <a:avLst>
              <a:gd name="adj" fmla="val 10132"/>
            </a:avLst>
          </a:prstGeom>
          <a:solidFill>
            <a:schemeClr val="bg1">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A30DBB52-A3F3-ED18-BF00-7FAB4873C62B}"/>
              </a:ext>
            </a:extLst>
          </p:cNvPr>
          <p:cNvSpPr/>
          <p:nvPr/>
        </p:nvSpPr>
        <p:spPr>
          <a:xfrm>
            <a:off x="9000108" y="5312597"/>
            <a:ext cx="1964756" cy="1004833"/>
          </a:xfrm>
          <a:prstGeom prst="roundRect">
            <a:avLst>
              <a:gd name="adj" fmla="val 10132"/>
            </a:avLst>
          </a:prstGeom>
          <a:solidFill>
            <a:schemeClr val="bg1">
              <a:alpha val="2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zoom_logo_white - Hikinex">
            <a:extLst>
              <a:ext uri="{FF2B5EF4-FFF2-40B4-BE49-F238E27FC236}">
                <a16:creationId xmlns:a16="http://schemas.microsoft.com/office/drawing/2014/main" id="{C22480EE-3B8D-8A50-B918-093C2812BD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3292" y="839915"/>
            <a:ext cx="1363133" cy="40613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A white letter on a black background&#10;&#10;AI-generated content may be incorrect.">
            <a:extLst>
              <a:ext uri="{FF2B5EF4-FFF2-40B4-BE49-F238E27FC236}">
                <a16:creationId xmlns:a16="http://schemas.microsoft.com/office/drawing/2014/main" id="{31BD1DDE-A8C6-5917-FDC0-C4644B268E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4740" y="2124447"/>
            <a:ext cx="1614167" cy="223089"/>
          </a:xfrm>
          <a:prstGeom prst="rect">
            <a:avLst/>
          </a:prstGeom>
        </p:spPr>
      </p:pic>
      <p:pic>
        <p:nvPicPr>
          <p:cNvPr id="1028" name="Picture 4">
            <a:extLst>
              <a:ext uri="{FF2B5EF4-FFF2-40B4-BE49-F238E27FC236}">
                <a16:creationId xmlns:a16="http://schemas.microsoft.com/office/drawing/2014/main" id="{DDA63632-7A69-E314-7E88-A4155E8DF5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9490" y="3273318"/>
            <a:ext cx="1584666" cy="311362"/>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descr="A black and red logo&#10;&#10;AI-generated content may be incorrect.">
            <a:extLst>
              <a:ext uri="{FF2B5EF4-FFF2-40B4-BE49-F238E27FC236}">
                <a16:creationId xmlns:a16="http://schemas.microsoft.com/office/drawing/2014/main" id="{50114228-3848-942F-CBC8-192C67CFB4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3092" y="4225460"/>
            <a:ext cx="729093" cy="779546"/>
          </a:xfrm>
          <a:prstGeom prst="rect">
            <a:avLst/>
          </a:prstGeom>
        </p:spPr>
      </p:pic>
      <p:pic>
        <p:nvPicPr>
          <p:cNvPr id="1030" name="Picture 6" descr="ATB Financial - Copy Magic Services - Crowsnest Pass">
            <a:extLst>
              <a:ext uri="{FF2B5EF4-FFF2-40B4-BE49-F238E27FC236}">
                <a16:creationId xmlns:a16="http://schemas.microsoft.com/office/drawing/2014/main" id="{1EFA9D45-6591-2DF1-8048-E59D01421A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2464" y="5576108"/>
            <a:ext cx="1038717" cy="47781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990E8A65-FF79-42C5-4910-6E5A35020AC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90153" y="5742921"/>
            <a:ext cx="1584666" cy="144184"/>
          </a:xfrm>
          <a:prstGeom prst="rect">
            <a:avLst/>
          </a:prstGeom>
        </p:spPr>
      </p:pic>
      <p:pic>
        <p:nvPicPr>
          <p:cNvPr id="1032" name="Picture 8" descr="RAKBANK (The National Bank of Ras Al Khaimah) logo in transparent PNG and  vectorized SVG formats">
            <a:extLst>
              <a:ext uri="{FF2B5EF4-FFF2-40B4-BE49-F238E27FC236}">
                <a16:creationId xmlns:a16="http://schemas.microsoft.com/office/drawing/2014/main" id="{A804F4B7-996A-FDD6-C73F-E1BDA73ED7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15500" y="4420245"/>
            <a:ext cx="1720280" cy="38997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he Travelers Companies logo in transparent PNG and vectorized SVG formats">
            <a:extLst>
              <a:ext uri="{FF2B5EF4-FFF2-40B4-BE49-F238E27FC236}">
                <a16:creationId xmlns:a16="http://schemas.microsoft.com/office/drawing/2014/main" id="{27601597-DDF9-E425-DBFF-FED75B4225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72122" y="3197623"/>
            <a:ext cx="1663658" cy="33793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A black and white logo&#10;&#10;AI-generated content may be incorrect.">
            <a:extLst>
              <a:ext uri="{FF2B5EF4-FFF2-40B4-BE49-F238E27FC236}">
                <a16:creationId xmlns:a16="http://schemas.microsoft.com/office/drawing/2014/main" id="{B305045E-32B7-6DE5-8D60-016BC1AEA2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285428" y="887303"/>
            <a:ext cx="1380423" cy="311362"/>
          </a:xfrm>
          <a:prstGeom prst="rect">
            <a:avLst/>
          </a:prstGeom>
        </p:spPr>
      </p:pic>
      <p:pic>
        <p:nvPicPr>
          <p:cNvPr id="1036" name="Picture 12" descr="AJ Logo PNG Transparent &amp; SVG Vector - Freebie Supply">
            <a:extLst>
              <a:ext uri="{FF2B5EF4-FFF2-40B4-BE49-F238E27FC236}">
                <a16:creationId xmlns:a16="http://schemas.microsoft.com/office/drawing/2014/main" id="{1EFD383C-739D-5D63-7B9B-0C6B8F3FBC7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22355" y="1782707"/>
            <a:ext cx="906568" cy="906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7603521"/>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BC60AE-37CF-9D76-A2E7-1382E3A0F055}"/>
              </a:ext>
            </a:extLst>
          </p:cNvPr>
          <p:cNvSpPr>
            <a:spLocks noGrp="1"/>
          </p:cNvSpPr>
          <p:nvPr>
            <p:ph type="body" sz="quarter" idx="11"/>
          </p:nvPr>
        </p:nvSpPr>
        <p:spPr>
          <a:xfrm>
            <a:off x="666584" y="2456017"/>
            <a:ext cx="5189434" cy="1932597"/>
          </a:xfrm>
        </p:spPr>
        <p:txBody>
          <a:bodyPr vert="horz" lIns="91440" tIns="45720" rIns="91440" bIns="45720" rtlCol="0" anchor="t">
            <a:normAutofit fontScale="92500"/>
          </a:bodyPr>
          <a:lstStyle/>
          <a:p>
            <a:r>
              <a:rPr lang="en-US" b="0" dirty="0">
                <a:cs typeface="Arial"/>
              </a:rPr>
              <a:t>Trusted by the biggest and best brands across the globe</a:t>
            </a:r>
            <a:endParaRPr lang="en-US" dirty="0"/>
          </a:p>
        </p:txBody>
      </p:sp>
      <p:pic>
        <p:nvPicPr>
          <p:cNvPr id="20" name="Picture 19" descr="A blue and red logo&#10;&#10;Description automatically generated">
            <a:extLst>
              <a:ext uri="{FF2B5EF4-FFF2-40B4-BE49-F238E27FC236}">
                <a16:creationId xmlns:a16="http://schemas.microsoft.com/office/drawing/2014/main" id="{0AACCA87-1114-B682-230C-D8F73A35C971}"/>
              </a:ext>
            </a:extLst>
          </p:cNvPr>
          <p:cNvPicPr>
            <a:picLocks noChangeAspect="1"/>
          </p:cNvPicPr>
          <p:nvPr/>
        </p:nvPicPr>
        <p:blipFill>
          <a:blip r:embed="rId3"/>
          <a:srcRect b="5592"/>
          <a:stretch/>
        </p:blipFill>
        <p:spPr>
          <a:xfrm>
            <a:off x="6871367" y="4658329"/>
            <a:ext cx="1864896" cy="882989"/>
          </a:xfrm>
          <a:prstGeom prst="rect">
            <a:avLst/>
          </a:prstGeom>
        </p:spPr>
      </p:pic>
      <p:pic>
        <p:nvPicPr>
          <p:cNvPr id="21" name="Picture 20" descr="A red line on a black background&#10;&#10;Description automatically generated">
            <a:extLst>
              <a:ext uri="{FF2B5EF4-FFF2-40B4-BE49-F238E27FC236}">
                <a16:creationId xmlns:a16="http://schemas.microsoft.com/office/drawing/2014/main" id="{F67691BF-6018-D3F6-2F30-E18CD6CD78C6}"/>
              </a:ext>
            </a:extLst>
          </p:cNvPr>
          <p:cNvPicPr>
            <a:picLocks noChangeAspect="1"/>
          </p:cNvPicPr>
          <p:nvPr/>
        </p:nvPicPr>
        <p:blipFill>
          <a:blip r:embed="rId4"/>
          <a:stretch>
            <a:fillRect/>
          </a:stretch>
        </p:blipFill>
        <p:spPr>
          <a:xfrm>
            <a:off x="9424737" y="471237"/>
            <a:ext cx="2199106" cy="1236579"/>
          </a:xfrm>
          <a:prstGeom prst="rect">
            <a:avLst/>
          </a:prstGeom>
        </p:spPr>
      </p:pic>
      <p:pic>
        <p:nvPicPr>
          <p:cNvPr id="22" name="Picture 21" descr="A logo with a wave in the middle&#10;&#10;Description automatically generated">
            <a:extLst>
              <a:ext uri="{FF2B5EF4-FFF2-40B4-BE49-F238E27FC236}">
                <a16:creationId xmlns:a16="http://schemas.microsoft.com/office/drawing/2014/main" id="{F735DBCA-879E-E7EB-02B1-8CD160FF2711}"/>
              </a:ext>
            </a:extLst>
          </p:cNvPr>
          <p:cNvPicPr>
            <a:picLocks noChangeAspect="1"/>
          </p:cNvPicPr>
          <p:nvPr/>
        </p:nvPicPr>
        <p:blipFill>
          <a:blip r:embed="rId5"/>
          <a:srcRect l="8640" r="10662" b="11538"/>
          <a:stretch/>
        </p:blipFill>
        <p:spPr>
          <a:xfrm>
            <a:off x="6971350" y="2039408"/>
            <a:ext cx="1465481" cy="922459"/>
          </a:xfrm>
          <a:prstGeom prst="rect">
            <a:avLst/>
          </a:prstGeom>
        </p:spPr>
      </p:pic>
      <p:pic>
        <p:nvPicPr>
          <p:cNvPr id="23" name="Picture 22" descr="A red and yellow logo&#10;&#10;Description automatically generated">
            <a:extLst>
              <a:ext uri="{FF2B5EF4-FFF2-40B4-BE49-F238E27FC236}">
                <a16:creationId xmlns:a16="http://schemas.microsoft.com/office/drawing/2014/main" id="{CEE17EC1-649F-9494-A50B-259AC9B6E277}"/>
              </a:ext>
            </a:extLst>
          </p:cNvPr>
          <p:cNvPicPr>
            <a:picLocks noChangeAspect="1"/>
          </p:cNvPicPr>
          <p:nvPr/>
        </p:nvPicPr>
        <p:blipFill>
          <a:blip r:embed="rId6"/>
          <a:stretch>
            <a:fillRect/>
          </a:stretch>
        </p:blipFill>
        <p:spPr>
          <a:xfrm>
            <a:off x="9927390" y="1892968"/>
            <a:ext cx="1213854" cy="1213854"/>
          </a:xfrm>
          <a:prstGeom prst="rect">
            <a:avLst/>
          </a:prstGeom>
        </p:spPr>
      </p:pic>
      <p:pic>
        <p:nvPicPr>
          <p:cNvPr id="24" name="Picture 23" descr="A logo with green letters&#10;&#10;Description automatically generated">
            <a:extLst>
              <a:ext uri="{FF2B5EF4-FFF2-40B4-BE49-F238E27FC236}">
                <a16:creationId xmlns:a16="http://schemas.microsoft.com/office/drawing/2014/main" id="{CB99DDE1-640D-F53A-5CAF-DA12660CA0FA}"/>
              </a:ext>
            </a:extLst>
          </p:cNvPr>
          <p:cNvPicPr>
            <a:picLocks noChangeAspect="1"/>
          </p:cNvPicPr>
          <p:nvPr/>
        </p:nvPicPr>
        <p:blipFill>
          <a:blip r:embed="rId7"/>
          <a:srcRect l="-95" t="8642" r="6280" b="19348"/>
          <a:stretch/>
        </p:blipFill>
        <p:spPr>
          <a:xfrm>
            <a:off x="6618455" y="3290386"/>
            <a:ext cx="2242906" cy="1008264"/>
          </a:xfrm>
          <a:prstGeom prst="rect">
            <a:avLst/>
          </a:prstGeom>
        </p:spPr>
      </p:pic>
      <p:pic>
        <p:nvPicPr>
          <p:cNvPr id="25" name="Picture 24" descr="A black text on a black background&#10;&#10;Description automatically generated">
            <a:extLst>
              <a:ext uri="{FF2B5EF4-FFF2-40B4-BE49-F238E27FC236}">
                <a16:creationId xmlns:a16="http://schemas.microsoft.com/office/drawing/2014/main" id="{4FCADCAB-90ED-CFE4-817A-1DA7E42E1DD7}"/>
              </a:ext>
            </a:extLst>
          </p:cNvPr>
          <p:cNvPicPr>
            <a:picLocks noChangeAspect="1"/>
          </p:cNvPicPr>
          <p:nvPr/>
        </p:nvPicPr>
        <p:blipFill>
          <a:blip r:embed="rId8"/>
          <a:stretch>
            <a:fillRect/>
          </a:stretch>
        </p:blipFill>
        <p:spPr>
          <a:xfrm>
            <a:off x="9210843" y="3427772"/>
            <a:ext cx="2626896" cy="737719"/>
          </a:xfrm>
          <a:prstGeom prst="rect">
            <a:avLst/>
          </a:prstGeom>
        </p:spPr>
      </p:pic>
      <p:pic>
        <p:nvPicPr>
          <p:cNvPr id="26" name="Picture 25" descr="A red and black logo&#10;&#10;Description automatically generated">
            <a:extLst>
              <a:ext uri="{FF2B5EF4-FFF2-40B4-BE49-F238E27FC236}">
                <a16:creationId xmlns:a16="http://schemas.microsoft.com/office/drawing/2014/main" id="{1A8A68EC-35AF-A151-91AF-3EE5D5F96AD4}"/>
              </a:ext>
            </a:extLst>
          </p:cNvPr>
          <p:cNvPicPr>
            <a:picLocks noChangeAspect="1"/>
          </p:cNvPicPr>
          <p:nvPr/>
        </p:nvPicPr>
        <p:blipFill>
          <a:blip r:embed="rId9"/>
          <a:stretch>
            <a:fillRect/>
          </a:stretch>
        </p:blipFill>
        <p:spPr>
          <a:xfrm>
            <a:off x="9575131" y="4147552"/>
            <a:ext cx="1905000" cy="1905000"/>
          </a:xfrm>
          <a:prstGeom prst="rect">
            <a:avLst/>
          </a:prstGeom>
        </p:spPr>
      </p:pic>
      <p:pic>
        <p:nvPicPr>
          <p:cNvPr id="27" name="Picture 26" descr="A blue text with white background&#10;&#10;Description automatically generated">
            <a:extLst>
              <a:ext uri="{FF2B5EF4-FFF2-40B4-BE49-F238E27FC236}">
                <a16:creationId xmlns:a16="http://schemas.microsoft.com/office/drawing/2014/main" id="{6DA249CB-032D-74AA-8536-61D99222406B}"/>
              </a:ext>
            </a:extLst>
          </p:cNvPr>
          <p:cNvPicPr>
            <a:picLocks noChangeAspect="1"/>
          </p:cNvPicPr>
          <p:nvPr/>
        </p:nvPicPr>
        <p:blipFill>
          <a:blip r:embed="rId10"/>
          <a:stretch>
            <a:fillRect/>
          </a:stretch>
        </p:blipFill>
        <p:spPr>
          <a:xfrm>
            <a:off x="6784474" y="510547"/>
            <a:ext cx="2032001" cy="1157956"/>
          </a:xfrm>
          <a:prstGeom prst="rect">
            <a:avLst/>
          </a:prstGeom>
        </p:spPr>
      </p:pic>
      <p:pic>
        <p:nvPicPr>
          <p:cNvPr id="28" name="Picture 27" descr="A blue and white logo&#10;&#10;Description automatically generated">
            <a:extLst>
              <a:ext uri="{FF2B5EF4-FFF2-40B4-BE49-F238E27FC236}">
                <a16:creationId xmlns:a16="http://schemas.microsoft.com/office/drawing/2014/main" id="{BAA4E1B6-C427-3CAA-516F-CEC881DF223E}"/>
              </a:ext>
            </a:extLst>
          </p:cNvPr>
          <p:cNvPicPr>
            <a:picLocks noChangeAspect="1"/>
          </p:cNvPicPr>
          <p:nvPr/>
        </p:nvPicPr>
        <p:blipFill>
          <a:blip r:embed="rId11"/>
          <a:srcRect r="6667" b="13609"/>
          <a:stretch/>
        </p:blipFill>
        <p:spPr>
          <a:xfrm>
            <a:off x="7099967" y="5542547"/>
            <a:ext cx="1280429" cy="1280150"/>
          </a:xfrm>
          <a:prstGeom prst="rect">
            <a:avLst/>
          </a:prstGeom>
        </p:spPr>
      </p:pic>
      <p:pic>
        <p:nvPicPr>
          <p:cNvPr id="29" name="Picture 28" descr="A blue and black letter e&#10;&#10;Description automatically generated">
            <a:extLst>
              <a:ext uri="{FF2B5EF4-FFF2-40B4-BE49-F238E27FC236}">
                <a16:creationId xmlns:a16="http://schemas.microsoft.com/office/drawing/2014/main" id="{CFE40906-8A84-1555-4FDD-1F1C51C27103}"/>
              </a:ext>
            </a:extLst>
          </p:cNvPr>
          <p:cNvPicPr>
            <a:picLocks noChangeAspect="1"/>
          </p:cNvPicPr>
          <p:nvPr/>
        </p:nvPicPr>
        <p:blipFill>
          <a:blip r:embed="rId12"/>
          <a:stretch>
            <a:fillRect/>
          </a:stretch>
        </p:blipFill>
        <p:spPr>
          <a:xfrm>
            <a:off x="9210842" y="6051578"/>
            <a:ext cx="2653633" cy="255949"/>
          </a:xfrm>
          <a:prstGeom prst="rect">
            <a:avLst/>
          </a:prstGeom>
        </p:spPr>
      </p:pic>
    </p:spTree>
    <p:extLst>
      <p:ext uri="{BB962C8B-B14F-4D97-AF65-F5344CB8AC3E}">
        <p14:creationId xmlns:p14="http://schemas.microsoft.com/office/powerpoint/2010/main" val="2397598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a:extLst>
            <a:ext uri="{FF2B5EF4-FFF2-40B4-BE49-F238E27FC236}">
              <a16:creationId xmlns:a16="http://schemas.microsoft.com/office/drawing/2014/main" id="{D956DDC5-C219-231A-DFBB-EECD101B673F}"/>
            </a:ext>
          </a:extLst>
        </p:cNvPr>
        <p:cNvGrpSpPr/>
        <p:nvPr/>
      </p:nvGrpSpPr>
      <p:grpSpPr>
        <a:xfrm>
          <a:off x="0" y="0"/>
          <a:ext cx="0" cy="0"/>
          <a:chOff x="0" y="0"/>
          <a:chExt cx="0" cy="0"/>
        </a:xfrm>
      </p:grpSpPr>
      <p:sp>
        <p:nvSpPr>
          <p:cNvPr id="2" name="Rectangle 10">
            <a:extLst>
              <a:ext uri="{FF2B5EF4-FFF2-40B4-BE49-F238E27FC236}">
                <a16:creationId xmlns:a16="http://schemas.microsoft.com/office/drawing/2014/main" id="{EC4D4CEB-D30D-C445-30D0-C90977EFFC11}"/>
              </a:ext>
            </a:extLst>
          </p:cNvPr>
          <p:cNvSpPr/>
          <p:nvPr/>
        </p:nvSpPr>
        <p:spPr>
          <a:xfrm>
            <a:off x="0" y="-43841"/>
            <a:ext cx="12192000" cy="1230065"/>
          </a:xfrm>
          <a:custGeom>
            <a:avLst/>
            <a:gdLst>
              <a:gd name="connsiteX0" fmla="*/ 0 w 12192000"/>
              <a:gd name="connsiteY0" fmla="*/ 0 h 1059294"/>
              <a:gd name="connsiteX1" fmla="*/ 12192000 w 12192000"/>
              <a:gd name="connsiteY1" fmla="*/ 0 h 1059294"/>
              <a:gd name="connsiteX2" fmla="*/ 12192000 w 12192000"/>
              <a:gd name="connsiteY2" fmla="*/ 1059294 h 1059294"/>
              <a:gd name="connsiteX3" fmla="*/ 0 w 12192000"/>
              <a:gd name="connsiteY3" fmla="*/ 1059294 h 1059294"/>
              <a:gd name="connsiteX4" fmla="*/ 0 w 12192000"/>
              <a:gd name="connsiteY4" fmla="*/ 0 h 1059294"/>
              <a:gd name="connsiteX0" fmla="*/ 0 w 12192000"/>
              <a:gd name="connsiteY0" fmla="*/ 0 h 1275689"/>
              <a:gd name="connsiteX1" fmla="*/ 12192000 w 12192000"/>
              <a:gd name="connsiteY1" fmla="*/ 0 h 1275689"/>
              <a:gd name="connsiteX2" fmla="*/ 12192000 w 12192000"/>
              <a:gd name="connsiteY2" fmla="*/ 1059294 h 1275689"/>
              <a:gd name="connsiteX3" fmla="*/ 0 w 12192000"/>
              <a:gd name="connsiteY3" fmla="*/ 1059294 h 1275689"/>
              <a:gd name="connsiteX4" fmla="*/ 0 w 12192000"/>
              <a:gd name="connsiteY4" fmla="*/ 0 h 1275689"/>
              <a:gd name="connsiteX0" fmla="*/ 0 w 12192000"/>
              <a:gd name="connsiteY0" fmla="*/ 0 h 1231632"/>
              <a:gd name="connsiteX1" fmla="*/ 12192000 w 12192000"/>
              <a:gd name="connsiteY1" fmla="*/ 0 h 1231632"/>
              <a:gd name="connsiteX2" fmla="*/ 12192000 w 12192000"/>
              <a:gd name="connsiteY2" fmla="*/ 1059294 h 1231632"/>
              <a:gd name="connsiteX3" fmla="*/ 0 w 12192000"/>
              <a:gd name="connsiteY3" fmla="*/ 1059294 h 1231632"/>
              <a:gd name="connsiteX4" fmla="*/ 0 w 12192000"/>
              <a:gd name="connsiteY4" fmla="*/ 0 h 1231632"/>
              <a:gd name="connsiteX0" fmla="*/ 0 w 12192000"/>
              <a:gd name="connsiteY0" fmla="*/ 0 h 1186224"/>
              <a:gd name="connsiteX1" fmla="*/ 12192000 w 12192000"/>
              <a:gd name="connsiteY1" fmla="*/ 0 h 1186224"/>
              <a:gd name="connsiteX2" fmla="*/ 12192000 w 12192000"/>
              <a:gd name="connsiteY2" fmla="*/ 1059294 h 1186224"/>
              <a:gd name="connsiteX3" fmla="*/ 0 w 12192000"/>
              <a:gd name="connsiteY3" fmla="*/ 1059294 h 1186224"/>
              <a:gd name="connsiteX4" fmla="*/ 0 w 12192000"/>
              <a:gd name="connsiteY4" fmla="*/ 0 h 1186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186224">
                <a:moveTo>
                  <a:pt x="0" y="0"/>
                </a:moveTo>
                <a:lnTo>
                  <a:pt x="12192000" y="0"/>
                </a:lnTo>
                <a:lnTo>
                  <a:pt x="12192000" y="1059294"/>
                </a:lnTo>
                <a:cubicBezTo>
                  <a:pt x="7926119" y="821787"/>
                  <a:pt x="3600863" y="1439305"/>
                  <a:pt x="0" y="1059294"/>
                </a:cubicBezTo>
                <a:lnTo>
                  <a:pt x="0" y="0"/>
                </a:lnTo>
                <a:close/>
              </a:path>
            </a:pathLst>
          </a:custGeom>
          <a:gradFill>
            <a:gsLst>
              <a:gs pos="100000">
                <a:schemeClr val="accent1"/>
              </a:gs>
              <a:gs pos="14000">
                <a:schemeClr val="tx2"/>
              </a:gs>
            </a:gsLst>
            <a:lin ang="2700000" scaled="0"/>
          </a:gradFill>
          <a:ln w="15875">
            <a:gradFill flip="none" rotWithShape="1">
              <a:gsLst>
                <a:gs pos="65000">
                  <a:schemeClr val="accent3"/>
                </a:gs>
                <a:gs pos="0">
                  <a:schemeClr val="accent1">
                    <a:lumMod val="5000"/>
                    <a:lumOff val="95000"/>
                    <a:alpha val="0"/>
                  </a:schemeClr>
                </a:gs>
                <a:gs pos="93000">
                  <a:schemeClr val="accent1">
                    <a:lumMod val="5000"/>
                    <a:lumOff val="95000"/>
                    <a:alpha val="0"/>
                  </a:schemeClr>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B2B235D3-D5B0-BE6F-7992-27EC0F6E18FA}"/>
              </a:ext>
            </a:extLst>
          </p:cNvPr>
          <p:cNvSpPr>
            <a:spLocks noGrp="1"/>
          </p:cNvSpPr>
          <p:nvPr>
            <p:ph type="body" sz="quarter" idx="18"/>
          </p:nvPr>
        </p:nvSpPr>
        <p:spPr>
          <a:xfrm>
            <a:off x="1155067" y="2784471"/>
            <a:ext cx="3407102" cy="1230065"/>
          </a:xfrm>
        </p:spPr>
        <p:txBody>
          <a:bodyPr anchor="ctr">
            <a:normAutofit/>
          </a:bodyPr>
          <a:lstStyle/>
          <a:p>
            <a:r>
              <a:rPr lang="en-US" sz="1400" b="0">
                <a:solidFill>
                  <a:schemeClr val="bg1"/>
                </a:solidFill>
                <a:ea typeface="+mn-lt"/>
                <a:cs typeface="+mn-lt"/>
              </a:rPr>
              <a:t>RAKBANK transformed their digital presence with Optimizely One, supercharging efficiency, boosting website </a:t>
            </a:r>
            <a:r>
              <a:rPr lang="en-US" sz="1400" b="0" err="1">
                <a:solidFill>
                  <a:schemeClr val="bg1"/>
                </a:solidFill>
                <a:ea typeface="+mn-lt"/>
                <a:cs typeface="+mn-lt"/>
              </a:rPr>
              <a:t>engagemen</a:t>
            </a:r>
            <a:r>
              <a:rPr lang="en-US" sz="1400" b="0">
                <a:solidFill>
                  <a:schemeClr val="bg1"/>
                </a:solidFill>
                <a:ea typeface="+mn-lt"/>
                <a:cs typeface="+mn-lt"/>
              </a:rPr>
              <a:t> and increasing conversions.</a:t>
            </a:r>
            <a:endParaRPr lang="en-US" sz="1400" b="0">
              <a:solidFill>
                <a:schemeClr val="bg1"/>
              </a:solidFill>
              <a:cs typeface="Arial"/>
            </a:endParaRPr>
          </a:p>
        </p:txBody>
      </p:sp>
      <p:sp>
        <p:nvSpPr>
          <p:cNvPr id="5" name="Text Placeholder 3">
            <a:extLst>
              <a:ext uri="{FF2B5EF4-FFF2-40B4-BE49-F238E27FC236}">
                <a16:creationId xmlns:a16="http://schemas.microsoft.com/office/drawing/2014/main" id="{0523DC7A-513F-7800-4015-C7C59AB2D42C}"/>
              </a:ext>
            </a:extLst>
          </p:cNvPr>
          <p:cNvSpPr txBox="1">
            <a:spLocks/>
          </p:cNvSpPr>
          <p:nvPr/>
        </p:nvSpPr>
        <p:spPr>
          <a:xfrm>
            <a:off x="1179101" y="644439"/>
            <a:ext cx="2955993" cy="389107"/>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400" spc="300"/>
              <a:t>CUSTOMER SPOTLIGHT</a:t>
            </a:r>
          </a:p>
        </p:txBody>
      </p:sp>
      <p:pic>
        <p:nvPicPr>
          <p:cNvPr id="10" name="Picture 9">
            <a:extLst>
              <a:ext uri="{FF2B5EF4-FFF2-40B4-BE49-F238E27FC236}">
                <a16:creationId xmlns:a16="http://schemas.microsoft.com/office/drawing/2014/main" id="{FF5A7732-8E56-1CB3-AE0A-6E9CB3995D8E}"/>
              </a:ext>
            </a:extLst>
          </p:cNvPr>
          <p:cNvPicPr>
            <a:picLocks noChangeAspect="1"/>
          </p:cNvPicPr>
          <p:nvPr/>
        </p:nvPicPr>
        <p:blipFill>
          <a:blip r:embed="rId3"/>
          <a:srcRect/>
          <a:stretch/>
        </p:blipFill>
        <p:spPr>
          <a:xfrm>
            <a:off x="808612" y="201739"/>
            <a:ext cx="2540948" cy="450875"/>
          </a:xfrm>
          <a:prstGeom prst="rect">
            <a:avLst/>
          </a:prstGeom>
        </p:spPr>
      </p:pic>
      <p:pic>
        <p:nvPicPr>
          <p:cNvPr id="19" name="Picture 18">
            <a:extLst>
              <a:ext uri="{FF2B5EF4-FFF2-40B4-BE49-F238E27FC236}">
                <a16:creationId xmlns:a16="http://schemas.microsoft.com/office/drawing/2014/main" id="{7DF04165-6074-2EE4-E1E1-D781284AD88C}"/>
              </a:ext>
            </a:extLst>
          </p:cNvPr>
          <p:cNvPicPr>
            <a:picLocks noChangeAspect="1"/>
          </p:cNvPicPr>
          <p:nvPr/>
        </p:nvPicPr>
        <p:blipFill>
          <a:blip r:embed="rId4"/>
          <a:stretch>
            <a:fillRect/>
          </a:stretch>
        </p:blipFill>
        <p:spPr>
          <a:xfrm>
            <a:off x="826718" y="2848956"/>
            <a:ext cx="172445" cy="1160087"/>
          </a:xfrm>
          <a:prstGeom prst="rect">
            <a:avLst/>
          </a:prstGeom>
        </p:spPr>
      </p:pic>
      <p:sp>
        <p:nvSpPr>
          <p:cNvPr id="24" name="Text Placeholder 3">
            <a:extLst>
              <a:ext uri="{FF2B5EF4-FFF2-40B4-BE49-F238E27FC236}">
                <a16:creationId xmlns:a16="http://schemas.microsoft.com/office/drawing/2014/main" id="{348D07EB-83FD-2374-9463-A10921168328}"/>
              </a:ext>
            </a:extLst>
          </p:cNvPr>
          <p:cNvSpPr txBox="1">
            <a:spLocks/>
          </p:cNvSpPr>
          <p:nvPr/>
        </p:nvSpPr>
        <p:spPr>
          <a:xfrm>
            <a:off x="1249158" y="4318659"/>
            <a:ext cx="1391255" cy="753784"/>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3600" dirty="0"/>
              <a:t>37%</a:t>
            </a:r>
            <a:endParaRPr lang="en-US" dirty="0"/>
          </a:p>
        </p:txBody>
      </p:sp>
      <p:sp>
        <p:nvSpPr>
          <p:cNvPr id="26" name="Text Placeholder 3">
            <a:extLst>
              <a:ext uri="{FF2B5EF4-FFF2-40B4-BE49-F238E27FC236}">
                <a16:creationId xmlns:a16="http://schemas.microsoft.com/office/drawing/2014/main" id="{9848259F-76CD-4218-9CFC-A9C0BFD01FFE}"/>
              </a:ext>
            </a:extLst>
          </p:cNvPr>
          <p:cNvSpPr txBox="1">
            <a:spLocks/>
          </p:cNvSpPr>
          <p:nvPr/>
        </p:nvSpPr>
        <p:spPr>
          <a:xfrm>
            <a:off x="2591044" y="4528647"/>
            <a:ext cx="2028276" cy="507745"/>
          </a:xfrm>
          <a:prstGeom prst="rect">
            <a:avLst/>
          </a:prstGeom>
        </p:spPr>
        <p:txBody>
          <a:bodyPr vert="horz" lIns="91440" tIns="45720" rIns="91440" bIns="45720" rtlCol="0" anchor="ctr">
            <a:normAutofit fontScale="70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b="0">
                <a:solidFill>
                  <a:schemeClr val="bg1"/>
                </a:solidFill>
              </a:rPr>
              <a:t>Increase in website engagement</a:t>
            </a:r>
            <a:endParaRPr lang="en-US">
              <a:solidFill>
                <a:schemeClr val="bg1"/>
              </a:solidFill>
            </a:endParaRPr>
          </a:p>
        </p:txBody>
      </p:sp>
      <p:sp>
        <p:nvSpPr>
          <p:cNvPr id="27" name="Text Placeholder 3">
            <a:extLst>
              <a:ext uri="{FF2B5EF4-FFF2-40B4-BE49-F238E27FC236}">
                <a16:creationId xmlns:a16="http://schemas.microsoft.com/office/drawing/2014/main" id="{E29EFAD8-83C6-CEEA-C259-D8EE13F5A8DB}"/>
              </a:ext>
            </a:extLst>
          </p:cNvPr>
          <p:cNvSpPr txBox="1">
            <a:spLocks/>
          </p:cNvSpPr>
          <p:nvPr/>
        </p:nvSpPr>
        <p:spPr>
          <a:xfrm>
            <a:off x="1249158" y="5127181"/>
            <a:ext cx="1391255" cy="753784"/>
          </a:xfrm>
          <a:prstGeom prst="rect">
            <a:avLst/>
          </a:prstGeom>
        </p:spPr>
        <p:txBody>
          <a:bodyPr vert="horz" lIns="91440" tIns="45720" rIns="91440" bIns="45720" rtlCol="0" anchor="ctr">
            <a:normAutofit fontScale="70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3600"/>
              <a:t>9 hours</a:t>
            </a:r>
            <a:endParaRPr lang="en-US"/>
          </a:p>
        </p:txBody>
      </p:sp>
      <p:sp>
        <p:nvSpPr>
          <p:cNvPr id="28" name="Text Placeholder 3">
            <a:extLst>
              <a:ext uri="{FF2B5EF4-FFF2-40B4-BE49-F238E27FC236}">
                <a16:creationId xmlns:a16="http://schemas.microsoft.com/office/drawing/2014/main" id="{61A0242D-1B35-E2BE-0C83-CE4C9E57B3BE}"/>
              </a:ext>
            </a:extLst>
          </p:cNvPr>
          <p:cNvSpPr txBox="1">
            <a:spLocks/>
          </p:cNvSpPr>
          <p:nvPr/>
        </p:nvSpPr>
        <p:spPr>
          <a:xfrm>
            <a:off x="2591044" y="5351786"/>
            <a:ext cx="1971126" cy="516610"/>
          </a:xfrm>
          <a:prstGeom prst="rect">
            <a:avLst/>
          </a:prstGeom>
        </p:spPr>
        <p:txBody>
          <a:bodyPr vert="horz" lIns="91440" tIns="45720" rIns="91440" bIns="45720" rtlCol="0" anchor="ctr">
            <a:normAutofit fontScale="70000" lnSpcReduction="20000"/>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b="0">
                <a:solidFill>
                  <a:schemeClr val="bg1"/>
                </a:solidFill>
              </a:rPr>
              <a:t>saved per week on manual tasks</a:t>
            </a:r>
            <a:endParaRPr lang="en-US">
              <a:solidFill>
                <a:schemeClr val="bg1"/>
              </a:solidFill>
            </a:endParaRPr>
          </a:p>
        </p:txBody>
      </p:sp>
      <p:pic>
        <p:nvPicPr>
          <p:cNvPr id="32" name="Picture 31">
            <a:extLst>
              <a:ext uri="{FF2B5EF4-FFF2-40B4-BE49-F238E27FC236}">
                <a16:creationId xmlns:a16="http://schemas.microsoft.com/office/drawing/2014/main" id="{A2A2666C-ECB9-6EF3-49C7-07F74576816D}"/>
              </a:ext>
            </a:extLst>
          </p:cNvPr>
          <p:cNvPicPr>
            <a:picLocks noChangeAspect="1"/>
          </p:cNvPicPr>
          <p:nvPr/>
        </p:nvPicPr>
        <p:blipFill>
          <a:blip r:embed="rId5"/>
          <a:stretch>
            <a:fillRect/>
          </a:stretch>
        </p:blipFill>
        <p:spPr>
          <a:xfrm>
            <a:off x="819758" y="4463819"/>
            <a:ext cx="334081" cy="424026"/>
          </a:xfrm>
          <a:prstGeom prst="rect">
            <a:avLst/>
          </a:prstGeom>
        </p:spPr>
      </p:pic>
      <p:pic>
        <p:nvPicPr>
          <p:cNvPr id="33" name="Picture 32">
            <a:extLst>
              <a:ext uri="{FF2B5EF4-FFF2-40B4-BE49-F238E27FC236}">
                <a16:creationId xmlns:a16="http://schemas.microsoft.com/office/drawing/2014/main" id="{02488E6E-4AB2-7D8B-0A67-65444BF7B5BB}"/>
              </a:ext>
            </a:extLst>
          </p:cNvPr>
          <p:cNvPicPr>
            <a:picLocks noChangeAspect="1"/>
          </p:cNvPicPr>
          <p:nvPr/>
        </p:nvPicPr>
        <p:blipFill>
          <a:blip r:embed="rId5"/>
          <a:stretch>
            <a:fillRect/>
          </a:stretch>
        </p:blipFill>
        <p:spPr>
          <a:xfrm>
            <a:off x="819758" y="5270643"/>
            <a:ext cx="334081" cy="424026"/>
          </a:xfrm>
          <a:prstGeom prst="rect">
            <a:avLst/>
          </a:prstGeom>
        </p:spPr>
      </p:pic>
      <p:pic>
        <p:nvPicPr>
          <p:cNvPr id="6" name="Picture 5" descr="A person with luggage in front of a window&#10;&#10;Description automatically generated">
            <a:extLst>
              <a:ext uri="{FF2B5EF4-FFF2-40B4-BE49-F238E27FC236}">
                <a16:creationId xmlns:a16="http://schemas.microsoft.com/office/drawing/2014/main" id="{04325F05-C4FC-C3A5-2AFD-D3613FD576BA}"/>
              </a:ext>
            </a:extLst>
          </p:cNvPr>
          <p:cNvPicPr>
            <a:picLocks noChangeAspect="1"/>
          </p:cNvPicPr>
          <p:nvPr/>
        </p:nvPicPr>
        <p:blipFill rotWithShape="1">
          <a:blip r:embed="rId6"/>
          <a:srcRect l="15885" t="471" r="12864" b="1069"/>
          <a:stretch/>
        </p:blipFill>
        <p:spPr>
          <a:xfrm>
            <a:off x="5349363" y="1893553"/>
            <a:ext cx="6175830" cy="3987866"/>
          </a:xfrm>
          <a:prstGeom prst="roundRect">
            <a:avLst>
              <a:gd name="adj" fmla="val 3701"/>
            </a:avLst>
          </a:prstGeom>
          <a:ln>
            <a:noFill/>
          </a:ln>
          <a:effectLst>
            <a:outerShdw dist="165100" dir="3000000" algn="tl" rotWithShape="0">
              <a:schemeClr val="accent3"/>
            </a:outerShdw>
          </a:effectLst>
        </p:spPr>
      </p:pic>
      <p:pic>
        <p:nvPicPr>
          <p:cNvPr id="3" name="Picture 2">
            <a:extLst>
              <a:ext uri="{FF2B5EF4-FFF2-40B4-BE49-F238E27FC236}">
                <a16:creationId xmlns:a16="http://schemas.microsoft.com/office/drawing/2014/main" id="{454A8463-F7EC-EFBC-F665-D0102D073F74}"/>
              </a:ext>
            </a:extLst>
          </p:cNvPr>
          <p:cNvPicPr>
            <a:picLocks noChangeAspect="1"/>
          </p:cNvPicPr>
          <p:nvPr/>
        </p:nvPicPr>
        <p:blipFill>
          <a:blip r:embed="rId7"/>
          <a:stretch>
            <a:fillRect/>
          </a:stretch>
        </p:blipFill>
        <p:spPr>
          <a:xfrm>
            <a:off x="826718" y="1849556"/>
            <a:ext cx="2904758" cy="658810"/>
          </a:xfrm>
          <a:prstGeom prst="rect">
            <a:avLst/>
          </a:prstGeom>
        </p:spPr>
      </p:pic>
      <p:pic>
        <p:nvPicPr>
          <p:cNvPr id="8" name="Picture 7" descr="Product_ContentManagement_WithTitle_DarkBG">
            <a:extLst>
              <a:ext uri="{FF2B5EF4-FFF2-40B4-BE49-F238E27FC236}">
                <a16:creationId xmlns:a16="http://schemas.microsoft.com/office/drawing/2014/main" id="{FEC50EB0-16DC-32A8-6797-9F5295952D2D}"/>
              </a:ext>
            </a:extLst>
          </p:cNvPr>
          <p:cNvPicPr>
            <a:picLocks noChangeAspect="1"/>
          </p:cNvPicPr>
          <p:nvPr/>
        </p:nvPicPr>
        <p:blipFill>
          <a:blip r:embed="rId8"/>
          <a:stretch>
            <a:fillRect/>
          </a:stretch>
        </p:blipFill>
        <p:spPr>
          <a:xfrm>
            <a:off x="8432790" y="292759"/>
            <a:ext cx="1735341" cy="534070"/>
          </a:xfrm>
          <a:prstGeom prst="rect">
            <a:avLst/>
          </a:prstGeom>
        </p:spPr>
      </p:pic>
      <p:pic>
        <p:nvPicPr>
          <p:cNvPr id="11" name="Picture 10" descr="Product_ContentMarketing_WithTitle_DarkBG">
            <a:extLst>
              <a:ext uri="{FF2B5EF4-FFF2-40B4-BE49-F238E27FC236}">
                <a16:creationId xmlns:a16="http://schemas.microsoft.com/office/drawing/2014/main" id="{DA3BFC56-0BA4-5C1F-5E92-FDCF535B3FB8}"/>
              </a:ext>
            </a:extLst>
          </p:cNvPr>
          <p:cNvPicPr>
            <a:picLocks noChangeAspect="1"/>
          </p:cNvPicPr>
          <p:nvPr/>
        </p:nvPicPr>
        <p:blipFill>
          <a:blip r:embed="rId9"/>
          <a:stretch>
            <a:fillRect/>
          </a:stretch>
        </p:blipFill>
        <p:spPr>
          <a:xfrm>
            <a:off x="6806223" y="291075"/>
            <a:ext cx="1735341" cy="534070"/>
          </a:xfrm>
          <a:prstGeom prst="rect">
            <a:avLst/>
          </a:prstGeom>
        </p:spPr>
      </p:pic>
      <p:pic>
        <p:nvPicPr>
          <p:cNvPr id="12" name="Graphic 11" descr="Enhancement_Digitalassetmanagement_WithTitle_DarkBG">
            <a:extLst>
              <a:ext uri="{FF2B5EF4-FFF2-40B4-BE49-F238E27FC236}">
                <a16:creationId xmlns:a16="http://schemas.microsoft.com/office/drawing/2014/main" id="{18EEF9A9-8A09-BBD5-D11E-2A2E3B0C4CD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06025" y="295465"/>
            <a:ext cx="1762125" cy="533019"/>
          </a:xfrm>
          <a:prstGeom prst="rect">
            <a:avLst/>
          </a:prstGeom>
        </p:spPr>
      </p:pic>
    </p:spTree>
    <p:extLst>
      <p:ext uri="{BB962C8B-B14F-4D97-AF65-F5344CB8AC3E}">
        <p14:creationId xmlns:p14="http://schemas.microsoft.com/office/powerpoint/2010/main" val="881373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441E06-E0CD-AC47-3081-7265E1523E0C}"/>
              </a:ext>
            </a:extLst>
          </p:cNvPr>
          <p:cNvSpPr/>
          <p:nvPr/>
        </p:nvSpPr>
        <p:spPr>
          <a:xfrm>
            <a:off x="0" y="-43841"/>
            <a:ext cx="12192000" cy="1230065"/>
          </a:xfrm>
          <a:custGeom>
            <a:avLst/>
            <a:gdLst>
              <a:gd name="connsiteX0" fmla="*/ 0 w 12192000"/>
              <a:gd name="connsiteY0" fmla="*/ 0 h 1059294"/>
              <a:gd name="connsiteX1" fmla="*/ 12192000 w 12192000"/>
              <a:gd name="connsiteY1" fmla="*/ 0 h 1059294"/>
              <a:gd name="connsiteX2" fmla="*/ 12192000 w 12192000"/>
              <a:gd name="connsiteY2" fmla="*/ 1059294 h 1059294"/>
              <a:gd name="connsiteX3" fmla="*/ 0 w 12192000"/>
              <a:gd name="connsiteY3" fmla="*/ 1059294 h 1059294"/>
              <a:gd name="connsiteX4" fmla="*/ 0 w 12192000"/>
              <a:gd name="connsiteY4" fmla="*/ 0 h 1059294"/>
              <a:gd name="connsiteX0" fmla="*/ 0 w 12192000"/>
              <a:gd name="connsiteY0" fmla="*/ 0 h 1275689"/>
              <a:gd name="connsiteX1" fmla="*/ 12192000 w 12192000"/>
              <a:gd name="connsiteY1" fmla="*/ 0 h 1275689"/>
              <a:gd name="connsiteX2" fmla="*/ 12192000 w 12192000"/>
              <a:gd name="connsiteY2" fmla="*/ 1059294 h 1275689"/>
              <a:gd name="connsiteX3" fmla="*/ 0 w 12192000"/>
              <a:gd name="connsiteY3" fmla="*/ 1059294 h 1275689"/>
              <a:gd name="connsiteX4" fmla="*/ 0 w 12192000"/>
              <a:gd name="connsiteY4" fmla="*/ 0 h 1275689"/>
              <a:gd name="connsiteX0" fmla="*/ 0 w 12192000"/>
              <a:gd name="connsiteY0" fmla="*/ 0 h 1231632"/>
              <a:gd name="connsiteX1" fmla="*/ 12192000 w 12192000"/>
              <a:gd name="connsiteY1" fmla="*/ 0 h 1231632"/>
              <a:gd name="connsiteX2" fmla="*/ 12192000 w 12192000"/>
              <a:gd name="connsiteY2" fmla="*/ 1059294 h 1231632"/>
              <a:gd name="connsiteX3" fmla="*/ 0 w 12192000"/>
              <a:gd name="connsiteY3" fmla="*/ 1059294 h 1231632"/>
              <a:gd name="connsiteX4" fmla="*/ 0 w 12192000"/>
              <a:gd name="connsiteY4" fmla="*/ 0 h 1231632"/>
              <a:gd name="connsiteX0" fmla="*/ 0 w 12192000"/>
              <a:gd name="connsiteY0" fmla="*/ 0 h 1186224"/>
              <a:gd name="connsiteX1" fmla="*/ 12192000 w 12192000"/>
              <a:gd name="connsiteY1" fmla="*/ 0 h 1186224"/>
              <a:gd name="connsiteX2" fmla="*/ 12192000 w 12192000"/>
              <a:gd name="connsiteY2" fmla="*/ 1059294 h 1186224"/>
              <a:gd name="connsiteX3" fmla="*/ 0 w 12192000"/>
              <a:gd name="connsiteY3" fmla="*/ 1059294 h 1186224"/>
              <a:gd name="connsiteX4" fmla="*/ 0 w 12192000"/>
              <a:gd name="connsiteY4" fmla="*/ 0 h 1186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186224">
                <a:moveTo>
                  <a:pt x="0" y="0"/>
                </a:moveTo>
                <a:lnTo>
                  <a:pt x="12192000" y="0"/>
                </a:lnTo>
                <a:lnTo>
                  <a:pt x="12192000" y="1059294"/>
                </a:lnTo>
                <a:cubicBezTo>
                  <a:pt x="7926119" y="821787"/>
                  <a:pt x="3600863" y="1439305"/>
                  <a:pt x="0" y="1059294"/>
                </a:cubicBezTo>
                <a:lnTo>
                  <a:pt x="0" y="0"/>
                </a:lnTo>
                <a:close/>
              </a:path>
            </a:pathLst>
          </a:custGeom>
          <a:gradFill>
            <a:gsLst>
              <a:gs pos="100000">
                <a:schemeClr val="accent1"/>
              </a:gs>
              <a:gs pos="14000">
                <a:schemeClr val="tx2"/>
              </a:gs>
            </a:gsLst>
            <a:lin ang="2700000" scaled="0"/>
          </a:gradFill>
          <a:ln w="15875">
            <a:gradFill flip="none" rotWithShape="1">
              <a:gsLst>
                <a:gs pos="65000">
                  <a:schemeClr val="accent3"/>
                </a:gs>
                <a:gs pos="0">
                  <a:schemeClr val="accent1">
                    <a:lumMod val="5000"/>
                    <a:lumOff val="95000"/>
                    <a:alpha val="0"/>
                  </a:schemeClr>
                </a:gs>
                <a:gs pos="93000">
                  <a:schemeClr val="accent1">
                    <a:lumMod val="5000"/>
                    <a:lumOff val="95000"/>
                    <a:alpha val="0"/>
                  </a:schemeClr>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C064929-7D1E-11C6-0547-0F0CC36FB7F4}"/>
              </a:ext>
            </a:extLst>
          </p:cNvPr>
          <p:cNvPicPr>
            <a:picLocks noChangeAspect="1"/>
          </p:cNvPicPr>
          <p:nvPr/>
        </p:nvPicPr>
        <p:blipFill>
          <a:blip r:embed="rId3"/>
          <a:srcRect/>
          <a:stretch/>
        </p:blipFill>
        <p:spPr>
          <a:xfrm>
            <a:off x="808612" y="201739"/>
            <a:ext cx="2540948" cy="450875"/>
          </a:xfrm>
          <a:prstGeom prst="rect">
            <a:avLst/>
          </a:prstGeom>
        </p:spPr>
      </p:pic>
      <p:sp>
        <p:nvSpPr>
          <p:cNvPr id="2" name="Rounded Rectangle 1">
            <a:extLst>
              <a:ext uri="{FF2B5EF4-FFF2-40B4-BE49-F238E27FC236}">
                <a16:creationId xmlns:a16="http://schemas.microsoft.com/office/drawing/2014/main" id="{972ADA27-75DE-414A-EB6E-8A0AE063C714}"/>
              </a:ext>
            </a:extLst>
          </p:cNvPr>
          <p:cNvSpPr/>
          <p:nvPr/>
        </p:nvSpPr>
        <p:spPr>
          <a:xfrm>
            <a:off x="828571" y="1540257"/>
            <a:ext cx="3385915" cy="4821179"/>
          </a:xfrm>
          <a:prstGeom prst="roundRect">
            <a:avLst>
              <a:gd name="adj" fmla="val 377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8D14B033-067F-8B01-F16D-79F91709D73D}"/>
              </a:ext>
            </a:extLst>
          </p:cNvPr>
          <p:cNvSpPr/>
          <p:nvPr/>
        </p:nvSpPr>
        <p:spPr>
          <a:xfrm>
            <a:off x="828569" y="2047835"/>
            <a:ext cx="3385915" cy="4446631"/>
          </a:xfrm>
          <a:prstGeom prst="roundRect">
            <a:avLst>
              <a:gd name="adj" fmla="val 3771"/>
            </a:avLst>
          </a:prstGeom>
          <a:solidFill>
            <a:srgbClr val="F8F8FC"/>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37160" rIns="182880" bIns="137160" rtlCol="0" anchor="t">
            <a:normAutofit/>
          </a:bodyPr>
          <a:lstStyle/>
          <a:p>
            <a:pPr>
              <a:defRPr/>
            </a:pPr>
            <a:r>
              <a:rPr lang="en-US" sz="1100">
                <a:solidFill>
                  <a:srgbClr val="000000"/>
                </a:solidFill>
                <a:ea typeface="+mn-lt"/>
                <a:cs typeface="+mn-lt"/>
              </a:rPr>
              <a:t>Lacked a centralized place to intake requests, strategically plan, and collaborate on</a:t>
            </a:r>
            <a:endParaRPr lang="en-US">
              <a:ea typeface="+mn-lt"/>
              <a:cs typeface="+mn-lt"/>
            </a:endParaRPr>
          </a:p>
          <a:p>
            <a:pPr>
              <a:defRPr/>
            </a:pPr>
            <a:r>
              <a:rPr lang="en-US" sz="1100">
                <a:solidFill>
                  <a:srgbClr val="000000"/>
                </a:solidFill>
                <a:ea typeface="+mn-lt"/>
                <a:cs typeface="+mn-lt"/>
              </a:rPr>
              <a:t>campaigns and content </a:t>
            </a:r>
            <a:r>
              <a:rPr kumimoji="0" lang="en-US" sz="1100" b="0" i="0" u="none" strike="noStrike" kern="1200" cap="none" spc="0" normalizeH="0" baseline="0" noProof="0">
                <a:ln>
                  <a:noFill/>
                </a:ln>
                <a:solidFill>
                  <a:srgbClr val="000000"/>
                </a:solidFill>
                <a:effectLst/>
                <a:uLnTx/>
                <a:uFillTx/>
                <a:ea typeface="+mn-lt"/>
                <a:cs typeface="+mn-lt"/>
              </a:rPr>
              <a:t>that </a:t>
            </a:r>
            <a:r>
              <a:rPr lang="en-US" sz="1100">
                <a:solidFill>
                  <a:srgbClr val="000000"/>
                </a:solidFill>
                <a:ea typeface="+mn-lt"/>
                <a:cs typeface="+mn-lt"/>
              </a:rPr>
              <a:t>would seamlessly connect to the rest of the Optimizely One suite</a:t>
            </a:r>
            <a:r>
              <a:rPr kumimoji="0" lang="en-US" sz="1100" b="0" i="0" u="none" strike="noStrike" kern="1200" cap="none" spc="0" normalizeH="0" baseline="0" noProof="0">
                <a:ln>
                  <a:noFill/>
                </a:ln>
                <a:solidFill>
                  <a:srgbClr val="000000"/>
                </a:solidFill>
                <a:effectLst/>
                <a:uLnTx/>
                <a:uFillTx/>
                <a:ea typeface="+mn-lt"/>
                <a:cs typeface="+mn-lt"/>
              </a:rPr>
              <a:t>.</a:t>
            </a:r>
            <a:endParaRPr lang="en-US">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a:p>
            <a:pPr marL="171450" indent="-171450">
              <a:buFont typeface="Arial" panose="020B0604020202020204" pitchFamily="34" charset="0"/>
              <a:buChar char="•"/>
              <a:defRPr/>
            </a:pPr>
            <a:r>
              <a:rPr lang="en-US" sz="1100" b="1">
                <a:solidFill>
                  <a:schemeClr val="accent1"/>
                </a:solidFill>
                <a:ea typeface="+mn-lt"/>
                <a:cs typeface="+mn-lt"/>
              </a:rPr>
              <a:t>Operating in silos</a:t>
            </a:r>
            <a:r>
              <a:rPr kumimoji="0" lang="en-US" sz="1100" b="1" i="0" u="none" strike="noStrike" kern="1200" cap="none" spc="0" normalizeH="0" baseline="0" noProof="0">
                <a:ln>
                  <a:noFill/>
                </a:ln>
                <a:solidFill>
                  <a:schemeClr val="accent1"/>
                </a:solidFill>
                <a:effectLst/>
                <a:uLnTx/>
                <a:uFillTx/>
                <a:ea typeface="+mn-lt"/>
                <a:cs typeface="+mn-lt"/>
              </a:rPr>
              <a:t>:</a:t>
            </a:r>
            <a:r>
              <a:rPr lang="en-US" sz="1100" b="1">
                <a:solidFill>
                  <a:srgbClr val="000000"/>
                </a:solidFill>
                <a:ea typeface="+mn-lt"/>
                <a:cs typeface="+mn-lt"/>
              </a:rPr>
              <a:t> </a:t>
            </a:r>
            <a:r>
              <a:rPr lang="en-US" sz="1100">
                <a:solidFill>
                  <a:srgbClr val="000000"/>
                </a:solidFill>
                <a:ea typeface="+mn-lt"/>
                <a:cs typeface="+mn-lt"/>
              </a:rPr>
              <a:t>Their generic project management tool was disconnected from the actual creation and execution of their work, resulting in a lack of visibility and efficient collaboration.</a:t>
            </a:r>
          </a:p>
          <a:p>
            <a:pPr>
              <a:defRPr/>
            </a:pPr>
            <a:endParaRPr lang="en-US" sz="1100">
              <a:solidFill>
                <a:srgbClr val="000000"/>
              </a:solidFill>
              <a:latin typeface="Arial" panose="020B0604020202020204"/>
              <a:cs typeface="Arial" panose="020B0604020202020204"/>
            </a:endParaRPr>
          </a:p>
          <a:p>
            <a:pPr marL="171450" indent="-171450">
              <a:buFont typeface="Arial" panose="020B0604020202020204" pitchFamily="34" charset="0"/>
              <a:buChar char="•"/>
              <a:defRPr/>
            </a:pPr>
            <a:r>
              <a:rPr lang="en-US" sz="1100" b="1">
                <a:solidFill>
                  <a:schemeClr val="accent1"/>
                </a:solidFill>
                <a:latin typeface="Arial" panose="020B0604020202020204"/>
              </a:rPr>
              <a:t>Duplicated and wasted efforts: </a:t>
            </a:r>
            <a:r>
              <a:rPr lang="en-US" sz="1100">
                <a:solidFill>
                  <a:srgbClr val="000000"/>
                </a:solidFill>
                <a:ea typeface="+mn-lt"/>
                <a:cs typeface="+mn-lt"/>
              </a:rPr>
              <a:t>Content lived in separate spreadsheets, documents, and drives, making it difficult to find brand-approved assets and easily repurpose them, particularly to Optimizely CMS.</a:t>
            </a:r>
            <a:endParaRPr lang="en-US" sz="1100">
              <a:solidFill>
                <a:srgbClr val="000000"/>
              </a:solidFill>
              <a:cs typeface="Arial"/>
            </a:endParaRPr>
          </a:p>
          <a:p>
            <a:pPr marL="171450" indent="-171450">
              <a:buFont typeface="Arial" panose="020B0604020202020204" pitchFamily="34" charset="0"/>
              <a:buChar char="•"/>
              <a:defRPr/>
            </a:pPr>
            <a:endParaRPr lang="en-US" sz="1100" b="1">
              <a:solidFill>
                <a:schemeClr val="accent1"/>
              </a:solidFill>
              <a:latin typeface="Arial" panose="020B0604020202020204"/>
            </a:endParaRPr>
          </a:p>
          <a:p>
            <a:pPr marL="171450" indent="-171450">
              <a:buFont typeface="Arial" panose="020B0604020202020204" pitchFamily="34" charset="0"/>
              <a:buChar char="•"/>
              <a:defRPr/>
            </a:pPr>
            <a:r>
              <a:rPr lang="en-US" sz="1100" b="1">
                <a:solidFill>
                  <a:schemeClr val="accent1"/>
                </a:solidFill>
                <a:latin typeface="Arial" panose="020B0604020202020204"/>
              </a:rPr>
              <a:t>Disconnected tech stack: </a:t>
            </a:r>
            <a:r>
              <a:rPr lang="en-US" sz="1100">
                <a:solidFill>
                  <a:srgbClr val="000000"/>
                </a:solidFill>
                <a:ea typeface="+mn-lt"/>
                <a:cs typeface="+mn-lt"/>
              </a:rPr>
              <a:t>Without a tool for planning, creation and collaboration, that connected to Optimizely CMS, data platform and experimentation tools, they were missing a vital piece of the marketing lifecycle.</a:t>
            </a:r>
            <a:endParaRPr lang="en-US">
              <a:cs typeface="Arial"/>
            </a:endParaRPr>
          </a:p>
        </p:txBody>
      </p:sp>
      <p:sp>
        <p:nvSpPr>
          <p:cNvPr id="23" name="Rounded Rectangle 22">
            <a:extLst>
              <a:ext uri="{FF2B5EF4-FFF2-40B4-BE49-F238E27FC236}">
                <a16:creationId xmlns:a16="http://schemas.microsoft.com/office/drawing/2014/main" id="{D78052A8-E994-EBF3-4A5D-1711121C3168}"/>
              </a:ext>
            </a:extLst>
          </p:cNvPr>
          <p:cNvSpPr/>
          <p:nvPr/>
        </p:nvSpPr>
        <p:spPr>
          <a:xfrm>
            <a:off x="4403044" y="1540257"/>
            <a:ext cx="3385915" cy="4821179"/>
          </a:xfrm>
          <a:prstGeom prst="roundRect">
            <a:avLst>
              <a:gd name="adj" fmla="val 377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260A5EE-BA90-7934-359B-A414EFBEF009}"/>
              </a:ext>
            </a:extLst>
          </p:cNvPr>
          <p:cNvSpPr txBox="1"/>
          <p:nvPr/>
        </p:nvSpPr>
        <p:spPr>
          <a:xfrm>
            <a:off x="4403043" y="1599633"/>
            <a:ext cx="3385915" cy="400110"/>
          </a:xfrm>
          <a:prstGeom prst="rect">
            <a:avLst/>
          </a:prstGeom>
          <a:noFill/>
        </p:spPr>
        <p:txBody>
          <a:bodyPr wrap="square">
            <a:spAutoFit/>
          </a:bodyPr>
          <a:lstStyle/>
          <a:p>
            <a:pPr algn="ctr"/>
            <a:r>
              <a:rPr lang="en-US" sz="2000" b="1">
                <a:solidFill>
                  <a:srgbClr val="10141D"/>
                </a:solidFill>
              </a:rPr>
              <a:t>Solution</a:t>
            </a:r>
          </a:p>
        </p:txBody>
      </p:sp>
      <p:sp>
        <p:nvSpPr>
          <p:cNvPr id="29" name="Rounded Rectangle 28">
            <a:extLst>
              <a:ext uri="{FF2B5EF4-FFF2-40B4-BE49-F238E27FC236}">
                <a16:creationId xmlns:a16="http://schemas.microsoft.com/office/drawing/2014/main" id="{3B144F71-5024-EF6F-9FEE-09D11E7E74F6}"/>
              </a:ext>
            </a:extLst>
          </p:cNvPr>
          <p:cNvSpPr/>
          <p:nvPr/>
        </p:nvSpPr>
        <p:spPr>
          <a:xfrm>
            <a:off x="4403042" y="2047835"/>
            <a:ext cx="3385915" cy="4446631"/>
          </a:xfrm>
          <a:prstGeom prst="roundRect">
            <a:avLst>
              <a:gd name="adj" fmla="val 3771"/>
            </a:avLst>
          </a:prstGeom>
          <a:solidFill>
            <a:srgbClr val="F8F8FC"/>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37160" rIns="182880" bIns="137160" rtlCol="0" anchor="t">
            <a:normAutofit lnSpcReduction="10000"/>
          </a:bodyPr>
          <a:lstStyle/>
          <a:p>
            <a:pPr>
              <a:defRPr/>
            </a:pPr>
            <a:r>
              <a:rPr kumimoji="0" lang="en-US" sz="1100" b="0" i="0" u="none" strike="noStrike" kern="1200" cap="none" spc="0" normalizeH="0" baseline="0" noProof="0">
                <a:ln>
                  <a:noFill/>
                </a:ln>
                <a:solidFill>
                  <a:schemeClr val="tx1"/>
                </a:solidFill>
                <a:effectLst/>
                <a:uLnTx/>
                <a:uFillTx/>
                <a:ea typeface="+mn-lt"/>
                <a:cs typeface="+mn-lt"/>
              </a:rPr>
              <a:t>Optimizely </a:t>
            </a:r>
            <a:r>
              <a:rPr lang="en-US" sz="1100">
                <a:solidFill>
                  <a:schemeClr val="tx1"/>
                </a:solidFill>
                <a:ea typeface="+mn-lt"/>
                <a:cs typeface="+mn-lt"/>
              </a:rPr>
              <a:t>migrated from Asana </a:t>
            </a:r>
            <a:r>
              <a:rPr kumimoji="0" lang="en-US" sz="1100" b="0" i="0" u="none" strike="noStrike" kern="1200" cap="none" spc="0" normalizeH="0" baseline="0" noProof="0">
                <a:ln>
                  <a:noFill/>
                </a:ln>
                <a:solidFill>
                  <a:schemeClr val="tx1"/>
                </a:solidFill>
                <a:effectLst/>
                <a:uLnTx/>
                <a:uFillTx/>
                <a:ea typeface="+mn-lt"/>
                <a:cs typeface="+mn-lt"/>
              </a:rPr>
              <a:t>to </a:t>
            </a:r>
            <a:r>
              <a:rPr lang="en-US" sz="1100">
                <a:solidFill>
                  <a:schemeClr val="tx1"/>
                </a:solidFill>
                <a:ea typeface="+mn-lt"/>
                <a:cs typeface="+mn-lt"/>
              </a:rPr>
              <a:t>their Content Marketing Platform</a:t>
            </a:r>
            <a:r>
              <a:rPr kumimoji="0" lang="en-US" sz="1100" b="0" i="0" u="none" strike="noStrike" kern="1200" cap="none" spc="0" normalizeH="0" baseline="0" noProof="0">
                <a:ln>
                  <a:noFill/>
                </a:ln>
                <a:solidFill>
                  <a:schemeClr val="tx1"/>
                </a:solidFill>
                <a:effectLst/>
                <a:uLnTx/>
                <a:uFillTx/>
                <a:ea typeface="+mn-lt"/>
                <a:cs typeface="+mn-lt"/>
              </a:rPr>
              <a:t>, </a:t>
            </a:r>
            <a:r>
              <a:rPr lang="en-US" sz="1100">
                <a:solidFill>
                  <a:schemeClr val="tx1"/>
                </a:solidFill>
                <a:ea typeface="+mn-lt"/>
                <a:cs typeface="+mn-lt"/>
              </a:rPr>
              <a:t>which kickstarted their marketing transformation </a:t>
            </a:r>
            <a:r>
              <a:rPr kumimoji="0" lang="en-US" sz="1100" b="0" i="0" u="none" strike="noStrike" kern="1200" cap="none" spc="0" normalizeH="0" baseline="0" noProof="0">
                <a:ln>
                  <a:noFill/>
                </a:ln>
                <a:solidFill>
                  <a:schemeClr val="tx1"/>
                </a:solidFill>
                <a:effectLst/>
                <a:uLnTx/>
                <a:uFillTx/>
                <a:ea typeface="+mn-lt"/>
                <a:cs typeface="+mn-lt"/>
              </a:rPr>
              <a:t>and </a:t>
            </a:r>
            <a:r>
              <a:rPr lang="en-US" sz="1100">
                <a:solidFill>
                  <a:schemeClr val="tx1"/>
                </a:solidFill>
                <a:ea typeface="+mn-lt"/>
                <a:cs typeface="+mn-lt"/>
              </a:rPr>
              <a:t>became the thread of their suite of Optimizely One products</a:t>
            </a:r>
            <a:r>
              <a:rPr kumimoji="0" lang="en-US" sz="1100" b="0" i="0" u="none" strike="noStrike" kern="1200" cap="none" spc="0" normalizeH="0" baseline="0" noProof="0">
                <a:ln>
                  <a:noFill/>
                </a:ln>
                <a:solidFill>
                  <a:schemeClr val="tx1"/>
                </a:solidFill>
                <a:effectLst/>
                <a:uLnTx/>
                <a:uFillTx/>
                <a:ea typeface="+mn-lt"/>
                <a:cs typeface="+mn-lt"/>
              </a:rPr>
              <a:t>.</a:t>
            </a:r>
            <a:endParaRPr lang="en-US">
              <a:solidFill>
                <a:schemeClr val="tx1"/>
              </a:solidFill>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a:p>
            <a:pPr marL="171450" indent="-171450">
              <a:buFont typeface="Arial"/>
              <a:buChar char="•"/>
              <a:defRPr/>
            </a:pPr>
            <a:r>
              <a:rPr kumimoji="0" lang="en-US" sz="1100" b="1" i="0" u="none" strike="noStrike" kern="1200" cap="none" spc="0" normalizeH="0" baseline="0" noProof="0">
                <a:ln>
                  <a:noFill/>
                </a:ln>
                <a:solidFill>
                  <a:schemeClr val="accent1"/>
                </a:solidFill>
                <a:effectLst/>
                <a:uLnTx/>
                <a:uFillTx/>
                <a:latin typeface="Arial" panose="020B0604020202020204"/>
                <a:ea typeface="+mn-ea"/>
                <a:cs typeface="+mn-cs"/>
              </a:rPr>
              <a:t>Content </a:t>
            </a:r>
            <a:r>
              <a:rPr lang="en-US" sz="1100" b="1">
                <a:solidFill>
                  <a:schemeClr val="accent1"/>
                </a:solidFill>
                <a:latin typeface="Arial" panose="020B0604020202020204"/>
              </a:rPr>
              <a:t>Marketing Platform</a:t>
            </a:r>
            <a:r>
              <a:rPr kumimoji="0" lang="en-US" sz="1100" b="1" i="0" u="none" strike="noStrike" kern="1200" cap="none" spc="0" normalizeH="0" baseline="0" noProof="0">
                <a:ln>
                  <a:noFill/>
                </a:ln>
                <a:solidFill>
                  <a:schemeClr val="accent1"/>
                </a:solidFill>
                <a:effectLst/>
                <a:uLnTx/>
                <a:uFillTx/>
                <a:latin typeface="Arial" panose="020B0604020202020204"/>
                <a:ea typeface="+mn-ea"/>
                <a:cs typeface="+mn-cs"/>
              </a:rPr>
              <a:t>:</a:t>
            </a:r>
            <a:r>
              <a:rPr lang="en-US" sz="1100" b="1">
                <a:solidFill>
                  <a:schemeClr val="accent1"/>
                </a:solidFill>
                <a:latin typeface="Arial" panose="020B0604020202020204"/>
              </a:rPr>
              <a:t> </a:t>
            </a:r>
            <a:r>
              <a:rPr lang="en-US" sz="1100">
                <a:solidFill>
                  <a:srgbClr val="000000"/>
                </a:solidFill>
                <a:latin typeface="Arial" panose="020B0604020202020204"/>
              </a:rPr>
              <a:t>Allowed Optimizely to simplify their</a:t>
            </a:r>
            <a:r>
              <a:rPr lang="en-US" sz="1100">
                <a:solidFill>
                  <a:srgbClr val="000000"/>
                </a:solidFill>
                <a:ea typeface="+mn-lt"/>
                <a:cs typeface="+mn-lt"/>
              </a:rPr>
              <a:t> marketing processes, and enabled them to intake, collaboratively plan and create, and reuse content across various channels.</a:t>
            </a:r>
            <a:endParaRPr lang="en-US">
              <a:solidFill>
                <a:srgbClr val="FFFFFF"/>
              </a:solidFill>
              <a:cs typeface="Arial" panose="020B0604020202020204"/>
            </a:endParaRPr>
          </a:p>
          <a:p>
            <a:pPr marL="171450" indent="-171450">
              <a:buFont typeface="Arial"/>
              <a:buChar char="•"/>
              <a:defRPr/>
            </a:pPr>
            <a:endParaRPr lang="en-US" sz="1100" b="1">
              <a:solidFill>
                <a:schemeClr val="accent1"/>
              </a:solidFill>
              <a:latin typeface="Arial" panose="020B0604020202020204"/>
            </a:endParaRPr>
          </a:p>
          <a:p>
            <a:pPr marL="171450" indent="-171450">
              <a:buFont typeface="Arial"/>
              <a:buChar char="•"/>
              <a:defRPr/>
            </a:pPr>
            <a:r>
              <a:rPr lang="en-US" sz="1100" b="1">
                <a:solidFill>
                  <a:schemeClr val="accent1"/>
                </a:solidFill>
                <a:latin typeface="Arial" panose="020B0604020202020204"/>
              </a:rPr>
              <a:t>Content Management System</a:t>
            </a:r>
            <a:r>
              <a:rPr kumimoji="0" lang="en-US" sz="1100" b="1" i="0" u="none" strike="noStrike" kern="1200" cap="none" spc="0" normalizeH="0" baseline="0" noProof="0">
                <a:ln>
                  <a:noFill/>
                </a:ln>
                <a:solidFill>
                  <a:schemeClr val="accent1"/>
                </a:solidFill>
                <a:effectLst/>
                <a:uLnTx/>
                <a:uFillTx/>
                <a:latin typeface="Arial" panose="020B0604020202020204"/>
                <a:ea typeface="+mn-ea"/>
                <a:cs typeface="+mn-cs"/>
              </a:rPr>
              <a:t>:</a:t>
            </a:r>
            <a:r>
              <a:rPr lang="en-US" sz="1100">
                <a:solidFill>
                  <a:srgbClr val="000000"/>
                </a:solidFill>
                <a:ea typeface="+mn-lt"/>
                <a:cs typeface="+mn-lt"/>
              </a:rPr>
              <a:t> CMS12 and SaaS Core provided more flexibility, so Optimizely's marketing team could choose the implementation based on each site’s specific need. Data Platform and Content Recommendations helped ensure tailored digital experiences.</a:t>
            </a:r>
            <a:endParaRPr lang="en-US" sz="1100">
              <a:solidFill>
                <a:srgbClr val="000000"/>
              </a:solidFill>
              <a:cs typeface="Arial" panose="020B0604020202020204"/>
            </a:endParaRPr>
          </a:p>
          <a:p>
            <a:pPr marL="171450" indent="-171450">
              <a:buFont typeface="Arial"/>
              <a:buChar char="•"/>
              <a:defRPr/>
            </a:pPr>
            <a:endParaRPr lang="en-US" sz="1100" b="1">
              <a:solidFill>
                <a:schemeClr val="accent1"/>
              </a:solidFill>
              <a:latin typeface="Arial" panose="020B0604020202020204"/>
            </a:endParaRPr>
          </a:p>
          <a:p>
            <a:pPr marL="171450" indent="-171450">
              <a:buFont typeface="Arial"/>
              <a:buChar char="•"/>
              <a:defRPr/>
            </a:pPr>
            <a:r>
              <a:rPr lang="en-US" sz="1100" b="1">
                <a:solidFill>
                  <a:schemeClr val="accent1"/>
                </a:solidFill>
                <a:latin typeface="Arial" panose="020B0604020202020204"/>
              </a:rPr>
              <a:t>Experiment Collaboration</a:t>
            </a:r>
            <a:r>
              <a:rPr kumimoji="0" lang="en-US" sz="1100" b="1" i="0" u="none" strike="noStrike" kern="1200" cap="none" spc="0" normalizeH="0" baseline="0" noProof="0">
                <a:ln>
                  <a:noFill/>
                </a:ln>
                <a:solidFill>
                  <a:schemeClr val="accent1"/>
                </a:solidFill>
                <a:effectLst/>
                <a:uLnTx/>
                <a:uFillTx/>
                <a:latin typeface="Arial" panose="020B0604020202020204"/>
                <a:ea typeface="+mn-ea"/>
                <a:cs typeface="+mn-cs"/>
              </a:rPr>
              <a:t>: </a:t>
            </a:r>
            <a:r>
              <a:rPr lang="en-US" sz="1100">
                <a:solidFill>
                  <a:srgbClr val="000000"/>
                </a:solidFill>
                <a:ea typeface="+mn-lt"/>
                <a:cs typeface="+mn-lt"/>
              </a:rPr>
              <a:t>Enabled Optimizely's marketing team to adopt a “culture of experimentation” and democratize the ideation and creation of experiments.</a:t>
            </a:r>
            <a:endParaRPr lang="en-US">
              <a:cs typeface="Arial"/>
            </a:endParaRPr>
          </a:p>
        </p:txBody>
      </p:sp>
      <p:sp>
        <p:nvSpPr>
          <p:cNvPr id="30" name="Rounded Rectangle 29">
            <a:extLst>
              <a:ext uri="{FF2B5EF4-FFF2-40B4-BE49-F238E27FC236}">
                <a16:creationId xmlns:a16="http://schemas.microsoft.com/office/drawing/2014/main" id="{ACF4A568-66AE-C2C1-204C-3E3E9C5AAB4F}"/>
              </a:ext>
            </a:extLst>
          </p:cNvPr>
          <p:cNvSpPr/>
          <p:nvPr/>
        </p:nvSpPr>
        <p:spPr>
          <a:xfrm>
            <a:off x="7977516" y="1540257"/>
            <a:ext cx="3385915" cy="4821179"/>
          </a:xfrm>
          <a:prstGeom prst="roundRect">
            <a:avLst>
              <a:gd name="adj" fmla="val 377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4920661-D885-DD43-2FB4-28174286778A}"/>
              </a:ext>
            </a:extLst>
          </p:cNvPr>
          <p:cNvSpPr txBox="1"/>
          <p:nvPr/>
        </p:nvSpPr>
        <p:spPr>
          <a:xfrm>
            <a:off x="7977515" y="1599633"/>
            <a:ext cx="3385915" cy="400110"/>
          </a:xfrm>
          <a:prstGeom prst="rect">
            <a:avLst/>
          </a:prstGeom>
          <a:noFill/>
        </p:spPr>
        <p:txBody>
          <a:bodyPr wrap="square">
            <a:spAutoFit/>
          </a:bodyPr>
          <a:lstStyle/>
          <a:p>
            <a:pPr algn="ctr"/>
            <a:r>
              <a:rPr lang="en-US" sz="2000" b="1" dirty="0">
                <a:solidFill>
                  <a:schemeClr val="bg1"/>
                </a:solidFill>
              </a:rPr>
              <a:t>Outcomes</a:t>
            </a:r>
          </a:p>
        </p:txBody>
      </p:sp>
      <p:sp>
        <p:nvSpPr>
          <p:cNvPr id="34" name="Rounded Rectangle 33">
            <a:extLst>
              <a:ext uri="{FF2B5EF4-FFF2-40B4-BE49-F238E27FC236}">
                <a16:creationId xmlns:a16="http://schemas.microsoft.com/office/drawing/2014/main" id="{886BFE92-BC87-62D7-CE56-399D7FDC4DE3}"/>
              </a:ext>
            </a:extLst>
          </p:cNvPr>
          <p:cNvSpPr/>
          <p:nvPr/>
        </p:nvSpPr>
        <p:spPr>
          <a:xfrm>
            <a:off x="7977514" y="2047835"/>
            <a:ext cx="3385915" cy="4446631"/>
          </a:xfrm>
          <a:prstGeom prst="roundRect">
            <a:avLst>
              <a:gd name="adj" fmla="val 3771"/>
            </a:avLst>
          </a:prstGeom>
          <a:solidFill>
            <a:srgbClr val="F8F8FC"/>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37160" rIns="182880" bIns="137160" rtlCol="0" anchor="t">
            <a:normAutofit/>
          </a:bodyPr>
          <a:lstStyle/>
          <a:p>
            <a:pPr>
              <a:defRPr/>
            </a:pPr>
            <a:r>
              <a:rPr lang="en-US" sz="1100">
                <a:solidFill>
                  <a:srgbClr val="000000"/>
                </a:solidFill>
                <a:ea typeface="+mn-lt"/>
                <a:cs typeface="+mn-lt"/>
              </a:rPr>
              <a:t>Leveraging a suite of integrated </a:t>
            </a:r>
            <a:r>
              <a:rPr kumimoji="0" lang="en-US" sz="1100" b="0" i="0" u="none" strike="noStrike" kern="1200" cap="none" spc="0" normalizeH="0" baseline="0" noProof="0">
                <a:ln>
                  <a:noFill/>
                </a:ln>
                <a:solidFill>
                  <a:srgbClr val="000000"/>
                </a:solidFill>
                <a:effectLst/>
                <a:uLnTx/>
                <a:uFillTx/>
                <a:ea typeface="+mn-lt"/>
                <a:cs typeface="+mn-lt"/>
              </a:rPr>
              <a:t>Optimizely One</a:t>
            </a:r>
            <a:r>
              <a:rPr lang="en-US" sz="1100">
                <a:solidFill>
                  <a:srgbClr val="000000"/>
                </a:solidFill>
                <a:ea typeface="+mn-lt"/>
                <a:cs typeface="+mn-lt"/>
              </a:rPr>
              <a:t> products enabled Optimizely to make a complete marketing transformation.</a:t>
            </a:r>
            <a:endParaRPr lang="en-US">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a:p>
            <a:pPr marL="171450" indent="-171450">
              <a:buFont typeface="Arial"/>
              <a:buChar char="•"/>
              <a:defRPr/>
            </a:pPr>
            <a:r>
              <a:rPr kumimoji="0" lang="en-US" sz="1100" b="1" i="0" u="none" strike="noStrike" kern="1200" cap="none" spc="0" normalizeH="0" baseline="0" noProof="0">
                <a:ln>
                  <a:noFill/>
                </a:ln>
                <a:solidFill>
                  <a:schemeClr val="accent1"/>
                </a:solidFill>
                <a:effectLst/>
                <a:uLnTx/>
                <a:uFillTx/>
                <a:latin typeface="Arial" panose="020B0604020202020204"/>
                <a:ea typeface="+mn-ea"/>
                <a:cs typeface="+mn-cs"/>
              </a:rPr>
              <a:t>Increased </a:t>
            </a:r>
            <a:r>
              <a:rPr lang="en-US" sz="1100" b="1">
                <a:solidFill>
                  <a:schemeClr val="accent1"/>
                </a:solidFill>
                <a:latin typeface="Arial" panose="020B0604020202020204"/>
              </a:rPr>
              <a:t>efficiency</a:t>
            </a:r>
            <a:r>
              <a:rPr kumimoji="0" lang="en-US" sz="1100" b="1" i="0" u="none" strike="noStrike" kern="1200" cap="none" spc="0" normalizeH="0" baseline="0" noProof="0">
                <a:ln>
                  <a:noFill/>
                </a:ln>
                <a:solidFill>
                  <a:schemeClr val="accent1"/>
                </a:solidFill>
                <a:effectLst/>
                <a:uLnTx/>
                <a:uFillTx/>
                <a:latin typeface="Arial" panose="020B0604020202020204"/>
                <a:ea typeface="+mn-ea"/>
                <a:cs typeface="+mn-cs"/>
              </a:rPr>
              <a:t>:</a:t>
            </a:r>
            <a:r>
              <a:rPr lang="en-US" sz="1100" b="1">
                <a:solidFill>
                  <a:schemeClr val="accent1"/>
                </a:solidFill>
                <a:ea typeface="+mn-lt"/>
                <a:cs typeface="+mn-lt"/>
              </a:rPr>
              <a:t> </a:t>
            </a:r>
            <a:r>
              <a:rPr lang="en-US" sz="1100">
                <a:solidFill>
                  <a:srgbClr val="000000"/>
                </a:solidFill>
                <a:ea typeface="+mn-lt"/>
                <a:cs typeface="+mn-lt"/>
              </a:rPr>
              <a:t>Optimizely’s marketing team can now run hundreds of campaigns as well as 50+ concurrent experiments at any given time.</a:t>
            </a:r>
            <a:endParaRPr lang="en-US">
              <a:cs typeface="Arial"/>
            </a:endParaRPr>
          </a:p>
          <a:p>
            <a:pPr marL="171450" indent="-171450">
              <a:buFont typeface="Arial" panose="020B0604020202020204" pitchFamily="34" charset="0"/>
              <a:buChar char="•"/>
              <a:defRPr/>
            </a:pPr>
            <a:endParaRPr lang="en-US" sz="1100" b="1">
              <a:solidFill>
                <a:schemeClr val="accent1"/>
              </a:solidFill>
              <a:latin typeface="Arial" panose="020B0604020202020204"/>
            </a:endParaRPr>
          </a:p>
          <a:p>
            <a:pPr marL="171450" indent="-171450">
              <a:buFont typeface="Arial" panose="020B0604020202020204" pitchFamily="34" charset="0"/>
              <a:buChar char="•"/>
              <a:defRPr/>
            </a:pPr>
            <a:r>
              <a:rPr lang="en-US" sz="1100" b="1">
                <a:solidFill>
                  <a:schemeClr val="accent1"/>
                </a:solidFill>
                <a:latin typeface="Arial" panose="020B0604020202020204"/>
              </a:rPr>
              <a:t>Lower marketing spend</a:t>
            </a:r>
            <a:r>
              <a:rPr kumimoji="0" lang="en-US" sz="1100" b="1" i="0" u="none" strike="noStrike" kern="1200" cap="none" spc="0" normalizeH="0" baseline="0" noProof="0">
                <a:ln>
                  <a:noFill/>
                </a:ln>
                <a:solidFill>
                  <a:schemeClr val="accent1"/>
                </a:solidFill>
                <a:effectLst/>
                <a:uLnTx/>
                <a:uFillTx/>
                <a:latin typeface="Arial" panose="020B0604020202020204"/>
                <a:ea typeface="+mn-ea"/>
                <a:cs typeface="+mn-cs"/>
              </a:rPr>
              <a:t>:</a:t>
            </a:r>
            <a:r>
              <a:rPr lang="en-US" sz="1100" b="1">
                <a:solidFill>
                  <a:schemeClr val="accent1"/>
                </a:solidFill>
                <a:latin typeface="Arial" panose="020B0604020202020204"/>
              </a:rPr>
              <a:t> </a:t>
            </a:r>
            <a:r>
              <a:rPr lang="en-US" sz="1100">
                <a:solidFill>
                  <a:srgbClr val="000000"/>
                </a:solidFill>
                <a:latin typeface="Arial" panose="020B0604020202020204"/>
              </a:rPr>
              <a:t>More collaboration, better</a:t>
            </a:r>
            <a:r>
              <a:rPr lang="en-US" sz="1100">
                <a:solidFill>
                  <a:srgbClr val="000000"/>
                </a:solidFill>
                <a:ea typeface="+mn-lt"/>
                <a:cs typeface="+mn-lt"/>
              </a:rPr>
              <a:t> visibility and less duplicated efforts allowed Optimizely to reduce their marketing spend by 31%.</a:t>
            </a:r>
            <a:endParaRPr lang="en-US">
              <a:cs typeface="Arial"/>
            </a:endParaRPr>
          </a:p>
          <a:p>
            <a:pPr marL="171450" indent="-171450">
              <a:buFont typeface="Arial" panose="020B0604020202020204" pitchFamily="34" charset="0"/>
              <a:buChar char="•"/>
              <a:defRPr/>
            </a:pPr>
            <a:endParaRPr lang="en-US" sz="1100" b="1">
              <a:solidFill>
                <a:schemeClr val="accent1"/>
              </a:solidFill>
              <a:latin typeface="Arial" panose="020B0604020202020204"/>
              <a:cs typeface="Arial"/>
            </a:endParaRPr>
          </a:p>
          <a:p>
            <a:pPr marL="171450" indent="-171450">
              <a:buFont typeface="Arial" panose="020B0604020202020204" pitchFamily="34" charset="0"/>
              <a:buChar char="•"/>
              <a:defRPr/>
            </a:pPr>
            <a:r>
              <a:rPr lang="en-US" sz="1100" b="1">
                <a:solidFill>
                  <a:schemeClr val="accent1"/>
                </a:solidFill>
                <a:latin typeface="Arial" panose="020B0604020202020204"/>
              </a:rPr>
              <a:t>Improved cost per MQL</a:t>
            </a:r>
            <a:r>
              <a:rPr kumimoji="0" lang="en-US" sz="1100" b="1" i="0" u="none" strike="noStrike" kern="1200" cap="none" spc="0" normalizeH="0" baseline="0" noProof="0">
                <a:ln>
                  <a:noFill/>
                </a:ln>
                <a:solidFill>
                  <a:schemeClr val="accent1"/>
                </a:solidFill>
                <a:effectLst/>
                <a:uLnTx/>
                <a:uFillTx/>
                <a:latin typeface="Arial" panose="020B0604020202020204"/>
                <a:ea typeface="+mn-ea"/>
                <a:cs typeface="+mn-cs"/>
              </a:rPr>
              <a:t>:</a:t>
            </a:r>
            <a:r>
              <a:rPr lang="en-US" sz="1100" b="1">
                <a:solidFill>
                  <a:schemeClr val="accent1"/>
                </a:solidFill>
                <a:ea typeface="+mn-lt"/>
                <a:cs typeface="+mn-lt"/>
              </a:rPr>
              <a:t> </a:t>
            </a:r>
            <a:r>
              <a:rPr lang="en-US" sz="1100">
                <a:solidFill>
                  <a:srgbClr val="000000"/>
                </a:solidFill>
                <a:ea typeface="+mn-lt"/>
                <a:cs typeface="+mn-lt"/>
              </a:rPr>
              <a:t>With a more streamlined approach to planning </a:t>
            </a:r>
            <a:r>
              <a:rPr kumimoji="0" lang="en-US" sz="1100" b="0" i="0" u="none" strike="noStrike" kern="1200" cap="none" spc="0" normalizeH="0" baseline="0" noProof="0">
                <a:ln>
                  <a:noFill/>
                </a:ln>
                <a:solidFill>
                  <a:srgbClr val="000000"/>
                </a:solidFill>
                <a:effectLst/>
                <a:uLnTx/>
                <a:uFillTx/>
                <a:ea typeface="+mn-lt"/>
                <a:cs typeface="+mn-lt"/>
              </a:rPr>
              <a:t>and </a:t>
            </a:r>
            <a:r>
              <a:rPr lang="en-US" sz="1100">
                <a:solidFill>
                  <a:srgbClr val="000000"/>
                </a:solidFill>
                <a:ea typeface="+mn-lt"/>
                <a:cs typeface="+mn-lt"/>
              </a:rPr>
              <a:t>executing campaigns and experiments, Optimizely reduced their average cost per MQL by 50%.</a:t>
            </a:r>
            <a:endParaRPr lang="en-US">
              <a:cs typeface="Arial" panose="020B0604020202020204"/>
            </a:endParaRPr>
          </a:p>
        </p:txBody>
      </p:sp>
      <p:pic>
        <p:nvPicPr>
          <p:cNvPr id="3" name="Picture 2">
            <a:extLst>
              <a:ext uri="{FF2B5EF4-FFF2-40B4-BE49-F238E27FC236}">
                <a16:creationId xmlns:a16="http://schemas.microsoft.com/office/drawing/2014/main" id="{C5573AE3-65B7-BECC-F320-695B239F2D4F}"/>
              </a:ext>
            </a:extLst>
          </p:cNvPr>
          <p:cNvPicPr>
            <a:picLocks noChangeAspect="1"/>
          </p:cNvPicPr>
          <p:nvPr/>
        </p:nvPicPr>
        <p:blipFill rotWithShape="1">
          <a:blip r:embed="rId3"/>
          <a:srcRect l="-103" r="25706"/>
          <a:stretch/>
        </p:blipFill>
        <p:spPr>
          <a:xfrm>
            <a:off x="9378499" y="199691"/>
            <a:ext cx="2079450" cy="495963"/>
          </a:xfrm>
          <a:prstGeom prst="rect">
            <a:avLst/>
          </a:prstGeom>
        </p:spPr>
      </p:pic>
      <p:sp>
        <p:nvSpPr>
          <p:cNvPr id="5" name="Text Placeholder 3">
            <a:extLst>
              <a:ext uri="{FF2B5EF4-FFF2-40B4-BE49-F238E27FC236}">
                <a16:creationId xmlns:a16="http://schemas.microsoft.com/office/drawing/2014/main" id="{FDCAD814-A3C5-B6C8-4EEC-BF7FB56EB4DC}"/>
              </a:ext>
            </a:extLst>
          </p:cNvPr>
          <p:cNvSpPr txBox="1">
            <a:spLocks/>
          </p:cNvSpPr>
          <p:nvPr/>
        </p:nvSpPr>
        <p:spPr>
          <a:xfrm>
            <a:off x="1179101" y="644439"/>
            <a:ext cx="2955993" cy="389107"/>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400" spc="300"/>
              <a:t>CUSTOMER SPOTLIGHT</a:t>
            </a:r>
          </a:p>
        </p:txBody>
      </p:sp>
      <p:sp>
        <p:nvSpPr>
          <p:cNvPr id="4" name="TextBox 3">
            <a:extLst>
              <a:ext uri="{FF2B5EF4-FFF2-40B4-BE49-F238E27FC236}">
                <a16:creationId xmlns:a16="http://schemas.microsoft.com/office/drawing/2014/main" id="{90723D57-0487-F605-BB50-3782E70A2B6D}"/>
              </a:ext>
            </a:extLst>
          </p:cNvPr>
          <p:cNvSpPr txBox="1"/>
          <p:nvPr/>
        </p:nvSpPr>
        <p:spPr>
          <a:xfrm>
            <a:off x="828570" y="1599633"/>
            <a:ext cx="3385915" cy="400110"/>
          </a:xfrm>
          <a:prstGeom prst="rect">
            <a:avLst/>
          </a:prstGeom>
          <a:noFill/>
        </p:spPr>
        <p:txBody>
          <a:bodyPr wrap="square">
            <a:spAutoFit/>
          </a:bodyPr>
          <a:lstStyle/>
          <a:p>
            <a:pPr algn="ctr"/>
            <a:r>
              <a:rPr lang="en-US" sz="2000" b="1">
                <a:solidFill>
                  <a:schemeClr val="bg1"/>
                </a:solidFill>
              </a:rPr>
              <a:t>Challenge</a:t>
            </a:r>
          </a:p>
        </p:txBody>
      </p:sp>
    </p:spTree>
    <p:extLst>
      <p:ext uri="{BB962C8B-B14F-4D97-AF65-F5344CB8AC3E}">
        <p14:creationId xmlns:p14="http://schemas.microsoft.com/office/powerpoint/2010/main" val="2194142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3BDA0022-FE7D-EF42-34F3-603B404351C1}"/>
              </a:ext>
            </a:extLst>
          </p:cNvPr>
          <p:cNvSpPr/>
          <p:nvPr/>
        </p:nvSpPr>
        <p:spPr>
          <a:xfrm>
            <a:off x="0" y="-43841"/>
            <a:ext cx="12192000" cy="1230065"/>
          </a:xfrm>
          <a:custGeom>
            <a:avLst/>
            <a:gdLst>
              <a:gd name="connsiteX0" fmla="*/ 0 w 12192000"/>
              <a:gd name="connsiteY0" fmla="*/ 0 h 1059294"/>
              <a:gd name="connsiteX1" fmla="*/ 12192000 w 12192000"/>
              <a:gd name="connsiteY1" fmla="*/ 0 h 1059294"/>
              <a:gd name="connsiteX2" fmla="*/ 12192000 w 12192000"/>
              <a:gd name="connsiteY2" fmla="*/ 1059294 h 1059294"/>
              <a:gd name="connsiteX3" fmla="*/ 0 w 12192000"/>
              <a:gd name="connsiteY3" fmla="*/ 1059294 h 1059294"/>
              <a:gd name="connsiteX4" fmla="*/ 0 w 12192000"/>
              <a:gd name="connsiteY4" fmla="*/ 0 h 1059294"/>
              <a:gd name="connsiteX0" fmla="*/ 0 w 12192000"/>
              <a:gd name="connsiteY0" fmla="*/ 0 h 1275689"/>
              <a:gd name="connsiteX1" fmla="*/ 12192000 w 12192000"/>
              <a:gd name="connsiteY1" fmla="*/ 0 h 1275689"/>
              <a:gd name="connsiteX2" fmla="*/ 12192000 w 12192000"/>
              <a:gd name="connsiteY2" fmla="*/ 1059294 h 1275689"/>
              <a:gd name="connsiteX3" fmla="*/ 0 w 12192000"/>
              <a:gd name="connsiteY3" fmla="*/ 1059294 h 1275689"/>
              <a:gd name="connsiteX4" fmla="*/ 0 w 12192000"/>
              <a:gd name="connsiteY4" fmla="*/ 0 h 1275689"/>
              <a:gd name="connsiteX0" fmla="*/ 0 w 12192000"/>
              <a:gd name="connsiteY0" fmla="*/ 0 h 1231632"/>
              <a:gd name="connsiteX1" fmla="*/ 12192000 w 12192000"/>
              <a:gd name="connsiteY1" fmla="*/ 0 h 1231632"/>
              <a:gd name="connsiteX2" fmla="*/ 12192000 w 12192000"/>
              <a:gd name="connsiteY2" fmla="*/ 1059294 h 1231632"/>
              <a:gd name="connsiteX3" fmla="*/ 0 w 12192000"/>
              <a:gd name="connsiteY3" fmla="*/ 1059294 h 1231632"/>
              <a:gd name="connsiteX4" fmla="*/ 0 w 12192000"/>
              <a:gd name="connsiteY4" fmla="*/ 0 h 1231632"/>
              <a:gd name="connsiteX0" fmla="*/ 0 w 12192000"/>
              <a:gd name="connsiteY0" fmla="*/ 0 h 1186224"/>
              <a:gd name="connsiteX1" fmla="*/ 12192000 w 12192000"/>
              <a:gd name="connsiteY1" fmla="*/ 0 h 1186224"/>
              <a:gd name="connsiteX2" fmla="*/ 12192000 w 12192000"/>
              <a:gd name="connsiteY2" fmla="*/ 1059294 h 1186224"/>
              <a:gd name="connsiteX3" fmla="*/ 0 w 12192000"/>
              <a:gd name="connsiteY3" fmla="*/ 1059294 h 1186224"/>
              <a:gd name="connsiteX4" fmla="*/ 0 w 12192000"/>
              <a:gd name="connsiteY4" fmla="*/ 0 h 1186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186224">
                <a:moveTo>
                  <a:pt x="0" y="0"/>
                </a:moveTo>
                <a:lnTo>
                  <a:pt x="12192000" y="0"/>
                </a:lnTo>
                <a:lnTo>
                  <a:pt x="12192000" y="1059294"/>
                </a:lnTo>
                <a:cubicBezTo>
                  <a:pt x="7926119" y="821787"/>
                  <a:pt x="3600863" y="1439305"/>
                  <a:pt x="0" y="1059294"/>
                </a:cubicBezTo>
                <a:lnTo>
                  <a:pt x="0" y="0"/>
                </a:lnTo>
                <a:close/>
              </a:path>
            </a:pathLst>
          </a:custGeom>
          <a:gradFill>
            <a:gsLst>
              <a:gs pos="100000">
                <a:schemeClr val="accent1"/>
              </a:gs>
              <a:gs pos="14000">
                <a:schemeClr val="tx2"/>
              </a:gs>
            </a:gsLst>
            <a:lin ang="2700000" scaled="0"/>
          </a:gradFill>
          <a:ln w="15875">
            <a:gradFill flip="none" rotWithShape="1">
              <a:gsLst>
                <a:gs pos="65000">
                  <a:schemeClr val="accent3"/>
                </a:gs>
                <a:gs pos="0">
                  <a:schemeClr val="accent1">
                    <a:lumMod val="5000"/>
                    <a:lumOff val="95000"/>
                    <a:alpha val="0"/>
                  </a:schemeClr>
                </a:gs>
                <a:gs pos="93000">
                  <a:schemeClr val="accent1">
                    <a:lumMod val="5000"/>
                    <a:lumOff val="95000"/>
                    <a:alpha val="0"/>
                  </a:schemeClr>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070DA04-7C91-A947-006F-905AE00EC782}"/>
              </a:ext>
            </a:extLst>
          </p:cNvPr>
          <p:cNvSpPr>
            <a:spLocks noGrp="1"/>
          </p:cNvSpPr>
          <p:nvPr>
            <p:ph type="body" sz="quarter" idx="18"/>
          </p:nvPr>
        </p:nvSpPr>
        <p:spPr>
          <a:xfrm>
            <a:off x="1155067" y="2784471"/>
            <a:ext cx="3407102" cy="1230065"/>
          </a:xfrm>
        </p:spPr>
        <p:txBody>
          <a:bodyPr anchor="ctr">
            <a:normAutofit/>
          </a:bodyPr>
          <a:lstStyle/>
          <a:p>
            <a:pPr>
              <a:lnSpc>
                <a:spcPct val="120000"/>
              </a:lnSpc>
            </a:pPr>
            <a:r>
              <a:rPr lang="en-US" sz="1400">
                <a:solidFill>
                  <a:schemeClr val="bg1"/>
                </a:solidFill>
              </a:rPr>
              <a:t>How Hunter Engineering transformed content production, delivery, and digital commerce with a trusted software partner.</a:t>
            </a:r>
          </a:p>
        </p:txBody>
      </p:sp>
      <p:sp>
        <p:nvSpPr>
          <p:cNvPr id="5" name="Text Placeholder 3">
            <a:extLst>
              <a:ext uri="{FF2B5EF4-FFF2-40B4-BE49-F238E27FC236}">
                <a16:creationId xmlns:a16="http://schemas.microsoft.com/office/drawing/2014/main" id="{9D0E38EA-FFD9-A7D7-B26B-99B1C18022F7}"/>
              </a:ext>
            </a:extLst>
          </p:cNvPr>
          <p:cNvSpPr txBox="1">
            <a:spLocks/>
          </p:cNvSpPr>
          <p:nvPr/>
        </p:nvSpPr>
        <p:spPr>
          <a:xfrm>
            <a:off x="1179101" y="644439"/>
            <a:ext cx="2955993" cy="389107"/>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400" spc="300"/>
              <a:t>CUSTOMER SPOTLIGHT</a:t>
            </a:r>
          </a:p>
        </p:txBody>
      </p:sp>
      <p:pic>
        <p:nvPicPr>
          <p:cNvPr id="10" name="Picture 9">
            <a:extLst>
              <a:ext uri="{FF2B5EF4-FFF2-40B4-BE49-F238E27FC236}">
                <a16:creationId xmlns:a16="http://schemas.microsoft.com/office/drawing/2014/main" id="{BC064929-7D1E-11C6-0547-0F0CC36FB7F4}"/>
              </a:ext>
            </a:extLst>
          </p:cNvPr>
          <p:cNvPicPr>
            <a:picLocks noChangeAspect="1"/>
          </p:cNvPicPr>
          <p:nvPr/>
        </p:nvPicPr>
        <p:blipFill>
          <a:blip r:embed="rId3"/>
          <a:srcRect/>
          <a:stretch/>
        </p:blipFill>
        <p:spPr>
          <a:xfrm>
            <a:off x="808612" y="201739"/>
            <a:ext cx="2540948" cy="450875"/>
          </a:xfrm>
          <a:prstGeom prst="rect">
            <a:avLst/>
          </a:prstGeom>
        </p:spPr>
      </p:pic>
      <p:pic>
        <p:nvPicPr>
          <p:cNvPr id="17" name="Picture 16">
            <a:extLst>
              <a:ext uri="{FF2B5EF4-FFF2-40B4-BE49-F238E27FC236}">
                <a16:creationId xmlns:a16="http://schemas.microsoft.com/office/drawing/2014/main" id="{7ACB94A7-B89C-74E8-01B3-D06D2C5CED3E}"/>
              </a:ext>
            </a:extLst>
          </p:cNvPr>
          <p:cNvPicPr>
            <a:picLocks noChangeAspect="1"/>
          </p:cNvPicPr>
          <p:nvPr/>
        </p:nvPicPr>
        <p:blipFill>
          <a:blip r:embed="rId4"/>
          <a:srcRect l="7813" r="7813"/>
          <a:stretch/>
        </p:blipFill>
        <p:spPr>
          <a:xfrm>
            <a:off x="5147402" y="1874503"/>
            <a:ext cx="6224840" cy="4006461"/>
          </a:xfrm>
          <a:prstGeom prst="roundRect">
            <a:avLst>
              <a:gd name="adj" fmla="val 3701"/>
            </a:avLst>
          </a:prstGeom>
          <a:ln>
            <a:noFill/>
          </a:ln>
          <a:effectLst>
            <a:outerShdw dist="165100" dir="3000000" algn="tl" rotWithShape="0">
              <a:schemeClr val="accent3"/>
            </a:outerShdw>
          </a:effectLst>
        </p:spPr>
      </p:pic>
      <p:pic>
        <p:nvPicPr>
          <p:cNvPr id="19" name="Picture 18">
            <a:extLst>
              <a:ext uri="{FF2B5EF4-FFF2-40B4-BE49-F238E27FC236}">
                <a16:creationId xmlns:a16="http://schemas.microsoft.com/office/drawing/2014/main" id="{6763BAA7-5A90-27B7-38FF-37628E81C40D}"/>
              </a:ext>
            </a:extLst>
          </p:cNvPr>
          <p:cNvPicPr>
            <a:picLocks noChangeAspect="1"/>
          </p:cNvPicPr>
          <p:nvPr/>
        </p:nvPicPr>
        <p:blipFill>
          <a:blip r:embed="rId5"/>
          <a:stretch>
            <a:fillRect/>
          </a:stretch>
        </p:blipFill>
        <p:spPr>
          <a:xfrm>
            <a:off x="826718" y="2848956"/>
            <a:ext cx="172445" cy="1160087"/>
          </a:xfrm>
          <a:prstGeom prst="rect">
            <a:avLst/>
          </a:prstGeom>
        </p:spPr>
      </p:pic>
      <p:sp>
        <p:nvSpPr>
          <p:cNvPr id="24" name="Text Placeholder 3">
            <a:extLst>
              <a:ext uri="{FF2B5EF4-FFF2-40B4-BE49-F238E27FC236}">
                <a16:creationId xmlns:a16="http://schemas.microsoft.com/office/drawing/2014/main" id="{98DF1A33-D292-48EC-2502-E3D20CC74276}"/>
              </a:ext>
            </a:extLst>
          </p:cNvPr>
          <p:cNvSpPr txBox="1">
            <a:spLocks/>
          </p:cNvSpPr>
          <p:nvPr/>
        </p:nvSpPr>
        <p:spPr>
          <a:xfrm>
            <a:off x="1249158" y="4318659"/>
            <a:ext cx="1391255" cy="753784"/>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3600" dirty="0"/>
              <a:t>+88%</a:t>
            </a:r>
          </a:p>
        </p:txBody>
      </p:sp>
      <p:sp>
        <p:nvSpPr>
          <p:cNvPr id="26" name="Text Placeholder 3">
            <a:extLst>
              <a:ext uri="{FF2B5EF4-FFF2-40B4-BE49-F238E27FC236}">
                <a16:creationId xmlns:a16="http://schemas.microsoft.com/office/drawing/2014/main" id="{F20148CB-CA8B-0699-2F2D-4B0D5C9552BE}"/>
              </a:ext>
            </a:extLst>
          </p:cNvPr>
          <p:cNvSpPr txBox="1">
            <a:spLocks/>
          </p:cNvSpPr>
          <p:nvPr/>
        </p:nvSpPr>
        <p:spPr>
          <a:xfrm>
            <a:off x="2591044" y="4566747"/>
            <a:ext cx="1971126" cy="469645"/>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b="0">
                <a:solidFill>
                  <a:schemeClr val="bg1"/>
                </a:solidFill>
              </a:rPr>
              <a:t>Lead generation</a:t>
            </a:r>
          </a:p>
        </p:txBody>
      </p:sp>
      <p:sp>
        <p:nvSpPr>
          <p:cNvPr id="27" name="Text Placeholder 3">
            <a:extLst>
              <a:ext uri="{FF2B5EF4-FFF2-40B4-BE49-F238E27FC236}">
                <a16:creationId xmlns:a16="http://schemas.microsoft.com/office/drawing/2014/main" id="{BAA73A5D-DC26-63E1-54CE-6694F9718513}"/>
              </a:ext>
            </a:extLst>
          </p:cNvPr>
          <p:cNvSpPr txBox="1">
            <a:spLocks/>
          </p:cNvSpPr>
          <p:nvPr/>
        </p:nvSpPr>
        <p:spPr>
          <a:xfrm>
            <a:off x="1249158" y="5127181"/>
            <a:ext cx="1391255" cy="753784"/>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3600"/>
              <a:t>+72%</a:t>
            </a:r>
          </a:p>
        </p:txBody>
      </p:sp>
      <p:sp>
        <p:nvSpPr>
          <p:cNvPr id="28" name="Text Placeholder 3">
            <a:extLst>
              <a:ext uri="{FF2B5EF4-FFF2-40B4-BE49-F238E27FC236}">
                <a16:creationId xmlns:a16="http://schemas.microsoft.com/office/drawing/2014/main" id="{3E6CB774-77B4-976A-2A02-54C248EBB882}"/>
              </a:ext>
            </a:extLst>
          </p:cNvPr>
          <p:cNvSpPr txBox="1">
            <a:spLocks/>
          </p:cNvSpPr>
          <p:nvPr/>
        </p:nvSpPr>
        <p:spPr>
          <a:xfrm>
            <a:off x="2591044" y="5351786"/>
            <a:ext cx="1971126" cy="516610"/>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b="0">
                <a:solidFill>
                  <a:schemeClr val="bg1"/>
                </a:solidFill>
              </a:rPr>
              <a:t>Traffic increase</a:t>
            </a:r>
          </a:p>
        </p:txBody>
      </p:sp>
      <p:pic>
        <p:nvPicPr>
          <p:cNvPr id="32" name="Picture 31">
            <a:extLst>
              <a:ext uri="{FF2B5EF4-FFF2-40B4-BE49-F238E27FC236}">
                <a16:creationId xmlns:a16="http://schemas.microsoft.com/office/drawing/2014/main" id="{56E9AE25-40AC-D076-630A-2E51D9BB229C}"/>
              </a:ext>
            </a:extLst>
          </p:cNvPr>
          <p:cNvPicPr>
            <a:picLocks noChangeAspect="1"/>
          </p:cNvPicPr>
          <p:nvPr/>
        </p:nvPicPr>
        <p:blipFill>
          <a:blip r:embed="rId6"/>
          <a:stretch>
            <a:fillRect/>
          </a:stretch>
        </p:blipFill>
        <p:spPr>
          <a:xfrm>
            <a:off x="819758" y="4463819"/>
            <a:ext cx="334081" cy="424026"/>
          </a:xfrm>
          <a:prstGeom prst="rect">
            <a:avLst/>
          </a:prstGeom>
        </p:spPr>
      </p:pic>
      <p:pic>
        <p:nvPicPr>
          <p:cNvPr id="33" name="Picture 32">
            <a:extLst>
              <a:ext uri="{FF2B5EF4-FFF2-40B4-BE49-F238E27FC236}">
                <a16:creationId xmlns:a16="http://schemas.microsoft.com/office/drawing/2014/main" id="{5440EB89-1108-32FE-CB79-1E4560BEBB16}"/>
              </a:ext>
            </a:extLst>
          </p:cNvPr>
          <p:cNvPicPr>
            <a:picLocks noChangeAspect="1"/>
          </p:cNvPicPr>
          <p:nvPr/>
        </p:nvPicPr>
        <p:blipFill>
          <a:blip r:embed="rId6"/>
          <a:stretch>
            <a:fillRect/>
          </a:stretch>
        </p:blipFill>
        <p:spPr>
          <a:xfrm>
            <a:off x="819758" y="5270643"/>
            <a:ext cx="334081" cy="424026"/>
          </a:xfrm>
          <a:prstGeom prst="rect">
            <a:avLst/>
          </a:prstGeom>
        </p:spPr>
      </p:pic>
      <p:pic>
        <p:nvPicPr>
          <p:cNvPr id="3" name="Picture 2" descr="A black and white logo with red text&#10;&#10;Description automatically generated">
            <a:extLst>
              <a:ext uri="{FF2B5EF4-FFF2-40B4-BE49-F238E27FC236}">
                <a16:creationId xmlns:a16="http://schemas.microsoft.com/office/drawing/2014/main" id="{CFBFDD64-63F3-DACF-6D9D-DFBD58A4CD4D}"/>
              </a:ext>
            </a:extLst>
          </p:cNvPr>
          <p:cNvPicPr>
            <a:picLocks noChangeAspect="1"/>
          </p:cNvPicPr>
          <p:nvPr/>
        </p:nvPicPr>
        <p:blipFill>
          <a:blip r:embed="rId7"/>
          <a:stretch>
            <a:fillRect/>
          </a:stretch>
        </p:blipFill>
        <p:spPr>
          <a:xfrm>
            <a:off x="808612" y="1889527"/>
            <a:ext cx="2887019" cy="657972"/>
          </a:xfrm>
          <a:prstGeom prst="rect">
            <a:avLst/>
          </a:prstGeom>
        </p:spPr>
      </p:pic>
      <p:pic>
        <p:nvPicPr>
          <p:cNvPr id="7" name="Picture 4" descr="Product_ContentManagement_WithTitle_DarkBG">
            <a:extLst>
              <a:ext uri="{FF2B5EF4-FFF2-40B4-BE49-F238E27FC236}">
                <a16:creationId xmlns:a16="http://schemas.microsoft.com/office/drawing/2014/main" id="{22EE245A-F293-D6DC-B842-7C8D42A87C4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24925"/>
          <a:stretch/>
        </p:blipFill>
        <p:spPr bwMode="auto">
          <a:xfrm>
            <a:off x="8971940" y="312820"/>
            <a:ext cx="1135818" cy="4603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roduct_ContentMarketing_WithTitle_DarkBG">
            <a:extLst>
              <a:ext uri="{FF2B5EF4-FFF2-40B4-BE49-F238E27FC236}">
                <a16:creationId xmlns:a16="http://schemas.microsoft.com/office/drawing/2014/main" id="{82417D99-13F9-86CF-1AF9-D367AF8861FB}"/>
              </a:ext>
            </a:extLst>
          </p:cNvPr>
          <p:cNvPicPr>
            <a:picLocks noChangeAspect="1"/>
          </p:cNvPicPr>
          <p:nvPr/>
        </p:nvPicPr>
        <p:blipFill>
          <a:blip r:embed="rId9"/>
          <a:stretch>
            <a:fillRect/>
          </a:stretch>
        </p:blipFill>
        <p:spPr>
          <a:xfrm>
            <a:off x="7602457" y="306071"/>
            <a:ext cx="1514861" cy="475489"/>
          </a:xfrm>
          <a:prstGeom prst="rect">
            <a:avLst/>
          </a:prstGeom>
        </p:spPr>
      </p:pic>
      <p:pic>
        <p:nvPicPr>
          <p:cNvPr id="11" name="Graphic 10" descr="Product_CustomizedCommerce_WithTitle_DarkBG">
            <a:extLst>
              <a:ext uri="{FF2B5EF4-FFF2-40B4-BE49-F238E27FC236}">
                <a16:creationId xmlns:a16="http://schemas.microsoft.com/office/drawing/2014/main" id="{B30E127E-AE90-A1E4-710B-BA164F696C7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392610" y="302983"/>
            <a:ext cx="1573464" cy="476873"/>
          </a:xfrm>
          <a:prstGeom prst="rect">
            <a:avLst/>
          </a:prstGeom>
        </p:spPr>
      </p:pic>
      <p:sp>
        <p:nvSpPr>
          <p:cNvPr id="6" name="Text Placeholder 3">
            <a:extLst>
              <a:ext uri="{FF2B5EF4-FFF2-40B4-BE49-F238E27FC236}">
                <a16:creationId xmlns:a16="http://schemas.microsoft.com/office/drawing/2014/main" id="{901BC0CA-0B64-AAAA-7CB9-1C3824D0149B}"/>
              </a:ext>
            </a:extLst>
          </p:cNvPr>
          <p:cNvSpPr txBox="1">
            <a:spLocks/>
          </p:cNvSpPr>
          <p:nvPr/>
        </p:nvSpPr>
        <p:spPr>
          <a:xfrm>
            <a:off x="1379100" y="6026699"/>
            <a:ext cx="2871011" cy="516611"/>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b="0" dirty="0">
                <a:solidFill>
                  <a:schemeClr val="bg1"/>
                </a:solidFill>
              </a:rPr>
              <a:t>Multiplied content output</a:t>
            </a:r>
            <a:endParaRPr lang="en-US" dirty="0">
              <a:solidFill>
                <a:schemeClr val="bg1"/>
              </a:solidFill>
            </a:endParaRPr>
          </a:p>
        </p:txBody>
      </p:sp>
      <p:pic>
        <p:nvPicPr>
          <p:cNvPr id="8" name="Picture 7">
            <a:extLst>
              <a:ext uri="{FF2B5EF4-FFF2-40B4-BE49-F238E27FC236}">
                <a16:creationId xmlns:a16="http://schemas.microsoft.com/office/drawing/2014/main" id="{EF082D97-2815-9F08-174E-20E261251909}"/>
              </a:ext>
            </a:extLst>
          </p:cNvPr>
          <p:cNvPicPr>
            <a:picLocks noChangeAspect="1"/>
          </p:cNvPicPr>
          <p:nvPr/>
        </p:nvPicPr>
        <p:blipFill>
          <a:blip r:embed="rId6"/>
          <a:stretch>
            <a:fillRect/>
          </a:stretch>
        </p:blipFill>
        <p:spPr>
          <a:xfrm>
            <a:off x="848786" y="6032643"/>
            <a:ext cx="334081" cy="424026"/>
          </a:xfrm>
          <a:prstGeom prst="rect">
            <a:avLst/>
          </a:prstGeom>
        </p:spPr>
      </p:pic>
    </p:spTree>
    <p:extLst>
      <p:ext uri="{BB962C8B-B14F-4D97-AF65-F5344CB8AC3E}">
        <p14:creationId xmlns:p14="http://schemas.microsoft.com/office/powerpoint/2010/main" val="6713260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71251-6207-03F4-9C92-7A36C420E90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C710E3A-47BD-B0F9-CBD8-C45F619B5ABB}"/>
              </a:ext>
            </a:extLst>
          </p:cNvPr>
          <p:cNvSpPr>
            <a:spLocks noGrp="1"/>
          </p:cNvSpPr>
          <p:nvPr>
            <p:ph type="body" sz="quarter" idx="11"/>
          </p:nvPr>
        </p:nvSpPr>
        <p:spPr/>
        <p:txBody>
          <a:bodyPr/>
          <a:lstStyle/>
          <a:p>
            <a:pPr algn="l">
              <a:lnSpc>
                <a:spcPts val="5500"/>
              </a:lnSpc>
            </a:pPr>
            <a:r>
              <a:rPr lang="en-US" sz="5000" b="1" dirty="0">
                <a:cs typeface="Arial"/>
              </a:rPr>
              <a:t>Content is the heart of digital experiences</a:t>
            </a:r>
            <a:endParaRPr lang="en-US" sz="5000" b="1" dirty="0"/>
          </a:p>
        </p:txBody>
      </p:sp>
      <p:sp>
        <p:nvSpPr>
          <p:cNvPr id="21" name="TextBox 20">
            <a:extLst>
              <a:ext uri="{FF2B5EF4-FFF2-40B4-BE49-F238E27FC236}">
                <a16:creationId xmlns:a16="http://schemas.microsoft.com/office/drawing/2014/main" id="{8E7F5244-1724-6172-E059-CC8B4242A8CC}"/>
              </a:ext>
            </a:extLst>
          </p:cNvPr>
          <p:cNvSpPr txBox="1"/>
          <p:nvPr/>
        </p:nvSpPr>
        <p:spPr>
          <a:xfrm>
            <a:off x="454325" y="6305908"/>
            <a:ext cx="563304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latin typeface="Arial"/>
                <a:ea typeface="Calibri"/>
                <a:cs typeface="Calibri"/>
              </a:rPr>
              <a:t>Source: Forbes Content Marketing Statistics ; Demand Metrics</a:t>
            </a:r>
            <a:endParaRPr lang="en-US" u="sng" dirty="0">
              <a:solidFill>
                <a:schemeClr val="bg1"/>
              </a:solidFill>
              <a:latin typeface="Calibri"/>
              <a:ea typeface="Calibri"/>
              <a:cs typeface="Calibri"/>
            </a:endParaRPr>
          </a:p>
        </p:txBody>
      </p:sp>
      <p:sp>
        <p:nvSpPr>
          <p:cNvPr id="5" name="Rounded Rectangle 4">
            <a:extLst>
              <a:ext uri="{FF2B5EF4-FFF2-40B4-BE49-F238E27FC236}">
                <a16:creationId xmlns:a16="http://schemas.microsoft.com/office/drawing/2014/main" id="{C18BED0C-CBEB-FD2A-5717-CAC243966F7A}"/>
              </a:ext>
            </a:extLst>
          </p:cNvPr>
          <p:cNvSpPr/>
          <p:nvPr/>
        </p:nvSpPr>
        <p:spPr>
          <a:xfrm>
            <a:off x="6598508" y="715662"/>
            <a:ext cx="1655805" cy="1618735"/>
          </a:xfrm>
          <a:prstGeom prst="roundRect">
            <a:avLst>
              <a:gd name="adj" fmla="val 6744"/>
            </a:avLst>
          </a:prstGeom>
          <a:solidFill>
            <a:schemeClr val="accent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500" b="1" dirty="0">
                <a:solidFill>
                  <a:schemeClr val="bg1"/>
                </a:solidFill>
                <a:cs typeface="Arial"/>
              </a:rPr>
              <a:t>90%</a:t>
            </a:r>
          </a:p>
        </p:txBody>
      </p:sp>
      <p:sp>
        <p:nvSpPr>
          <p:cNvPr id="6" name="Rounded Rectangle 5">
            <a:extLst>
              <a:ext uri="{FF2B5EF4-FFF2-40B4-BE49-F238E27FC236}">
                <a16:creationId xmlns:a16="http://schemas.microsoft.com/office/drawing/2014/main" id="{40ED55EC-4E29-9A6B-7467-21303B13708E}"/>
              </a:ext>
            </a:extLst>
          </p:cNvPr>
          <p:cNvSpPr/>
          <p:nvPr/>
        </p:nvSpPr>
        <p:spPr>
          <a:xfrm>
            <a:off x="6598507" y="2622721"/>
            <a:ext cx="1655805" cy="1618735"/>
          </a:xfrm>
          <a:prstGeom prst="roundRect">
            <a:avLst>
              <a:gd name="adj" fmla="val 6744"/>
            </a:avLst>
          </a:prstGeom>
          <a:solidFill>
            <a:schemeClr val="accent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500" b="1" dirty="0">
                <a:solidFill>
                  <a:schemeClr val="bg1"/>
                </a:solidFill>
                <a:cs typeface="Arial"/>
              </a:rPr>
              <a:t>49%</a:t>
            </a:r>
          </a:p>
        </p:txBody>
      </p:sp>
      <p:sp>
        <p:nvSpPr>
          <p:cNvPr id="7" name="Rounded Rectangle 6">
            <a:extLst>
              <a:ext uri="{FF2B5EF4-FFF2-40B4-BE49-F238E27FC236}">
                <a16:creationId xmlns:a16="http://schemas.microsoft.com/office/drawing/2014/main" id="{E40D7C4C-BE06-660F-0DFD-0F6EAA95CC15}"/>
              </a:ext>
            </a:extLst>
          </p:cNvPr>
          <p:cNvSpPr/>
          <p:nvPr/>
        </p:nvSpPr>
        <p:spPr>
          <a:xfrm>
            <a:off x="6598507" y="4523602"/>
            <a:ext cx="1655805" cy="1618735"/>
          </a:xfrm>
          <a:prstGeom prst="roundRect">
            <a:avLst>
              <a:gd name="adj" fmla="val 6744"/>
            </a:avLst>
          </a:prstGeom>
          <a:solidFill>
            <a:schemeClr val="accent5"/>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500" b="1" dirty="0">
                <a:solidFill>
                  <a:schemeClr val="bg1"/>
                </a:solidFill>
                <a:cs typeface="Arial"/>
              </a:rPr>
              <a:t>70%</a:t>
            </a:r>
          </a:p>
        </p:txBody>
      </p:sp>
      <p:sp>
        <p:nvSpPr>
          <p:cNvPr id="9" name="Text Placeholder 2">
            <a:extLst>
              <a:ext uri="{FF2B5EF4-FFF2-40B4-BE49-F238E27FC236}">
                <a16:creationId xmlns:a16="http://schemas.microsoft.com/office/drawing/2014/main" id="{EF92B345-1717-245D-4A2C-CE802586BB1F}"/>
              </a:ext>
            </a:extLst>
          </p:cNvPr>
          <p:cNvSpPr txBox="1">
            <a:spLocks/>
          </p:cNvSpPr>
          <p:nvPr/>
        </p:nvSpPr>
        <p:spPr>
          <a:xfrm>
            <a:off x="8400173" y="715662"/>
            <a:ext cx="3178108" cy="161873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cs typeface="Arial"/>
              </a:rPr>
              <a:t>Marketers include content </a:t>
            </a:r>
            <a:br>
              <a:rPr lang="en-US" dirty="0">
                <a:solidFill>
                  <a:schemeClr val="bg1"/>
                </a:solidFill>
                <a:cs typeface="Arial"/>
              </a:rPr>
            </a:br>
            <a:r>
              <a:rPr lang="en-US" dirty="0">
                <a:solidFill>
                  <a:schemeClr val="bg1"/>
                </a:solidFill>
                <a:cs typeface="Arial"/>
              </a:rPr>
              <a:t>in their marketing strategies</a:t>
            </a:r>
          </a:p>
          <a:p>
            <a:r>
              <a:rPr lang="en-US" sz="1200" dirty="0">
                <a:solidFill>
                  <a:schemeClr val="accent5"/>
                </a:solidFill>
                <a:latin typeface="Arial" panose="020B0604020202020204" pitchFamily="34" charset="0"/>
              </a:rPr>
              <a:t>- Forbes</a:t>
            </a:r>
          </a:p>
        </p:txBody>
      </p:sp>
      <p:sp>
        <p:nvSpPr>
          <p:cNvPr id="11" name="Text Placeholder 2">
            <a:extLst>
              <a:ext uri="{FF2B5EF4-FFF2-40B4-BE49-F238E27FC236}">
                <a16:creationId xmlns:a16="http://schemas.microsoft.com/office/drawing/2014/main" id="{5E047004-35DD-E515-BB4B-648D051FF2EB}"/>
              </a:ext>
            </a:extLst>
          </p:cNvPr>
          <p:cNvSpPr txBox="1">
            <a:spLocks/>
          </p:cNvSpPr>
          <p:nvPr/>
        </p:nvSpPr>
        <p:spPr>
          <a:xfrm>
            <a:off x="8400173" y="2622720"/>
            <a:ext cx="3178108" cy="161873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0" dirty="0">
                <a:solidFill>
                  <a:schemeClr val="bg1"/>
                </a:solidFill>
                <a:cs typeface="Arial"/>
              </a:rPr>
              <a:t>Marketers report almost </a:t>
            </a:r>
            <a:br>
              <a:rPr lang="en-US" sz="1800" b="0" dirty="0">
                <a:solidFill>
                  <a:schemeClr val="bg1"/>
                </a:solidFill>
                <a:cs typeface="Arial"/>
              </a:rPr>
            </a:br>
            <a:r>
              <a:rPr lang="en-US" sz="1800" b="0" dirty="0">
                <a:solidFill>
                  <a:schemeClr val="bg1"/>
                </a:solidFill>
                <a:cs typeface="Arial"/>
              </a:rPr>
              <a:t>half of their budget is spent on content</a:t>
            </a:r>
          </a:p>
          <a:p>
            <a:r>
              <a:rPr lang="en-US" sz="1200" dirty="0">
                <a:solidFill>
                  <a:schemeClr val="accent5"/>
                </a:solidFill>
                <a:cs typeface="Arial"/>
              </a:rPr>
              <a:t>- Forbes</a:t>
            </a:r>
          </a:p>
        </p:txBody>
      </p:sp>
      <p:sp>
        <p:nvSpPr>
          <p:cNvPr id="13" name="Text Placeholder 2">
            <a:extLst>
              <a:ext uri="{FF2B5EF4-FFF2-40B4-BE49-F238E27FC236}">
                <a16:creationId xmlns:a16="http://schemas.microsoft.com/office/drawing/2014/main" id="{6954CB86-6274-314F-F961-F7F8B7656797}"/>
              </a:ext>
            </a:extLst>
          </p:cNvPr>
          <p:cNvSpPr txBox="1">
            <a:spLocks/>
          </p:cNvSpPr>
          <p:nvPr/>
        </p:nvSpPr>
        <p:spPr>
          <a:xfrm>
            <a:off x="8400173" y="4523601"/>
            <a:ext cx="3178108" cy="161873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0" dirty="0">
                <a:solidFill>
                  <a:schemeClr val="bg1"/>
                </a:solidFill>
                <a:ea typeface="+mn-lt"/>
                <a:cs typeface="+mn-lt"/>
              </a:rPr>
              <a:t>Consumers feel closer to a brand because of content marketing</a:t>
            </a:r>
          </a:p>
          <a:p>
            <a:r>
              <a:rPr lang="en-US" sz="1200" dirty="0">
                <a:solidFill>
                  <a:schemeClr val="accent5"/>
                </a:solidFill>
                <a:cs typeface="Arial"/>
              </a:rPr>
              <a:t>- Demand Metrics</a:t>
            </a:r>
          </a:p>
        </p:txBody>
      </p:sp>
    </p:spTree>
    <p:extLst>
      <p:ext uri="{BB962C8B-B14F-4D97-AF65-F5344CB8AC3E}">
        <p14:creationId xmlns:p14="http://schemas.microsoft.com/office/powerpoint/2010/main" val="355747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441E06-E0CD-AC47-3081-7265E1523E0C}"/>
              </a:ext>
            </a:extLst>
          </p:cNvPr>
          <p:cNvSpPr/>
          <p:nvPr/>
        </p:nvSpPr>
        <p:spPr>
          <a:xfrm>
            <a:off x="0" y="-43841"/>
            <a:ext cx="12192000" cy="1230065"/>
          </a:xfrm>
          <a:custGeom>
            <a:avLst/>
            <a:gdLst>
              <a:gd name="connsiteX0" fmla="*/ 0 w 12192000"/>
              <a:gd name="connsiteY0" fmla="*/ 0 h 1059294"/>
              <a:gd name="connsiteX1" fmla="*/ 12192000 w 12192000"/>
              <a:gd name="connsiteY1" fmla="*/ 0 h 1059294"/>
              <a:gd name="connsiteX2" fmla="*/ 12192000 w 12192000"/>
              <a:gd name="connsiteY2" fmla="*/ 1059294 h 1059294"/>
              <a:gd name="connsiteX3" fmla="*/ 0 w 12192000"/>
              <a:gd name="connsiteY3" fmla="*/ 1059294 h 1059294"/>
              <a:gd name="connsiteX4" fmla="*/ 0 w 12192000"/>
              <a:gd name="connsiteY4" fmla="*/ 0 h 1059294"/>
              <a:gd name="connsiteX0" fmla="*/ 0 w 12192000"/>
              <a:gd name="connsiteY0" fmla="*/ 0 h 1275689"/>
              <a:gd name="connsiteX1" fmla="*/ 12192000 w 12192000"/>
              <a:gd name="connsiteY1" fmla="*/ 0 h 1275689"/>
              <a:gd name="connsiteX2" fmla="*/ 12192000 w 12192000"/>
              <a:gd name="connsiteY2" fmla="*/ 1059294 h 1275689"/>
              <a:gd name="connsiteX3" fmla="*/ 0 w 12192000"/>
              <a:gd name="connsiteY3" fmla="*/ 1059294 h 1275689"/>
              <a:gd name="connsiteX4" fmla="*/ 0 w 12192000"/>
              <a:gd name="connsiteY4" fmla="*/ 0 h 1275689"/>
              <a:gd name="connsiteX0" fmla="*/ 0 w 12192000"/>
              <a:gd name="connsiteY0" fmla="*/ 0 h 1231632"/>
              <a:gd name="connsiteX1" fmla="*/ 12192000 w 12192000"/>
              <a:gd name="connsiteY1" fmla="*/ 0 h 1231632"/>
              <a:gd name="connsiteX2" fmla="*/ 12192000 w 12192000"/>
              <a:gd name="connsiteY2" fmla="*/ 1059294 h 1231632"/>
              <a:gd name="connsiteX3" fmla="*/ 0 w 12192000"/>
              <a:gd name="connsiteY3" fmla="*/ 1059294 h 1231632"/>
              <a:gd name="connsiteX4" fmla="*/ 0 w 12192000"/>
              <a:gd name="connsiteY4" fmla="*/ 0 h 1231632"/>
              <a:gd name="connsiteX0" fmla="*/ 0 w 12192000"/>
              <a:gd name="connsiteY0" fmla="*/ 0 h 1186224"/>
              <a:gd name="connsiteX1" fmla="*/ 12192000 w 12192000"/>
              <a:gd name="connsiteY1" fmla="*/ 0 h 1186224"/>
              <a:gd name="connsiteX2" fmla="*/ 12192000 w 12192000"/>
              <a:gd name="connsiteY2" fmla="*/ 1059294 h 1186224"/>
              <a:gd name="connsiteX3" fmla="*/ 0 w 12192000"/>
              <a:gd name="connsiteY3" fmla="*/ 1059294 h 1186224"/>
              <a:gd name="connsiteX4" fmla="*/ 0 w 12192000"/>
              <a:gd name="connsiteY4" fmla="*/ 0 h 1186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186224">
                <a:moveTo>
                  <a:pt x="0" y="0"/>
                </a:moveTo>
                <a:lnTo>
                  <a:pt x="12192000" y="0"/>
                </a:lnTo>
                <a:lnTo>
                  <a:pt x="12192000" y="1059294"/>
                </a:lnTo>
                <a:cubicBezTo>
                  <a:pt x="7926119" y="821787"/>
                  <a:pt x="3600863" y="1439305"/>
                  <a:pt x="0" y="1059294"/>
                </a:cubicBezTo>
                <a:lnTo>
                  <a:pt x="0" y="0"/>
                </a:lnTo>
                <a:close/>
              </a:path>
            </a:pathLst>
          </a:custGeom>
          <a:gradFill>
            <a:gsLst>
              <a:gs pos="100000">
                <a:schemeClr val="accent1"/>
              </a:gs>
              <a:gs pos="14000">
                <a:schemeClr val="tx2"/>
              </a:gs>
            </a:gsLst>
            <a:lin ang="2700000" scaled="0"/>
          </a:gradFill>
          <a:ln w="15875">
            <a:gradFill flip="none" rotWithShape="1">
              <a:gsLst>
                <a:gs pos="65000">
                  <a:schemeClr val="accent3"/>
                </a:gs>
                <a:gs pos="0">
                  <a:schemeClr val="accent1">
                    <a:lumMod val="5000"/>
                    <a:lumOff val="95000"/>
                    <a:alpha val="0"/>
                  </a:schemeClr>
                </a:gs>
                <a:gs pos="93000">
                  <a:schemeClr val="accent1">
                    <a:lumMod val="5000"/>
                    <a:lumOff val="95000"/>
                    <a:alpha val="0"/>
                  </a:schemeClr>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9D0E38EA-FFD9-A7D7-B26B-99B1C18022F7}"/>
              </a:ext>
            </a:extLst>
          </p:cNvPr>
          <p:cNvSpPr txBox="1">
            <a:spLocks/>
          </p:cNvSpPr>
          <p:nvPr/>
        </p:nvSpPr>
        <p:spPr>
          <a:xfrm>
            <a:off x="1179101" y="644439"/>
            <a:ext cx="2955993" cy="389107"/>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400" spc="300"/>
              <a:t>CUSTOMER SPOTLIGHT</a:t>
            </a:r>
          </a:p>
        </p:txBody>
      </p:sp>
      <p:pic>
        <p:nvPicPr>
          <p:cNvPr id="10" name="Picture 9">
            <a:extLst>
              <a:ext uri="{FF2B5EF4-FFF2-40B4-BE49-F238E27FC236}">
                <a16:creationId xmlns:a16="http://schemas.microsoft.com/office/drawing/2014/main" id="{BC064929-7D1E-11C6-0547-0F0CC36FB7F4}"/>
              </a:ext>
            </a:extLst>
          </p:cNvPr>
          <p:cNvPicPr>
            <a:picLocks noChangeAspect="1"/>
          </p:cNvPicPr>
          <p:nvPr/>
        </p:nvPicPr>
        <p:blipFill>
          <a:blip r:embed="rId3"/>
          <a:srcRect/>
          <a:stretch/>
        </p:blipFill>
        <p:spPr>
          <a:xfrm>
            <a:off x="808612" y="201739"/>
            <a:ext cx="2540948" cy="450875"/>
          </a:xfrm>
          <a:prstGeom prst="rect">
            <a:avLst/>
          </a:prstGeom>
        </p:spPr>
      </p:pic>
      <p:sp>
        <p:nvSpPr>
          <p:cNvPr id="2" name="Rounded Rectangle 1">
            <a:extLst>
              <a:ext uri="{FF2B5EF4-FFF2-40B4-BE49-F238E27FC236}">
                <a16:creationId xmlns:a16="http://schemas.microsoft.com/office/drawing/2014/main" id="{972ADA27-75DE-414A-EB6E-8A0AE063C714}"/>
              </a:ext>
            </a:extLst>
          </p:cNvPr>
          <p:cNvSpPr/>
          <p:nvPr/>
        </p:nvSpPr>
        <p:spPr>
          <a:xfrm>
            <a:off x="828571" y="1540257"/>
            <a:ext cx="3385915" cy="4821179"/>
          </a:xfrm>
          <a:prstGeom prst="roundRect">
            <a:avLst>
              <a:gd name="adj" fmla="val 377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22132E3-2AB4-9D68-E033-84E5A19D569C}"/>
              </a:ext>
            </a:extLst>
          </p:cNvPr>
          <p:cNvSpPr txBox="1"/>
          <p:nvPr/>
        </p:nvSpPr>
        <p:spPr>
          <a:xfrm>
            <a:off x="828570" y="1599633"/>
            <a:ext cx="3385915" cy="400110"/>
          </a:xfrm>
          <a:prstGeom prst="rect">
            <a:avLst/>
          </a:prstGeom>
          <a:noFill/>
        </p:spPr>
        <p:txBody>
          <a:bodyPr wrap="square">
            <a:spAutoFit/>
          </a:bodyPr>
          <a:lstStyle/>
          <a:p>
            <a:pPr algn="ctr"/>
            <a:r>
              <a:rPr lang="en-US" sz="2000" b="1" dirty="0">
                <a:solidFill>
                  <a:schemeClr val="bg1"/>
                </a:solidFill>
              </a:rPr>
              <a:t>Challenge</a:t>
            </a:r>
          </a:p>
        </p:txBody>
      </p:sp>
      <p:sp>
        <p:nvSpPr>
          <p:cNvPr id="21" name="Rounded Rectangle 20">
            <a:extLst>
              <a:ext uri="{FF2B5EF4-FFF2-40B4-BE49-F238E27FC236}">
                <a16:creationId xmlns:a16="http://schemas.microsoft.com/office/drawing/2014/main" id="{8D14B033-067F-8B01-F16D-79F91709D73D}"/>
              </a:ext>
            </a:extLst>
          </p:cNvPr>
          <p:cNvSpPr/>
          <p:nvPr/>
        </p:nvSpPr>
        <p:spPr>
          <a:xfrm>
            <a:off x="828569" y="2047835"/>
            <a:ext cx="3385915" cy="4446631"/>
          </a:xfrm>
          <a:prstGeom prst="roundRect">
            <a:avLst>
              <a:gd name="adj" fmla="val 3771"/>
            </a:avLst>
          </a:prstGeom>
          <a:solidFill>
            <a:srgbClr val="F8F8FC"/>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37160" rIns="182880" bIns="137160" rtlCol="0" anchor="t">
            <a:normAutofit/>
          </a:bodyPr>
          <a:lstStyle/>
          <a:p>
            <a:pPr>
              <a:defRPr/>
            </a:pPr>
            <a:r>
              <a:rPr lang="en-US" sz="1100" b="0" i="0">
                <a:solidFill>
                  <a:srgbClr val="000000"/>
                </a:solidFill>
                <a:effectLst/>
                <a:latin typeface="Arial" panose="020B0604020202020204" pitchFamily="34" charset="0"/>
                <a:cs typeface="Arial" panose="020B0604020202020204" pitchFamily="34" charset="0"/>
              </a:rPr>
              <a:t>Hunter Engineering wanted to accelerate their digital presence due to COVID-related restrictions and streamline content production needed to launch high quality content.</a:t>
            </a:r>
            <a:r>
              <a:rPr lang="en-US" sz="1100" b="1" i="0">
                <a:solidFill>
                  <a:srgbClr val="000000"/>
                </a:solidFill>
                <a:effectLst/>
                <a:latin typeface="Arial" panose="020B0604020202020204" pitchFamily="34" charset="0"/>
                <a:cs typeface="Arial" panose="020B0604020202020204" pitchFamily="34" charset="0"/>
              </a:rPr>
              <a:t> </a:t>
            </a:r>
            <a:r>
              <a:rPr lang="en-US" sz="1100" b="0" i="0">
                <a:solidFill>
                  <a:srgbClr val="000000"/>
                </a:solidFill>
                <a:effectLst/>
                <a:latin typeface="Arial" panose="020B0604020202020204" pitchFamily="34" charset="0"/>
                <a:cs typeface="Arial" panose="020B0604020202020204" pitchFamily="34" charset="0"/>
              </a:rPr>
              <a:t> </a:t>
            </a:r>
          </a:p>
          <a:p>
            <a:pPr algn="l" rtl="0" fontAlgn="base"/>
            <a:endParaRPr lang="en-US" sz="1100">
              <a:solidFill>
                <a:srgbClr val="000000"/>
              </a:solidFill>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en-US" sz="1100" b="1" i="0">
                <a:solidFill>
                  <a:schemeClr val="accent1"/>
                </a:solidFill>
                <a:effectLst/>
                <a:latin typeface="Arial" panose="020B0604020202020204" pitchFamily="34" charset="0"/>
                <a:cs typeface="Arial" panose="020B0604020202020204" pitchFamily="34" charset="0"/>
              </a:rPr>
              <a:t>Limited commerce platform: </a:t>
            </a:r>
            <a:r>
              <a:rPr lang="en-US" sz="1100" b="0" i="0">
                <a:solidFill>
                  <a:srgbClr val="000000"/>
                </a:solidFill>
                <a:effectLst/>
                <a:latin typeface="Arial" panose="020B0604020202020204" pitchFamily="34" charset="0"/>
                <a:cs typeface="Arial" panose="020B0604020202020204" pitchFamily="34" charset="0"/>
              </a:rPr>
              <a:t>Hunter Engineering found it difficult to manage multiple users on their CMS, leading to stagnant adoption and usage. </a:t>
            </a:r>
            <a:br>
              <a:rPr lang="en-US" sz="1100" b="0" i="0">
                <a:solidFill>
                  <a:srgbClr val="000000"/>
                </a:solidFill>
                <a:effectLst/>
                <a:latin typeface="Arial" panose="020B0604020202020204" pitchFamily="34" charset="0"/>
                <a:cs typeface="Arial" panose="020B0604020202020204" pitchFamily="34" charset="0"/>
              </a:rPr>
            </a:br>
            <a:endParaRPr lang="en-US" sz="1100" b="0" i="0">
              <a:solidFill>
                <a:srgbClr val="000000"/>
              </a:solidFill>
              <a:effectLst/>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en-US" sz="1100" b="1" i="0">
                <a:solidFill>
                  <a:schemeClr val="accent1"/>
                </a:solidFill>
                <a:effectLst/>
                <a:latin typeface="Arial" panose="020B0604020202020204" pitchFamily="34" charset="0"/>
                <a:cs typeface="Arial" panose="020B0604020202020204" pitchFamily="34" charset="0"/>
              </a:rPr>
              <a:t>Outdated content production process:</a:t>
            </a:r>
            <a:r>
              <a:rPr lang="en-US" sz="1100" b="0" i="0">
                <a:solidFill>
                  <a:schemeClr val="accent1"/>
                </a:solidFill>
                <a:effectLst/>
                <a:latin typeface="Arial" panose="020B0604020202020204" pitchFamily="34" charset="0"/>
                <a:cs typeface="Arial" panose="020B0604020202020204" pitchFamily="34" charset="0"/>
              </a:rPr>
              <a:t> </a:t>
            </a:r>
            <a:r>
              <a:rPr lang="en-US" sz="1100" b="0" i="0">
                <a:solidFill>
                  <a:srgbClr val="000000"/>
                </a:solidFill>
                <a:effectLst/>
                <a:latin typeface="Arial" panose="020B0604020202020204" pitchFamily="34" charset="0"/>
                <a:cs typeface="Arial" panose="020B0604020202020204" pitchFamily="34" charset="0"/>
              </a:rPr>
              <a:t>Manual content editing using pen and paper slowed approvals and delayed production.</a:t>
            </a:r>
            <a:br>
              <a:rPr lang="en-US" sz="1100" b="0" i="0">
                <a:solidFill>
                  <a:srgbClr val="000000"/>
                </a:solidFill>
                <a:effectLst/>
                <a:latin typeface="Arial" panose="020B0604020202020204" pitchFamily="34" charset="0"/>
                <a:cs typeface="Arial" panose="020B0604020202020204" pitchFamily="34" charset="0"/>
              </a:rPr>
            </a:br>
            <a:endParaRPr lang="en-US" sz="1100" b="0" i="0">
              <a:solidFill>
                <a:srgbClr val="000000"/>
              </a:solidFill>
              <a:effectLst/>
              <a:latin typeface="Arial" panose="020B0604020202020204" pitchFamily="34" charset="0"/>
              <a:cs typeface="Arial" panose="020B0604020202020204" pitchFamily="34" charset="0"/>
            </a:endParaRPr>
          </a:p>
          <a:p>
            <a:pPr marL="285750" indent="-285750" algn="l" rtl="0" fontAlgn="base">
              <a:buFont typeface="Arial" panose="020B0604020202020204" pitchFamily="34" charset="0"/>
              <a:buChar char="•"/>
            </a:pPr>
            <a:r>
              <a:rPr lang="en-US" sz="1100" b="1" i="0">
                <a:solidFill>
                  <a:schemeClr val="accent1"/>
                </a:solidFill>
                <a:effectLst/>
                <a:latin typeface="Arial" panose="020B0604020202020204" pitchFamily="34" charset="0"/>
                <a:cs typeface="Arial" panose="020B0604020202020204" pitchFamily="34" charset="0"/>
              </a:rPr>
              <a:t>Need for intuitive technology: </a:t>
            </a:r>
            <a:r>
              <a:rPr lang="en-US" sz="1100" b="0" i="0">
                <a:solidFill>
                  <a:srgbClr val="000000"/>
                </a:solidFill>
                <a:effectLst/>
                <a:latin typeface="Arial" panose="020B0604020202020204" pitchFamily="34" charset="0"/>
                <a:cs typeface="Arial" panose="020B0604020202020204" pitchFamily="34" charset="0"/>
              </a:rPr>
              <a:t>Platform onboarding was time consuming and stifled collaboration and site fixes.</a:t>
            </a:r>
            <a:br>
              <a:rPr lang="en-US" sz="1200" b="0" i="0">
                <a:solidFill>
                  <a:srgbClr val="000000"/>
                </a:solidFill>
                <a:effectLst/>
                <a:latin typeface="WordVisiCarriageReturn_MSFontService"/>
              </a:rPr>
            </a:br>
            <a:r>
              <a:rPr lang="en-US" sz="1200" b="0" i="0">
                <a:solidFill>
                  <a:srgbClr val="000000"/>
                </a:solidFill>
                <a:effectLst/>
                <a:latin typeface="Calibri" panose="020F0502020204030204" pitchFamily="34" charset="0"/>
              </a:rPr>
              <a:t> </a:t>
            </a:r>
          </a:p>
          <a:p>
            <a:pPr marL="171450" indent="-171450">
              <a:buFont typeface="Arial" panose="020B0604020202020204" pitchFamily="34" charset="0"/>
              <a:buChar char="•"/>
              <a:defRPr/>
            </a:pPr>
            <a:endParaRPr kumimoji="0" lang="en-US" sz="11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3" name="Rounded Rectangle 22">
            <a:extLst>
              <a:ext uri="{FF2B5EF4-FFF2-40B4-BE49-F238E27FC236}">
                <a16:creationId xmlns:a16="http://schemas.microsoft.com/office/drawing/2014/main" id="{D78052A8-E994-EBF3-4A5D-1711121C3168}"/>
              </a:ext>
            </a:extLst>
          </p:cNvPr>
          <p:cNvSpPr/>
          <p:nvPr/>
        </p:nvSpPr>
        <p:spPr>
          <a:xfrm>
            <a:off x="4403044" y="1540257"/>
            <a:ext cx="3385915" cy="4821179"/>
          </a:xfrm>
          <a:prstGeom prst="roundRect">
            <a:avLst>
              <a:gd name="adj" fmla="val 377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260A5EE-BA90-7934-359B-A414EFBEF009}"/>
              </a:ext>
            </a:extLst>
          </p:cNvPr>
          <p:cNvSpPr txBox="1"/>
          <p:nvPr/>
        </p:nvSpPr>
        <p:spPr>
          <a:xfrm>
            <a:off x="4403043" y="1599633"/>
            <a:ext cx="3385915" cy="400110"/>
          </a:xfrm>
          <a:prstGeom prst="rect">
            <a:avLst/>
          </a:prstGeom>
          <a:noFill/>
        </p:spPr>
        <p:txBody>
          <a:bodyPr wrap="square">
            <a:spAutoFit/>
          </a:bodyPr>
          <a:lstStyle/>
          <a:p>
            <a:pPr algn="ctr"/>
            <a:r>
              <a:rPr lang="en-US" sz="2000" b="1">
                <a:solidFill>
                  <a:srgbClr val="10141D"/>
                </a:solidFill>
              </a:rPr>
              <a:t>Solution</a:t>
            </a:r>
          </a:p>
        </p:txBody>
      </p:sp>
      <p:sp>
        <p:nvSpPr>
          <p:cNvPr id="29" name="Rounded Rectangle 28">
            <a:extLst>
              <a:ext uri="{FF2B5EF4-FFF2-40B4-BE49-F238E27FC236}">
                <a16:creationId xmlns:a16="http://schemas.microsoft.com/office/drawing/2014/main" id="{3B144F71-5024-EF6F-9FEE-09D11E7E74F6}"/>
              </a:ext>
            </a:extLst>
          </p:cNvPr>
          <p:cNvSpPr/>
          <p:nvPr/>
        </p:nvSpPr>
        <p:spPr>
          <a:xfrm>
            <a:off x="4403042" y="2047835"/>
            <a:ext cx="3385915" cy="4446631"/>
          </a:xfrm>
          <a:prstGeom prst="roundRect">
            <a:avLst>
              <a:gd name="adj" fmla="val 3771"/>
            </a:avLst>
          </a:prstGeom>
          <a:solidFill>
            <a:srgbClr val="F8F8FC"/>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37160" rIns="182880" bIns="137160" rtlCol="0" anchor="t">
            <a:normAutofit/>
          </a:bodyPr>
          <a:lstStyle/>
          <a:p>
            <a:pPr algn="l" rtl="0" fontAlgn="base"/>
            <a:r>
              <a:rPr lang="en-US" sz="1100" b="0" i="0">
                <a:solidFill>
                  <a:srgbClr val="000000"/>
                </a:solidFill>
                <a:effectLst/>
                <a:latin typeface="Arial" panose="020B0604020202020204" pitchFamily="34" charset="0"/>
                <a:cs typeface="Arial" panose="020B0604020202020204" pitchFamily="34" charset="0"/>
              </a:rPr>
              <a:t>Optimizely One enabled Hunter Engineering to fast-track content production and scale their business globally.</a:t>
            </a:r>
            <a:br>
              <a:rPr lang="en-US" sz="1100" b="0" i="0">
                <a:solidFill>
                  <a:srgbClr val="000000"/>
                </a:solidFill>
                <a:effectLst/>
                <a:latin typeface="Arial" panose="020B0604020202020204" pitchFamily="34" charset="0"/>
                <a:cs typeface="Arial" panose="020B0604020202020204" pitchFamily="34" charset="0"/>
              </a:rPr>
            </a:br>
            <a:r>
              <a:rPr lang="en-US" sz="1100" b="0" i="0">
                <a:solidFill>
                  <a:srgbClr val="000000"/>
                </a:solidFill>
                <a:effectLst/>
                <a:latin typeface="Arial" panose="020B0604020202020204" pitchFamily="34" charset="0"/>
                <a:cs typeface="Arial" panose="020B0604020202020204" pitchFamily="34" charset="0"/>
              </a:rPr>
              <a:t> </a:t>
            </a:r>
            <a:endParaRPr lang="en-US" sz="1100" b="0" i="0">
              <a:solidFill>
                <a:schemeClr val="accent1"/>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US" sz="1100" b="1" i="0">
                <a:solidFill>
                  <a:schemeClr val="accent1"/>
                </a:solidFill>
                <a:effectLst/>
                <a:latin typeface="Arial" panose="020B0604020202020204" pitchFamily="34" charset="0"/>
                <a:cs typeface="Arial" panose="020B0604020202020204" pitchFamily="34" charset="0"/>
              </a:rPr>
              <a:t>Content Management System: </a:t>
            </a:r>
            <a:r>
              <a:rPr lang="en-US" sz="1100" b="0" i="0">
                <a:solidFill>
                  <a:srgbClr val="000000"/>
                </a:solidFill>
                <a:effectLst/>
                <a:latin typeface="Arial" panose="020B0604020202020204" pitchFamily="34" charset="0"/>
                <a:cs typeface="Arial" panose="020B0604020202020204" pitchFamily="34" charset="0"/>
              </a:rPr>
              <a:t>Hunter launched personalized content experiences and streamlined product catalog management for their e-commerce site. </a:t>
            </a:r>
            <a:br>
              <a:rPr lang="en-US" sz="1100" b="0" i="0">
                <a:solidFill>
                  <a:srgbClr val="000000"/>
                </a:solidFill>
                <a:effectLst/>
                <a:latin typeface="Arial" panose="020B0604020202020204" pitchFamily="34" charset="0"/>
                <a:cs typeface="Arial" panose="020B0604020202020204" pitchFamily="34" charset="0"/>
              </a:rPr>
            </a:br>
            <a:endParaRPr lang="en-US" sz="1100" b="0" i="0">
              <a:solidFill>
                <a:srgbClr val="000000"/>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US" sz="1100" b="1" i="0">
                <a:solidFill>
                  <a:schemeClr val="accent1"/>
                </a:solidFill>
                <a:effectLst/>
                <a:latin typeface="Arial" panose="020B0604020202020204" pitchFamily="34" charset="0"/>
                <a:cs typeface="Arial" panose="020B0604020202020204" pitchFamily="34" charset="0"/>
              </a:rPr>
              <a:t>Customized Commerce: </a:t>
            </a:r>
            <a:r>
              <a:rPr lang="en-US" sz="1100" b="0" i="0">
                <a:solidFill>
                  <a:srgbClr val="000000"/>
                </a:solidFill>
                <a:effectLst/>
                <a:latin typeface="Arial" panose="020B0604020202020204" pitchFamily="34" charset="0"/>
                <a:cs typeface="Arial" panose="020B0604020202020204" pitchFamily="34" charset="0"/>
              </a:rPr>
              <a:t>Hunter’s partner team crafted an engaging site experience that could extend their brand globally and empowered non-technical users to curate engaging buying experiences. </a:t>
            </a:r>
            <a:br>
              <a:rPr lang="en-US" sz="1100" b="0" i="0">
                <a:solidFill>
                  <a:srgbClr val="000000"/>
                </a:solidFill>
                <a:effectLst/>
                <a:latin typeface="Arial" panose="020B0604020202020204" pitchFamily="34" charset="0"/>
                <a:cs typeface="Arial" panose="020B0604020202020204" pitchFamily="34" charset="0"/>
              </a:rPr>
            </a:br>
            <a:endParaRPr lang="en-US" sz="1100" b="0" i="0">
              <a:solidFill>
                <a:srgbClr val="000000"/>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US" sz="1100" b="1" i="0">
                <a:solidFill>
                  <a:schemeClr val="accent1"/>
                </a:solidFill>
                <a:effectLst/>
                <a:latin typeface="Arial" panose="020B0604020202020204" pitchFamily="34" charset="0"/>
                <a:cs typeface="Arial" panose="020B0604020202020204" pitchFamily="34" charset="0"/>
              </a:rPr>
              <a:t>Content Marketing Platform: </a:t>
            </a:r>
            <a:r>
              <a:rPr lang="en-US" sz="1100" b="0" i="0">
                <a:solidFill>
                  <a:srgbClr val="000000"/>
                </a:solidFill>
                <a:effectLst/>
                <a:latin typeface="Arial" panose="020B0604020202020204" pitchFamily="34" charset="0"/>
                <a:cs typeface="Arial" panose="020B0604020202020204" pitchFamily="34" charset="0"/>
              </a:rPr>
              <a:t>Hunter Engineering ditched outdated content production methods to centralize content with a cloud-based solution where employees can create, collaborate, and manage content and approvals.</a:t>
            </a:r>
          </a:p>
        </p:txBody>
      </p:sp>
      <p:sp>
        <p:nvSpPr>
          <p:cNvPr id="30" name="Rounded Rectangle 29">
            <a:extLst>
              <a:ext uri="{FF2B5EF4-FFF2-40B4-BE49-F238E27FC236}">
                <a16:creationId xmlns:a16="http://schemas.microsoft.com/office/drawing/2014/main" id="{ACF4A568-66AE-C2C1-204C-3E3E9C5AAB4F}"/>
              </a:ext>
            </a:extLst>
          </p:cNvPr>
          <p:cNvSpPr/>
          <p:nvPr/>
        </p:nvSpPr>
        <p:spPr>
          <a:xfrm>
            <a:off x="7977516" y="1540257"/>
            <a:ext cx="3385915" cy="4821179"/>
          </a:xfrm>
          <a:prstGeom prst="roundRect">
            <a:avLst>
              <a:gd name="adj" fmla="val 377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4920661-D885-DD43-2FB4-28174286778A}"/>
              </a:ext>
            </a:extLst>
          </p:cNvPr>
          <p:cNvSpPr txBox="1"/>
          <p:nvPr/>
        </p:nvSpPr>
        <p:spPr>
          <a:xfrm>
            <a:off x="7977515" y="1599633"/>
            <a:ext cx="3385915" cy="400110"/>
          </a:xfrm>
          <a:prstGeom prst="rect">
            <a:avLst/>
          </a:prstGeom>
          <a:noFill/>
        </p:spPr>
        <p:txBody>
          <a:bodyPr wrap="square">
            <a:spAutoFit/>
          </a:bodyPr>
          <a:lstStyle/>
          <a:p>
            <a:pPr algn="ctr"/>
            <a:r>
              <a:rPr lang="en-US" sz="2000" b="1" dirty="0">
                <a:solidFill>
                  <a:schemeClr val="bg1"/>
                </a:solidFill>
              </a:rPr>
              <a:t>Outcomes</a:t>
            </a:r>
          </a:p>
        </p:txBody>
      </p:sp>
      <p:sp>
        <p:nvSpPr>
          <p:cNvPr id="34" name="Rounded Rectangle 33">
            <a:extLst>
              <a:ext uri="{FF2B5EF4-FFF2-40B4-BE49-F238E27FC236}">
                <a16:creationId xmlns:a16="http://schemas.microsoft.com/office/drawing/2014/main" id="{886BFE92-BC87-62D7-CE56-399D7FDC4DE3}"/>
              </a:ext>
            </a:extLst>
          </p:cNvPr>
          <p:cNvSpPr/>
          <p:nvPr/>
        </p:nvSpPr>
        <p:spPr>
          <a:xfrm>
            <a:off x="7977514" y="2047835"/>
            <a:ext cx="3385915" cy="4446631"/>
          </a:xfrm>
          <a:prstGeom prst="roundRect">
            <a:avLst>
              <a:gd name="adj" fmla="val 3771"/>
            </a:avLst>
          </a:prstGeom>
          <a:solidFill>
            <a:srgbClr val="F8F8FC"/>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37160" rIns="182880" bIns="137160" rtlCol="0" anchor="t">
            <a:normAutofit/>
          </a:bodyPr>
          <a:lstStyle/>
          <a:p>
            <a:pPr algn="l" rtl="0" fontAlgn="base"/>
            <a:r>
              <a:rPr lang="en-US" sz="1100" b="0" i="0">
                <a:solidFill>
                  <a:srgbClr val="000000"/>
                </a:solidFill>
                <a:effectLst/>
                <a:latin typeface="Arial" panose="020B0604020202020204" pitchFamily="34" charset="0"/>
                <a:cs typeface="Arial" panose="020B0604020202020204" pitchFamily="34" charset="0"/>
              </a:rPr>
              <a:t>With Optimizely One, Hunter Engineering created a personalized e-commerce site while digitally empowering their workforce to improve content production.</a:t>
            </a:r>
            <a:br>
              <a:rPr lang="en-US" sz="1100" b="0" i="0">
                <a:solidFill>
                  <a:srgbClr val="000000"/>
                </a:solidFill>
                <a:effectLst/>
                <a:latin typeface="Arial" panose="020B0604020202020204" pitchFamily="34" charset="0"/>
                <a:cs typeface="Arial" panose="020B0604020202020204" pitchFamily="34" charset="0"/>
              </a:rPr>
            </a:br>
            <a:endParaRPr lang="en-US" sz="1100">
              <a:solidFill>
                <a:srgbClr val="000000"/>
              </a:solidFill>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US" sz="1100" b="1" i="0">
                <a:solidFill>
                  <a:schemeClr val="accent1"/>
                </a:solidFill>
                <a:effectLst/>
                <a:latin typeface="Arial" panose="020B0604020202020204" pitchFamily="34" charset="0"/>
                <a:cs typeface="Arial" panose="020B0604020202020204" pitchFamily="34" charset="0"/>
              </a:rPr>
              <a:t>Increased revenue and engagement:</a:t>
            </a:r>
            <a:r>
              <a:rPr lang="en-US" sz="1100" b="0" i="0">
                <a:solidFill>
                  <a:schemeClr val="accent1"/>
                </a:solidFill>
                <a:effectLst/>
                <a:latin typeface="Arial" panose="020B0604020202020204" pitchFamily="34" charset="0"/>
                <a:cs typeface="Arial" panose="020B0604020202020204" pitchFamily="34" charset="0"/>
              </a:rPr>
              <a:t> </a:t>
            </a:r>
            <a:r>
              <a:rPr lang="en-US" sz="1100" b="0" i="0">
                <a:solidFill>
                  <a:srgbClr val="000000"/>
                </a:solidFill>
                <a:effectLst/>
                <a:latin typeface="Arial" panose="020B0604020202020204" pitchFamily="34" charset="0"/>
                <a:cs typeface="Arial" panose="020B0604020202020204" pitchFamily="34" charset="0"/>
              </a:rPr>
              <a:t>Hunter achieved an 88% increase in digital leads year-over-year (YoY), saw a 20% average month-over-month (MoM) increase in order volume, and a 72% increase in site traffic. </a:t>
            </a:r>
            <a:br>
              <a:rPr lang="en-US" sz="1100" b="0" i="0">
                <a:solidFill>
                  <a:srgbClr val="000000"/>
                </a:solidFill>
                <a:effectLst/>
                <a:latin typeface="Arial" panose="020B0604020202020204" pitchFamily="34" charset="0"/>
                <a:cs typeface="Arial" panose="020B0604020202020204" pitchFamily="34" charset="0"/>
              </a:rPr>
            </a:br>
            <a:endParaRPr lang="en-US" sz="1100" b="0" i="0">
              <a:solidFill>
                <a:srgbClr val="000000"/>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US" sz="1100" b="1" i="0">
                <a:solidFill>
                  <a:schemeClr val="accent1"/>
                </a:solidFill>
                <a:effectLst/>
                <a:latin typeface="Arial" panose="020B0604020202020204" pitchFamily="34" charset="0"/>
                <a:cs typeface="Arial" panose="020B0604020202020204" pitchFamily="34" charset="0"/>
              </a:rPr>
              <a:t>Marketing and content transformation:</a:t>
            </a:r>
            <a:r>
              <a:rPr lang="en-US" sz="1100" b="0" i="0">
                <a:solidFill>
                  <a:schemeClr val="accent1"/>
                </a:solidFill>
                <a:effectLst/>
                <a:latin typeface="Arial" panose="020B0604020202020204" pitchFamily="34" charset="0"/>
                <a:cs typeface="Arial" panose="020B0604020202020204" pitchFamily="34" charset="0"/>
              </a:rPr>
              <a:t> </a:t>
            </a:r>
            <a:r>
              <a:rPr lang="en-US" sz="1100" b="0" i="0">
                <a:solidFill>
                  <a:srgbClr val="000000"/>
                </a:solidFill>
                <a:effectLst/>
                <a:latin typeface="Arial" panose="020B0604020202020204" pitchFamily="34" charset="0"/>
                <a:cs typeface="Arial" panose="020B0604020202020204" pitchFamily="34" charset="0"/>
              </a:rPr>
              <a:t>Hunter enabled employees to collaborate on content production through a cloud-native solution that significantly increased production and boosted employee morale. </a:t>
            </a:r>
            <a:br>
              <a:rPr lang="en-US" sz="1100" b="0" i="0">
                <a:solidFill>
                  <a:srgbClr val="000000"/>
                </a:solidFill>
                <a:effectLst/>
                <a:latin typeface="Arial" panose="020B0604020202020204" pitchFamily="34" charset="0"/>
                <a:cs typeface="Arial" panose="020B0604020202020204" pitchFamily="34" charset="0"/>
              </a:rPr>
            </a:br>
            <a:endParaRPr lang="en-US" sz="1100" b="0" i="0">
              <a:solidFill>
                <a:srgbClr val="000000"/>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US" sz="1100" b="1" i="0">
                <a:solidFill>
                  <a:schemeClr val="accent1"/>
                </a:solidFill>
                <a:effectLst/>
                <a:latin typeface="Arial" panose="020B0604020202020204" pitchFamily="34" charset="0"/>
                <a:cs typeface="Arial" panose="020B0604020202020204" pitchFamily="34" charset="0"/>
              </a:rPr>
              <a:t>Improving the customer experience: </a:t>
            </a:r>
            <a:r>
              <a:rPr lang="en-US" sz="1100" b="0" i="0">
                <a:solidFill>
                  <a:srgbClr val="000000"/>
                </a:solidFill>
                <a:effectLst/>
                <a:latin typeface="Arial" panose="020B0604020202020204" pitchFamily="34" charset="0"/>
                <a:cs typeface="Arial" panose="020B0604020202020204" pitchFamily="34" charset="0"/>
              </a:rPr>
              <a:t>With Customized Commerce’s PaaS foundation, Hunter Engineering’s team can create bespoke commerce experiences that delight customers.</a:t>
            </a:r>
          </a:p>
        </p:txBody>
      </p:sp>
      <p:pic>
        <p:nvPicPr>
          <p:cNvPr id="4" name="Picture 3" descr="A black and white logo with red text&#10;&#10;Description automatically generated">
            <a:extLst>
              <a:ext uri="{FF2B5EF4-FFF2-40B4-BE49-F238E27FC236}">
                <a16:creationId xmlns:a16="http://schemas.microsoft.com/office/drawing/2014/main" id="{26B2D89C-BF24-9EF1-49E1-01DE3E59BD6D}"/>
              </a:ext>
            </a:extLst>
          </p:cNvPr>
          <p:cNvPicPr>
            <a:picLocks noChangeAspect="1"/>
          </p:cNvPicPr>
          <p:nvPr/>
        </p:nvPicPr>
        <p:blipFill>
          <a:blip r:embed="rId4"/>
          <a:stretch>
            <a:fillRect/>
          </a:stretch>
        </p:blipFill>
        <p:spPr>
          <a:xfrm>
            <a:off x="8366880" y="181020"/>
            <a:ext cx="2887019" cy="657972"/>
          </a:xfrm>
          <a:prstGeom prst="rect">
            <a:avLst/>
          </a:prstGeom>
        </p:spPr>
      </p:pic>
    </p:spTree>
    <p:extLst>
      <p:ext uri="{BB962C8B-B14F-4D97-AF65-F5344CB8AC3E}">
        <p14:creationId xmlns:p14="http://schemas.microsoft.com/office/powerpoint/2010/main" val="1799106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3BDA0022-FE7D-EF42-34F3-603B404351C1}"/>
              </a:ext>
            </a:extLst>
          </p:cNvPr>
          <p:cNvSpPr/>
          <p:nvPr/>
        </p:nvSpPr>
        <p:spPr>
          <a:xfrm>
            <a:off x="0" y="-43841"/>
            <a:ext cx="12192000" cy="1230065"/>
          </a:xfrm>
          <a:custGeom>
            <a:avLst/>
            <a:gdLst>
              <a:gd name="connsiteX0" fmla="*/ 0 w 12192000"/>
              <a:gd name="connsiteY0" fmla="*/ 0 h 1059294"/>
              <a:gd name="connsiteX1" fmla="*/ 12192000 w 12192000"/>
              <a:gd name="connsiteY1" fmla="*/ 0 h 1059294"/>
              <a:gd name="connsiteX2" fmla="*/ 12192000 w 12192000"/>
              <a:gd name="connsiteY2" fmla="*/ 1059294 h 1059294"/>
              <a:gd name="connsiteX3" fmla="*/ 0 w 12192000"/>
              <a:gd name="connsiteY3" fmla="*/ 1059294 h 1059294"/>
              <a:gd name="connsiteX4" fmla="*/ 0 w 12192000"/>
              <a:gd name="connsiteY4" fmla="*/ 0 h 1059294"/>
              <a:gd name="connsiteX0" fmla="*/ 0 w 12192000"/>
              <a:gd name="connsiteY0" fmla="*/ 0 h 1275689"/>
              <a:gd name="connsiteX1" fmla="*/ 12192000 w 12192000"/>
              <a:gd name="connsiteY1" fmla="*/ 0 h 1275689"/>
              <a:gd name="connsiteX2" fmla="*/ 12192000 w 12192000"/>
              <a:gd name="connsiteY2" fmla="*/ 1059294 h 1275689"/>
              <a:gd name="connsiteX3" fmla="*/ 0 w 12192000"/>
              <a:gd name="connsiteY3" fmla="*/ 1059294 h 1275689"/>
              <a:gd name="connsiteX4" fmla="*/ 0 w 12192000"/>
              <a:gd name="connsiteY4" fmla="*/ 0 h 1275689"/>
              <a:gd name="connsiteX0" fmla="*/ 0 w 12192000"/>
              <a:gd name="connsiteY0" fmla="*/ 0 h 1231632"/>
              <a:gd name="connsiteX1" fmla="*/ 12192000 w 12192000"/>
              <a:gd name="connsiteY1" fmla="*/ 0 h 1231632"/>
              <a:gd name="connsiteX2" fmla="*/ 12192000 w 12192000"/>
              <a:gd name="connsiteY2" fmla="*/ 1059294 h 1231632"/>
              <a:gd name="connsiteX3" fmla="*/ 0 w 12192000"/>
              <a:gd name="connsiteY3" fmla="*/ 1059294 h 1231632"/>
              <a:gd name="connsiteX4" fmla="*/ 0 w 12192000"/>
              <a:gd name="connsiteY4" fmla="*/ 0 h 1231632"/>
              <a:gd name="connsiteX0" fmla="*/ 0 w 12192000"/>
              <a:gd name="connsiteY0" fmla="*/ 0 h 1186224"/>
              <a:gd name="connsiteX1" fmla="*/ 12192000 w 12192000"/>
              <a:gd name="connsiteY1" fmla="*/ 0 h 1186224"/>
              <a:gd name="connsiteX2" fmla="*/ 12192000 w 12192000"/>
              <a:gd name="connsiteY2" fmla="*/ 1059294 h 1186224"/>
              <a:gd name="connsiteX3" fmla="*/ 0 w 12192000"/>
              <a:gd name="connsiteY3" fmla="*/ 1059294 h 1186224"/>
              <a:gd name="connsiteX4" fmla="*/ 0 w 12192000"/>
              <a:gd name="connsiteY4" fmla="*/ 0 h 1186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186224">
                <a:moveTo>
                  <a:pt x="0" y="0"/>
                </a:moveTo>
                <a:lnTo>
                  <a:pt x="12192000" y="0"/>
                </a:lnTo>
                <a:lnTo>
                  <a:pt x="12192000" y="1059294"/>
                </a:lnTo>
                <a:cubicBezTo>
                  <a:pt x="7926119" y="821787"/>
                  <a:pt x="3600863" y="1439305"/>
                  <a:pt x="0" y="1059294"/>
                </a:cubicBezTo>
                <a:lnTo>
                  <a:pt x="0" y="0"/>
                </a:lnTo>
                <a:close/>
              </a:path>
            </a:pathLst>
          </a:custGeom>
          <a:gradFill>
            <a:gsLst>
              <a:gs pos="100000">
                <a:schemeClr val="accent1"/>
              </a:gs>
              <a:gs pos="14000">
                <a:schemeClr val="tx2"/>
              </a:gs>
            </a:gsLst>
            <a:lin ang="2700000" scaled="0"/>
          </a:gradFill>
          <a:ln w="15875">
            <a:gradFill flip="none" rotWithShape="1">
              <a:gsLst>
                <a:gs pos="65000">
                  <a:schemeClr val="accent3"/>
                </a:gs>
                <a:gs pos="0">
                  <a:schemeClr val="accent1">
                    <a:lumMod val="5000"/>
                    <a:lumOff val="95000"/>
                    <a:alpha val="0"/>
                  </a:schemeClr>
                </a:gs>
                <a:gs pos="93000">
                  <a:schemeClr val="accent1">
                    <a:lumMod val="5000"/>
                    <a:lumOff val="95000"/>
                    <a:alpha val="0"/>
                  </a:schemeClr>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070DA04-7C91-A947-006F-905AE00EC782}"/>
              </a:ext>
            </a:extLst>
          </p:cNvPr>
          <p:cNvSpPr>
            <a:spLocks noGrp="1"/>
          </p:cNvSpPr>
          <p:nvPr>
            <p:ph type="body" sz="quarter" idx="18"/>
          </p:nvPr>
        </p:nvSpPr>
        <p:spPr>
          <a:xfrm>
            <a:off x="1183642" y="2936871"/>
            <a:ext cx="3407102" cy="1515815"/>
          </a:xfrm>
        </p:spPr>
        <p:txBody>
          <a:bodyPr anchor="ctr">
            <a:normAutofit/>
          </a:bodyPr>
          <a:lstStyle/>
          <a:p>
            <a:r>
              <a:rPr lang="en-US" sz="1400">
                <a:solidFill>
                  <a:schemeClr val="bg1"/>
                </a:solidFill>
              </a:rPr>
              <a:t>How Road Scholar leverages Optimizely One to revitalize its online digital presence, increase conversion rates and transform internal workflow management</a:t>
            </a:r>
          </a:p>
          <a:p>
            <a:pPr>
              <a:lnSpc>
                <a:spcPct val="120000"/>
              </a:lnSpc>
            </a:pPr>
            <a:endParaRPr lang="en-US" sz="1400">
              <a:solidFill>
                <a:schemeClr val="bg1"/>
              </a:solidFill>
              <a:cs typeface="Arial"/>
            </a:endParaRPr>
          </a:p>
        </p:txBody>
      </p:sp>
      <p:sp>
        <p:nvSpPr>
          <p:cNvPr id="5" name="Text Placeholder 3">
            <a:extLst>
              <a:ext uri="{FF2B5EF4-FFF2-40B4-BE49-F238E27FC236}">
                <a16:creationId xmlns:a16="http://schemas.microsoft.com/office/drawing/2014/main" id="{9D0E38EA-FFD9-A7D7-B26B-99B1C18022F7}"/>
              </a:ext>
            </a:extLst>
          </p:cNvPr>
          <p:cNvSpPr txBox="1">
            <a:spLocks/>
          </p:cNvSpPr>
          <p:nvPr/>
        </p:nvSpPr>
        <p:spPr>
          <a:xfrm>
            <a:off x="1179101" y="644439"/>
            <a:ext cx="2955993" cy="389107"/>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400" spc="300"/>
              <a:t>CUSTOMER SPOTLIGHT</a:t>
            </a:r>
          </a:p>
        </p:txBody>
      </p:sp>
      <p:pic>
        <p:nvPicPr>
          <p:cNvPr id="10" name="Picture 9">
            <a:extLst>
              <a:ext uri="{FF2B5EF4-FFF2-40B4-BE49-F238E27FC236}">
                <a16:creationId xmlns:a16="http://schemas.microsoft.com/office/drawing/2014/main" id="{BC064929-7D1E-11C6-0547-0F0CC36FB7F4}"/>
              </a:ext>
            </a:extLst>
          </p:cNvPr>
          <p:cNvPicPr>
            <a:picLocks noChangeAspect="1"/>
          </p:cNvPicPr>
          <p:nvPr/>
        </p:nvPicPr>
        <p:blipFill>
          <a:blip r:embed="rId3"/>
          <a:srcRect/>
          <a:stretch/>
        </p:blipFill>
        <p:spPr>
          <a:xfrm>
            <a:off x="808612" y="201739"/>
            <a:ext cx="2540948" cy="450875"/>
          </a:xfrm>
          <a:prstGeom prst="rect">
            <a:avLst/>
          </a:prstGeom>
        </p:spPr>
      </p:pic>
      <p:pic>
        <p:nvPicPr>
          <p:cNvPr id="19" name="Picture 18">
            <a:extLst>
              <a:ext uri="{FF2B5EF4-FFF2-40B4-BE49-F238E27FC236}">
                <a16:creationId xmlns:a16="http://schemas.microsoft.com/office/drawing/2014/main" id="{6763BAA7-5A90-27B7-38FF-37628E81C40D}"/>
              </a:ext>
            </a:extLst>
          </p:cNvPr>
          <p:cNvPicPr>
            <a:picLocks noChangeAspect="1"/>
          </p:cNvPicPr>
          <p:nvPr/>
        </p:nvPicPr>
        <p:blipFill>
          <a:blip r:embed="rId4"/>
          <a:stretch>
            <a:fillRect/>
          </a:stretch>
        </p:blipFill>
        <p:spPr>
          <a:xfrm>
            <a:off x="826718" y="2848956"/>
            <a:ext cx="172445" cy="1160087"/>
          </a:xfrm>
          <a:prstGeom prst="rect">
            <a:avLst/>
          </a:prstGeom>
        </p:spPr>
      </p:pic>
      <p:sp>
        <p:nvSpPr>
          <p:cNvPr id="24" name="Text Placeholder 3">
            <a:extLst>
              <a:ext uri="{FF2B5EF4-FFF2-40B4-BE49-F238E27FC236}">
                <a16:creationId xmlns:a16="http://schemas.microsoft.com/office/drawing/2014/main" id="{98DF1A33-D292-48EC-2502-E3D20CC74276}"/>
              </a:ext>
            </a:extLst>
          </p:cNvPr>
          <p:cNvSpPr txBox="1">
            <a:spLocks/>
          </p:cNvSpPr>
          <p:nvPr/>
        </p:nvSpPr>
        <p:spPr>
          <a:xfrm>
            <a:off x="1249158" y="4318659"/>
            <a:ext cx="1391255" cy="753784"/>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3600" dirty="0"/>
              <a:t>+30%</a:t>
            </a:r>
          </a:p>
        </p:txBody>
      </p:sp>
      <p:sp>
        <p:nvSpPr>
          <p:cNvPr id="26" name="Text Placeholder 3">
            <a:extLst>
              <a:ext uri="{FF2B5EF4-FFF2-40B4-BE49-F238E27FC236}">
                <a16:creationId xmlns:a16="http://schemas.microsoft.com/office/drawing/2014/main" id="{F20148CB-CA8B-0699-2F2D-4B0D5C9552BE}"/>
              </a:ext>
            </a:extLst>
          </p:cNvPr>
          <p:cNvSpPr txBox="1">
            <a:spLocks/>
          </p:cNvSpPr>
          <p:nvPr/>
        </p:nvSpPr>
        <p:spPr>
          <a:xfrm>
            <a:off x="2591044" y="4566747"/>
            <a:ext cx="1971126" cy="469645"/>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b="0">
                <a:solidFill>
                  <a:schemeClr val="bg1"/>
                </a:solidFill>
              </a:rPr>
              <a:t>Conversion Rates</a:t>
            </a:r>
            <a:endParaRPr lang="en-US"/>
          </a:p>
        </p:txBody>
      </p:sp>
      <p:sp>
        <p:nvSpPr>
          <p:cNvPr id="27" name="Text Placeholder 3">
            <a:extLst>
              <a:ext uri="{FF2B5EF4-FFF2-40B4-BE49-F238E27FC236}">
                <a16:creationId xmlns:a16="http://schemas.microsoft.com/office/drawing/2014/main" id="{BAA73A5D-DC26-63E1-54CE-6694F9718513}"/>
              </a:ext>
            </a:extLst>
          </p:cNvPr>
          <p:cNvSpPr txBox="1">
            <a:spLocks/>
          </p:cNvSpPr>
          <p:nvPr/>
        </p:nvSpPr>
        <p:spPr>
          <a:xfrm>
            <a:off x="1249158" y="5127181"/>
            <a:ext cx="1391255" cy="753784"/>
          </a:xfrm>
          <a:prstGeom prst="rect">
            <a:avLst/>
          </a:prstGeom>
        </p:spPr>
        <p:txBody>
          <a:bodyPr vert="horz" lIns="91440" tIns="45720" rIns="91440" bIns="45720" rtlCol="0" anchor="ctr">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3600"/>
              <a:t>+38%</a:t>
            </a:r>
          </a:p>
        </p:txBody>
      </p:sp>
      <p:sp>
        <p:nvSpPr>
          <p:cNvPr id="28" name="Text Placeholder 3">
            <a:extLst>
              <a:ext uri="{FF2B5EF4-FFF2-40B4-BE49-F238E27FC236}">
                <a16:creationId xmlns:a16="http://schemas.microsoft.com/office/drawing/2014/main" id="{3E6CB774-77B4-976A-2A02-54C248EBB882}"/>
              </a:ext>
            </a:extLst>
          </p:cNvPr>
          <p:cNvSpPr txBox="1">
            <a:spLocks/>
          </p:cNvSpPr>
          <p:nvPr/>
        </p:nvSpPr>
        <p:spPr>
          <a:xfrm>
            <a:off x="2657719" y="5266061"/>
            <a:ext cx="1971126" cy="516610"/>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b="0">
                <a:solidFill>
                  <a:schemeClr val="bg1"/>
                </a:solidFill>
              </a:rPr>
              <a:t>Page Load Speed</a:t>
            </a:r>
            <a:endParaRPr lang="en-US"/>
          </a:p>
        </p:txBody>
      </p:sp>
      <p:pic>
        <p:nvPicPr>
          <p:cNvPr id="32" name="Picture 31">
            <a:extLst>
              <a:ext uri="{FF2B5EF4-FFF2-40B4-BE49-F238E27FC236}">
                <a16:creationId xmlns:a16="http://schemas.microsoft.com/office/drawing/2014/main" id="{56E9AE25-40AC-D076-630A-2E51D9BB229C}"/>
              </a:ext>
            </a:extLst>
          </p:cNvPr>
          <p:cNvPicPr>
            <a:picLocks noChangeAspect="1"/>
          </p:cNvPicPr>
          <p:nvPr/>
        </p:nvPicPr>
        <p:blipFill>
          <a:blip r:embed="rId5"/>
          <a:stretch>
            <a:fillRect/>
          </a:stretch>
        </p:blipFill>
        <p:spPr>
          <a:xfrm>
            <a:off x="819758" y="4463819"/>
            <a:ext cx="334081" cy="424026"/>
          </a:xfrm>
          <a:prstGeom prst="rect">
            <a:avLst/>
          </a:prstGeom>
        </p:spPr>
      </p:pic>
      <p:pic>
        <p:nvPicPr>
          <p:cNvPr id="33" name="Picture 32">
            <a:extLst>
              <a:ext uri="{FF2B5EF4-FFF2-40B4-BE49-F238E27FC236}">
                <a16:creationId xmlns:a16="http://schemas.microsoft.com/office/drawing/2014/main" id="{5440EB89-1108-32FE-CB79-1E4560BEBB16}"/>
              </a:ext>
            </a:extLst>
          </p:cNvPr>
          <p:cNvPicPr>
            <a:picLocks noChangeAspect="1"/>
          </p:cNvPicPr>
          <p:nvPr/>
        </p:nvPicPr>
        <p:blipFill>
          <a:blip r:embed="rId5"/>
          <a:stretch>
            <a:fillRect/>
          </a:stretch>
        </p:blipFill>
        <p:spPr>
          <a:xfrm>
            <a:off x="819758" y="5270643"/>
            <a:ext cx="334081" cy="424026"/>
          </a:xfrm>
          <a:prstGeom prst="rect">
            <a:avLst/>
          </a:prstGeom>
        </p:spPr>
      </p:pic>
      <p:pic>
        <p:nvPicPr>
          <p:cNvPr id="7" name="Picture 4" descr="Product_ContentManagement_WithTitle_DarkBG">
            <a:extLst>
              <a:ext uri="{FF2B5EF4-FFF2-40B4-BE49-F238E27FC236}">
                <a16:creationId xmlns:a16="http://schemas.microsoft.com/office/drawing/2014/main" id="{22EE245A-F293-D6DC-B842-7C8D42A87C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4925"/>
          <a:stretch/>
        </p:blipFill>
        <p:spPr bwMode="auto">
          <a:xfrm>
            <a:off x="8971940" y="312820"/>
            <a:ext cx="1135818" cy="46038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roduct_ContentMarketing_WithTitle_DarkBG">
            <a:extLst>
              <a:ext uri="{FF2B5EF4-FFF2-40B4-BE49-F238E27FC236}">
                <a16:creationId xmlns:a16="http://schemas.microsoft.com/office/drawing/2014/main" id="{82417D99-13F9-86CF-1AF9-D367AF8861FB}"/>
              </a:ext>
            </a:extLst>
          </p:cNvPr>
          <p:cNvPicPr>
            <a:picLocks noChangeAspect="1"/>
          </p:cNvPicPr>
          <p:nvPr/>
        </p:nvPicPr>
        <p:blipFill>
          <a:blip r:embed="rId7"/>
          <a:stretch>
            <a:fillRect/>
          </a:stretch>
        </p:blipFill>
        <p:spPr>
          <a:xfrm>
            <a:off x="7602457" y="306071"/>
            <a:ext cx="1514861" cy="475489"/>
          </a:xfrm>
          <a:prstGeom prst="rect">
            <a:avLst/>
          </a:prstGeom>
        </p:spPr>
      </p:pic>
      <p:pic>
        <p:nvPicPr>
          <p:cNvPr id="6" name="Graphic 5" descr="A white letter on a black background&#10;&#10;Description automatically generated">
            <a:extLst>
              <a:ext uri="{FF2B5EF4-FFF2-40B4-BE49-F238E27FC236}">
                <a16:creationId xmlns:a16="http://schemas.microsoft.com/office/drawing/2014/main" id="{45280E37-0275-1C65-47D5-F722DF3322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2527" y="1717765"/>
            <a:ext cx="2743196" cy="260170"/>
          </a:xfrm>
          <a:prstGeom prst="rect">
            <a:avLst/>
          </a:prstGeom>
        </p:spPr>
      </p:pic>
      <p:pic>
        <p:nvPicPr>
          <p:cNvPr id="12" name="Picture 11" descr="A screenshot of a website&#10;&#10;Description automatically generated">
            <a:extLst>
              <a:ext uri="{FF2B5EF4-FFF2-40B4-BE49-F238E27FC236}">
                <a16:creationId xmlns:a16="http://schemas.microsoft.com/office/drawing/2014/main" id="{EAD0B8E9-B124-A28B-9179-D6775EC07534}"/>
              </a:ext>
            </a:extLst>
          </p:cNvPr>
          <p:cNvPicPr>
            <a:picLocks noChangeAspect="1"/>
          </p:cNvPicPr>
          <p:nvPr/>
        </p:nvPicPr>
        <p:blipFill>
          <a:blip r:embed="rId10"/>
          <a:stretch>
            <a:fillRect/>
          </a:stretch>
        </p:blipFill>
        <p:spPr>
          <a:xfrm>
            <a:off x="5237609" y="1875182"/>
            <a:ext cx="6339516" cy="3607474"/>
          </a:xfrm>
          <a:prstGeom prst="roundRect">
            <a:avLst>
              <a:gd name="adj" fmla="val 3701"/>
            </a:avLst>
          </a:prstGeom>
          <a:ln>
            <a:noFill/>
          </a:ln>
          <a:effectLst>
            <a:outerShdw dist="165100" dir="3000000" algn="tl" rotWithShape="0">
              <a:schemeClr val="accent3"/>
            </a:outerShdw>
          </a:effectLst>
        </p:spPr>
      </p:pic>
      <p:pic>
        <p:nvPicPr>
          <p:cNvPr id="11" name="Graphic 10" descr="Enhancement_Digitalassetmanagement_WithTitle_DarkBG">
            <a:extLst>
              <a:ext uri="{FF2B5EF4-FFF2-40B4-BE49-F238E27FC236}">
                <a16:creationId xmlns:a16="http://schemas.microsoft.com/office/drawing/2014/main" id="{EC25741D-E07A-DF67-87E7-95BDAF395F6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230943" y="282973"/>
            <a:ext cx="1762125" cy="533019"/>
          </a:xfrm>
          <a:prstGeom prst="rect">
            <a:avLst/>
          </a:prstGeom>
        </p:spPr>
      </p:pic>
      <p:sp>
        <p:nvSpPr>
          <p:cNvPr id="3" name="Text Placeholder 3">
            <a:extLst>
              <a:ext uri="{FF2B5EF4-FFF2-40B4-BE49-F238E27FC236}">
                <a16:creationId xmlns:a16="http://schemas.microsoft.com/office/drawing/2014/main" id="{5FC0A596-B069-B762-39AE-262104168809}"/>
              </a:ext>
            </a:extLst>
          </p:cNvPr>
          <p:cNvSpPr txBox="1">
            <a:spLocks/>
          </p:cNvSpPr>
          <p:nvPr/>
        </p:nvSpPr>
        <p:spPr>
          <a:xfrm>
            <a:off x="1249832" y="5882917"/>
            <a:ext cx="3662039" cy="661753"/>
          </a:xfrm>
          <a:prstGeom prst="rect">
            <a:avLst/>
          </a:prstGeom>
        </p:spPr>
        <p:txBody>
          <a:bodyPr vert="horz" lIns="91440" tIns="45720" rIns="91440" bIns="45720" rtlCol="0" anchor="ctr">
            <a:normAutofit fontScale="92500"/>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b="0" dirty="0">
                <a:solidFill>
                  <a:schemeClr val="bg1"/>
                </a:solidFill>
              </a:rPr>
              <a:t>Dramatically scaled content creation</a:t>
            </a:r>
            <a:endParaRPr lang="en-US" dirty="0"/>
          </a:p>
        </p:txBody>
      </p:sp>
      <p:pic>
        <p:nvPicPr>
          <p:cNvPr id="13" name="Picture 12">
            <a:extLst>
              <a:ext uri="{FF2B5EF4-FFF2-40B4-BE49-F238E27FC236}">
                <a16:creationId xmlns:a16="http://schemas.microsoft.com/office/drawing/2014/main" id="{14AF21A4-EC42-370A-8253-AACA307D4F71}"/>
              </a:ext>
            </a:extLst>
          </p:cNvPr>
          <p:cNvPicPr>
            <a:picLocks noChangeAspect="1"/>
          </p:cNvPicPr>
          <p:nvPr/>
        </p:nvPicPr>
        <p:blipFill>
          <a:blip r:embed="rId5"/>
          <a:stretch>
            <a:fillRect/>
          </a:stretch>
        </p:blipFill>
        <p:spPr>
          <a:xfrm>
            <a:off x="834271" y="5996356"/>
            <a:ext cx="334081" cy="424026"/>
          </a:xfrm>
          <a:prstGeom prst="rect">
            <a:avLst/>
          </a:prstGeom>
        </p:spPr>
      </p:pic>
    </p:spTree>
    <p:extLst>
      <p:ext uri="{BB962C8B-B14F-4D97-AF65-F5344CB8AC3E}">
        <p14:creationId xmlns:p14="http://schemas.microsoft.com/office/powerpoint/2010/main" val="7756585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9441E06-E0CD-AC47-3081-7265E1523E0C}"/>
              </a:ext>
            </a:extLst>
          </p:cNvPr>
          <p:cNvSpPr/>
          <p:nvPr/>
        </p:nvSpPr>
        <p:spPr>
          <a:xfrm>
            <a:off x="0" y="-43841"/>
            <a:ext cx="12192000" cy="1230065"/>
          </a:xfrm>
          <a:custGeom>
            <a:avLst/>
            <a:gdLst>
              <a:gd name="connsiteX0" fmla="*/ 0 w 12192000"/>
              <a:gd name="connsiteY0" fmla="*/ 0 h 1059294"/>
              <a:gd name="connsiteX1" fmla="*/ 12192000 w 12192000"/>
              <a:gd name="connsiteY1" fmla="*/ 0 h 1059294"/>
              <a:gd name="connsiteX2" fmla="*/ 12192000 w 12192000"/>
              <a:gd name="connsiteY2" fmla="*/ 1059294 h 1059294"/>
              <a:gd name="connsiteX3" fmla="*/ 0 w 12192000"/>
              <a:gd name="connsiteY3" fmla="*/ 1059294 h 1059294"/>
              <a:gd name="connsiteX4" fmla="*/ 0 w 12192000"/>
              <a:gd name="connsiteY4" fmla="*/ 0 h 1059294"/>
              <a:gd name="connsiteX0" fmla="*/ 0 w 12192000"/>
              <a:gd name="connsiteY0" fmla="*/ 0 h 1275689"/>
              <a:gd name="connsiteX1" fmla="*/ 12192000 w 12192000"/>
              <a:gd name="connsiteY1" fmla="*/ 0 h 1275689"/>
              <a:gd name="connsiteX2" fmla="*/ 12192000 w 12192000"/>
              <a:gd name="connsiteY2" fmla="*/ 1059294 h 1275689"/>
              <a:gd name="connsiteX3" fmla="*/ 0 w 12192000"/>
              <a:gd name="connsiteY3" fmla="*/ 1059294 h 1275689"/>
              <a:gd name="connsiteX4" fmla="*/ 0 w 12192000"/>
              <a:gd name="connsiteY4" fmla="*/ 0 h 1275689"/>
              <a:gd name="connsiteX0" fmla="*/ 0 w 12192000"/>
              <a:gd name="connsiteY0" fmla="*/ 0 h 1231632"/>
              <a:gd name="connsiteX1" fmla="*/ 12192000 w 12192000"/>
              <a:gd name="connsiteY1" fmla="*/ 0 h 1231632"/>
              <a:gd name="connsiteX2" fmla="*/ 12192000 w 12192000"/>
              <a:gd name="connsiteY2" fmla="*/ 1059294 h 1231632"/>
              <a:gd name="connsiteX3" fmla="*/ 0 w 12192000"/>
              <a:gd name="connsiteY3" fmla="*/ 1059294 h 1231632"/>
              <a:gd name="connsiteX4" fmla="*/ 0 w 12192000"/>
              <a:gd name="connsiteY4" fmla="*/ 0 h 1231632"/>
              <a:gd name="connsiteX0" fmla="*/ 0 w 12192000"/>
              <a:gd name="connsiteY0" fmla="*/ 0 h 1186224"/>
              <a:gd name="connsiteX1" fmla="*/ 12192000 w 12192000"/>
              <a:gd name="connsiteY1" fmla="*/ 0 h 1186224"/>
              <a:gd name="connsiteX2" fmla="*/ 12192000 w 12192000"/>
              <a:gd name="connsiteY2" fmla="*/ 1059294 h 1186224"/>
              <a:gd name="connsiteX3" fmla="*/ 0 w 12192000"/>
              <a:gd name="connsiteY3" fmla="*/ 1059294 h 1186224"/>
              <a:gd name="connsiteX4" fmla="*/ 0 w 12192000"/>
              <a:gd name="connsiteY4" fmla="*/ 0 h 1186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186224">
                <a:moveTo>
                  <a:pt x="0" y="0"/>
                </a:moveTo>
                <a:lnTo>
                  <a:pt x="12192000" y="0"/>
                </a:lnTo>
                <a:lnTo>
                  <a:pt x="12192000" y="1059294"/>
                </a:lnTo>
                <a:cubicBezTo>
                  <a:pt x="7926119" y="821787"/>
                  <a:pt x="3600863" y="1439305"/>
                  <a:pt x="0" y="1059294"/>
                </a:cubicBezTo>
                <a:lnTo>
                  <a:pt x="0" y="0"/>
                </a:lnTo>
                <a:close/>
              </a:path>
            </a:pathLst>
          </a:custGeom>
          <a:gradFill>
            <a:gsLst>
              <a:gs pos="100000">
                <a:schemeClr val="accent1"/>
              </a:gs>
              <a:gs pos="14000">
                <a:schemeClr val="tx2"/>
              </a:gs>
            </a:gsLst>
            <a:lin ang="2700000" scaled="0"/>
          </a:gradFill>
          <a:ln w="15875">
            <a:gradFill flip="none" rotWithShape="1">
              <a:gsLst>
                <a:gs pos="65000">
                  <a:schemeClr val="accent3"/>
                </a:gs>
                <a:gs pos="0">
                  <a:schemeClr val="accent1">
                    <a:lumMod val="5000"/>
                    <a:lumOff val="95000"/>
                    <a:alpha val="0"/>
                  </a:schemeClr>
                </a:gs>
                <a:gs pos="93000">
                  <a:schemeClr val="accent1">
                    <a:lumMod val="5000"/>
                    <a:lumOff val="95000"/>
                    <a:alpha val="0"/>
                  </a:schemeClr>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9D0E38EA-FFD9-A7D7-B26B-99B1C18022F7}"/>
              </a:ext>
            </a:extLst>
          </p:cNvPr>
          <p:cNvSpPr txBox="1">
            <a:spLocks/>
          </p:cNvSpPr>
          <p:nvPr/>
        </p:nvSpPr>
        <p:spPr>
          <a:xfrm>
            <a:off x="1179101" y="644439"/>
            <a:ext cx="2955993" cy="389107"/>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800" b="1" kern="1200">
                <a:solidFill>
                  <a:schemeClr val="accent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US" sz="1400" spc="300"/>
              <a:t>CUSTOMER SPOTLIGHT</a:t>
            </a:r>
          </a:p>
        </p:txBody>
      </p:sp>
      <p:pic>
        <p:nvPicPr>
          <p:cNvPr id="10" name="Picture 9">
            <a:extLst>
              <a:ext uri="{FF2B5EF4-FFF2-40B4-BE49-F238E27FC236}">
                <a16:creationId xmlns:a16="http://schemas.microsoft.com/office/drawing/2014/main" id="{BC064929-7D1E-11C6-0547-0F0CC36FB7F4}"/>
              </a:ext>
            </a:extLst>
          </p:cNvPr>
          <p:cNvPicPr>
            <a:picLocks noChangeAspect="1"/>
          </p:cNvPicPr>
          <p:nvPr/>
        </p:nvPicPr>
        <p:blipFill>
          <a:blip r:embed="rId3"/>
          <a:srcRect/>
          <a:stretch/>
        </p:blipFill>
        <p:spPr>
          <a:xfrm>
            <a:off x="808612" y="201739"/>
            <a:ext cx="2540948" cy="450875"/>
          </a:xfrm>
          <a:prstGeom prst="rect">
            <a:avLst/>
          </a:prstGeom>
        </p:spPr>
      </p:pic>
      <p:sp>
        <p:nvSpPr>
          <p:cNvPr id="2" name="Rounded Rectangle 1">
            <a:extLst>
              <a:ext uri="{FF2B5EF4-FFF2-40B4-BE49-F238E27FC236}">
                <a16:creationId xmlns:a16="http://schemas.microsoft.com/office/drawing/2014/main" id="{972ADA27-75DE-414A-EB6E-8A0AE063C714}"/>
              </a:ext>
            </a:extLst>
          </p:cNvPr>
          <p:cNvSpPr/>
          <p:nvPr/>
        </p:nvSpPr>
        <p:spPr>
          <a:xfrm>
            <a:off x="828571" y="1540257"/>
            <a:ext cx="3385915" cy="4821179"/>
          </a:xfrm>
          <a:prstGeom prst="roundRect">
            <a:avLst>
              <a:gd name="adj" fmla="val 3771"/>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22132E3-2AB4-9D68-E033-84E5A19D569C}"/>
              </a:ext>
            </a:extLst>
          </p:cNvPr>
          <p:cNvSpPr txBox="1"/>
          <p:nvPr/>
        </p:nvSpPr>
        <p:spPr>
          <a:xfrm>
            <a:off x="828570" y="1599633"/>
            <a:ext cx="3385915" cy="400110"/>
          </a:xfrm>
          <a:prstGeom prst="rect">
            <a:avLst/>
          </a:prstGeom>
          <a:noFill/>
        </p:spPr>
        <p:txBody>
          <a:bodyPr wrap="square">
            <a:spAutoFit/>
          </a:bodyPr>
          <a:lstStyle/>
          <a:p>
            <a:pPr algn="ctr"/>
            <a:r>
              <a:rPr lang="en-US" sz="2000" b="1">
                <a:solidFill>
                  <a:schemeClr val="bg1"/>
                </a:solidFill>
              </a:rPr>
              <a:t>Challenge</a:t>
            </a:r>
          </a:p>
        </p:txBody>
      </p:sp>
      <p:sp>
        <p:nvSpPr>
          <p:cNvPr id="21" name="Rounded Rectangle 20">
            <a:extLst>
              <a:ext uri="{FF2B5EF4-FFF2-40B4-BE49-F238E27FC236}">
                <a16:creationId xmlns:a16="http://schemas.microsoft.com/office/drawing/2014/main" id="{8D14B033-067F-8B01-F16D-79F91709D73D}"/>
              </a:ext>
            </a:extLst>
          </p:cNvPr>
          <p:cNvSpPr/>
          <p:nvPr/>
        </p:nvSpPr>
        <p:spPr>
          <a:xfrm>
            <a:off x="816078" y="2010361"/>
            <a:ext cx="3398406" cy="4484105"/>
          </a:xfrm>
          <a:prstGeom prst="roundRect">
            <a:avLst>
              <a:gd name="adj" fmla="val 3771"/>
            </a:avLst>
          </a:prstGeom>
          <a:solidFill>
            <a:srgbClr val="F8F8FC"/>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37160" rIns="182880" bIns="137160" rtlCol="0" anchor="t">
            <a:normAutofit fontScale="92500"/>
          </a:bodyPr>
          <a:lstStyle/>
          <a:p>
            <a:pPr>
              <a:defRPr/>
            </a:pPr>
            <a:r>
              <a:rPr lang="en-US" sz="1100" dirty="0">
                <a:solidFill>
                  <a:srgbClr val="000000"/>
                </a:solidFill>
                <a:ea typeface="+mn-lt"/>
                <a:cs typeface="+mn-lt"/>
              </a:rPr>
              <a:t>Road Scholar encountered several critical challenges. The outdated system significantly lacked the modern look </a:t>
            </a:r>
            <a:r>
              <a:rPr lang="en-US" sz="1100" b="0" i="0" dirty="0">
                <a:solidFill>
                  <a:srgbClr val="000000"/>
                </a:solidFill>
                <a:effectLst/>
                <a:ea typeface="+mn-lt"/>
                <a:cs typeface="+mn-lt"/>
              </a:rPr>
              <a:t>and </a:t>
            </a:r>
            <a:r>
              <a:rPr lang="en-US" sz="1100" dirty="0">
                <a:solidFill>
                  <a:srgbClr val="000000"/>
                </a:solidFill>
                <a:ea typeface="+mn-lt"/>
                <a:cs typeface="+mn-lt"/>
              </a:rPr>
              <a:t>feel </a:t>
            </a:r>
            <a:r>
              <a:rPr lang="en-US" sz="1100" b="0" i="0" dirty="0">
                <a:solidFill>
                  <a:srgbClr val="000000"/>
                </a:solidFill>
                <a:effectLst/>
                <a:ea typeface="+mn-lt"/>
                <a:cs typeface="+mn-lt"/>
              </a:rPr>
              <a:t>needed to </a:t>
            </a:r>
            <a:r>
              <a:rPr lang="en-US" sz="1100" dirty="0">
                <a:solidFill>
                  <a:srgbClr val="000000"/>
                </a:solidFill>
                <a:ea typeface="+mn-lt"/>
                <a:cs typeface="+mn-lt"/>
              </a:rPr>
              <a:t>attract and retain users, and making any changes to the website was a complex process.</a:t>
            </a:r>
            <a:endParaRPr lang="en-US" sz="1100" dirty="0">
              <a:solidFill>
                <a:srgbClr val="000000"/>
              </a:solidFill>
              <a:latin typeface="Arial" panose="020B0604020202020204" pitchFamily="34" charset="0"/>
              <a:ea typeface="+mn-lt"/>
              <a:cs typeface="Arial" panose="020B0604020202020204" pitchFamily="34" charset="0"/>
            </a:endParaRPr>
          </a:p>
          <a:p>
            <a:pPr>
              <a:defRPr/>
            </a:pPr>
            <a:endParaRPr lang="en-US" sz="1100" dirty="0">
              <a:solidFill>
                <a:srgbClr val="000000"/>
              </a:solidFill>
              <a:latin typeface="Arial" panose="020B0604020202020204" pitchFamily="34" charset="0"/>
              <a:cs typeface="Arial" panose="020B0604020202020204" pitchFamily="34" charset="0"/>
            </a:endParaRPr>
          </a:p>
          <a:p>
            <a:pPr marL="285750" indent="-285750">
              <a:buFont typeface="Arial,Sans-Serif" panose="020B0604020202020204" pitchFamily="34" charset="0"/>
              <a:buChar char="•"/>
            </a:pPr>
            <a:endParaRPr lang="en-US" sz="1100" dirty="0">
              <a:solidFill>
                <a:schemeClr val="accent1"/>
              </a:solidFill>
              <a:latin typeface="Arial"/>
              <a:ea typeface="Calibri"/>
              <a:cs typeface="Arial"/>
            </a:endParaRPr>
          </a:p>
          <a:p>
            <a:pPr marL="285750" indent="-285750">
              <a:buFont typeface="Arial" panose="020B0604020202020204" pitchFamily="34" charset="0"/>
              <a:buChar char="•"/>
            </a:pPr>
            <a:r>
              <a:rPr lang="en-US" sz="1100" b="1" dirty="0">
                <a:solidFill>
                  <a:schemeClr val="accent1"/>
                </a:solidFill>
                <a:latin typeface="Arial"/>
                <a:ea typeface="Calibri"/>
                <a:cs typeface="Arial"/>
              </a:rPr>
              <a:t>Low Conversion Rates:                               </a:t>
            </a:r>
            <a:r>
              <a:rPr lang="en-US" sz="1100" dirty="0">
                <a:solidFill>
                  <a:schemeClr val="tx1"/>
                </a:solidFill>
                <a:latin typeface="Arial"/>
                <a:ea typeface="Calibri"/>
                <a:cs typeface="Calibri"/>
              </a:rPr>
              <a:t>Despite having a loyal customer base and a unique value proposition, Road Scholar faced low conversion rates on its website, especially among new visitors who were not familiar with the brand or the concept of education travel.</a:t>
            </a:r>
            <a:r>
              <a:rPr lang="en-US" sz="1100" dirty="0">
                <a:solidFill>
                  <a:schemeClr val="accent1"/>
                </a:solidFill>
                <a:latin typeface="Arial"/>
                <a:ea typeface="Calibri"/>
                <a:cs typeface="Arial"/>
              </a:rPr>
              <a:t> </a:t>
            </a:r>
            <a:r>
              <a:rPr lang="en-US" sz="1100" dirty="0">
                <a:solidFill>
                  <a:schemeClr val="tx1"/>
                </a:solidFill>
                <a:latin typeface="Arial"/>
                <a:ea typeface="Calibri"/>
                <a:cs typeface="Calibri"/>
              </a:rPr>
              <a:t> </a:t>
            </a:r>
            <a:endParaRPr lang="en-US" sz="1100" dirty="0">
              <a:solidFill>
                <a:schemeClr val="tx1"/>
              </a:solidFill>
              <a:latin typeface="Arial"/>
              <a:cs typeface="Arial"/>
            </a:endParaRPr>
          </a:p>
          <a:p>
            <a:endParaRPr lang="en-US" sz="1100" dirty="0">
              <a:solidFill>
                <a:schemeClr val="tx1"/>
              </a:solidFill>
              <a:latin typeface="Arial"/>
              <a:ea typeface="Calibri"/>
              <a:cs typeface="Calibri"/>
            </a:endParaRPr>
          </a:p>
          <a:p>
            <a:pPr marL="285750" indent="-285750">
              <a:buFont typeface="Arial" panose="020B0604020202020204" pitchFamily="34" charset="0"/>
              <a:buChar char="•"/>
            </a:pPr>
            <a:r>
              <a:rPr lang="en-US" sz="1100" b="1" dirty="0">
                <a:solidFill>
                  <a:schemeClr val="accent1"/>
                </a:solidFill>
                <a:latin typeface="Arial"/>
                <a:cs typeface="Arial"/>
              </a:rPr>
              <a:t>Manual and inefficient processes</a:t>
            </a:r>
            <a:r>
              <a:rPr lang="en-US" sz="1100" b="1" i="0" dirty="0">
                <a:solidFill>
                  <a:schemeClr val="accent1"/>
                </a:solidFill>
                <a:effectLst/>
                <a:latin typeface="Arial"/>
                <a:cs typeface="Arial"/>
              </a:rPr>
              <a:t>:</a:t>
            </a:r>
            <a:r>
              <a:rPr lang="en-US" sz="1100" b="1" dirty="0">
                <a:solidFill>
                  <a:schemeClr val="accent1"/>
                </a:solidFill>
                <a:latin typeface="Arial"/>
                <a:cs typeface="Arial"/>
              </a:rPr>
              <a:t>      </a:t>
            </a:r>
            <a:r>
              <a:rPr lang="en-US" sz="1100" dirty="0">
                <a:solidFill>
                  <a:schemeClr val="tx1"/>
                </a:solidFill>
                <a:ea typeface="+mn-lt"/>
                <a:cs typeface="+mn-lt"/>
              </a:rPr>
              <a:t> </a:t>
            </a:r>
            <a:r>
              <a:rPr lang="en-US" sz="1100" dirty="0">
                <a:solidFill>
                  <a:schemeClr val="tx1"/>
                </a:solidFill>
                <a:ea typeface="Calibri"/>
                <a:cs typeface="+mn-lt"/>
              </a:rPr>
              <a:t>   </a:t>
            </a:r>
            <a:r>
              <a:rPr lang="en-US" sz="1100" dirty="0">
                <a:solidFill>
                  <a:schemeClr val="tx1"/>
                </a:solidFill>
                <a:latin typeface="Arial"/>
                <a:ea typeface="Calibri"/>
                <a:cs typeface="Arial"/>
              </a:rPr>
              <a:t>       </a:t>
            </a:r>
            <a:r>
              <a:rPr lang="en-US" sz="1100" dirty="0">
                <a:solidFill>
                  <a:schemeClr val="tx1"/>
                </a:solidFill>
                <a:latin typeface="Arial"/>
                <a:ea typeface="Calibri"/>
                <a:cs typeface="Calibri"/>
              </a:rPr>
              <a:t>Road Scholar relied on manual processes and third-party tools to create and update content on its website, which resulted in delays, errors, and inconsistencies.</a:t>
            </a:r>
          </a:p>
          <a:p>
            <a:pPr marL="285750" indent="-285750">
              <a:buFont typeface="Arial" panose="020B0604020202020204" pitchFamily="34" charset="0"/>
              <a:buChar char="•"/>
            </a:pPr>
            <a:endParaRPr lang="en-US" sz="1100" dirty="0">
              <a:solidFill>
                <a:schemeClr val="tx1"/>
              </a:solidFill>
              <a:latin typeface="Arial"/>
              <a:ea typeface="Calibri"/>
              <a:cs typeface="Calibri"/>
            </a:endParaRPr>
          </a:p>
          <a:p>
            <a:pPr marL="285750" indent="-285750" fontAlgn="base">
              <a:buFont typeface="Arial" panose="020B0604020202020204" pitchFamily="34" charset="0"/>
              <a:buChar char="•"/>
            </a:pPr>
            <a:r>
              <a:rPr lang="en-US" sz="1100" b="1" i="0" dirty="0">
                <a:solidFill>
                  <a:schemeClr val="accent1"/>
                </a:solidFill>
                <a:effectLst/>
                <a:latin typeface="Arial"/>
                <a:cs typeface="Arial"/>
              </a:rPr>
              <a:t>Need </a:t>
            </a:r>
            <a:r>
              <a:rPr lang="en-US" sz="1100" b="1" dirty="0">
                <a:solidFill>
                  <a:schemeClr val="accent1"/>
                </a:solidFill>
                <a:latin typeface="Arial"/>
                <a:cs typeface="Arial"/>
              </a:rPr>
              <a:t>for modern scalable </a:t>
            </a:r>
            <a:r>
              <a:rPr lang="en-US" sz="1100" b="1" i="0" dirty="0">
                <a:solidFill>
                  <a:schemeClr val="accent1"/>
                </a:solidFill>
                <a:effectLst/>
                <a:latin typeface="Arial"/>
                <a:cs typeface="Arial"/>
              </a:rPr>
              <a:t>technology: </a:t>
            </a:r>
            <a:r>
              <a:rPr lang="en-US" sz="1100" dirty="0">
                <a:solidFill>
                  <a:schemeClr val="tx1"/>
                </a:solidFill>
                <a:ea typeface="+mn-lt"/>
                <a:cs typeface="+mn-lt"/>
              </a:rPr>
              <a:t>System lacked the flexibility and customizability required to grow with the organization. It </a:t>
            </a:r>
            <a:r>
              <a:rPr lang="en-US" sz="1100" b="0" i="0" dirty="0">
                <a:solidFill>
                  <a:schemeClr val="tx1"/>
                </a:solidFill>
                <a:effectLst/>
                <a:ea typeface="+mn-lt"/>
                <a:cs typeface="+mn-lt"/>
              </a:rPr>
              <a:t>was </a:t>
            </a:r>
            <a:r>
              <a:rPr lang="en-US" sz="1100" dirty="0">
                <a:solidFill>
                  <a:schemeClr val="tx1"/>
                </a:solidFill>
                <a:ea typeface="+mn-lt"/>
                <a:cs typeface="+mn-lt"/>
              </a:rPr>
              <a:t>not scalable, posing a barrier to future development </a:t>
            </a:r>
            <a:r>
              <a:rPr lang="en-US" sz="1100" b="0" i="0" dirty="0">
                <a:solidFill>
                  <a:schemeClr val="tx1"/>
                </a:solidFill>
                <a:effectLst/>
                <a:ea typeface="+mn-lt"/>
                <a:cs typeface="+mn-lt"/>
              </a:rPr>
              <a:t>and </a:t>
            </a:r>
            <a:r>
              <a:rPr lang="en-US" sz="1100" dirty="0">
                <a:solidFill>
                  <a:schemeClr val="tx1"/>
                </a:solidFill>
                <a:ea typeface="+mn-lt"/>
                <a:cs typeface="+mn-lt"/>
              </a:rPr>
              <a:t>adaptation.</a:t>
            </a:r>
            <a:r>
              <a:rPr lang="en-US" sz="1100" dirty="0">
                <a:solidFill>
                  <a:schemeClr val="accent1"/>
                </a:solidFill>
                <a:ea typeface="+mn-lt"/>
                <a:cs typeface="+mn-lt"/>
              </a:rPr>
              <a:t> </a:t>
            </a:r>
            <a:r>
              <a:rPr lang="en-US" sz="1100" b="0" i="0" dirty="0">
                <a:solidFill>
                  <a:srgbClr val="000000"/>
                </a:solidFill>
                <a:effectLst/>
                <a:latin typeface="Arial"/>
                <a:ea typeface="Calibri"/>
                <a:cs typeface="Calibri"/>
              </a:rPr>
              <a:t> </a:t>
            </a:r>
          </a:p>
          <a:p>
            <a:pPr marL="171450" indent="-171450">
              <a:buFont typeface="Arial" panose="020B0604020202020204" pitchFamily="34" charset="0"/>
              <a:buChar char="•"/>
              <a:defRPr/>
            </a:pPr>
            <a:endParaRPr kumimoji="0" lang="en-US" sz="11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3" name="Rounded Rectangle 22">
            <a:extLst>
              <a:ext uri="{FF2B5EF4-FFF2-40B4-BE49-F238E27FC236}">
                <a16:creationId xmlns:a16="http://schemas.microsoft.com/office/drawing/2014/main" id="{D78052A8-E994-EBF3-4A5D-1711121C3168}"/>
              </a:ext>
            </a:extLst>
          </p:cNvPr>
          <p:cNvSpPr/>
          <p:nvPr/>
        </p:nvSpPr>
        <p:spPr>
          <a:xfrm>
            <a:off x="4403044" y="1540257"/>
            <a:ext cx="3385915" cy="4821179"/>
          </a:xfrm>
          <a:prstGeom prst="roundRect">
            <a:avLst>
              <a:gd name="adj" fmla="val 377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260A5EE-BA90-7934-359B-A414EFBEF009}"/>
              </a:ext>
            </a:extLst>
          </p:cNvPr>
          <p:cNvSpPr txBox="1"/>
          <p:nvPr/>
        </p:nvSpPr>
        <p:spPr>
          <a:xfrm>
            <a:off x="4403043" y="1599633"/>
            <a:ext cx="3385915" cy="400110"/>
          </a:xfrm>
          <a:prstGeom prst="rect">
            <a:avLst/>
          </a:prstGeom>
          <a:noFill/>
        </p:spPr>
        <p:txBody>
          <a:bodyPr wrap="square">
            <a:spAutoFit/>
          </a:bodyPr>
          <a:lstStyle/>
          <a:p>
            <a:pPr algn="ctr"/>
            <a:r>
              <a:rPr lang="en-US" sz="2000" b="1">
                <a:solidFill>
                  <a:srgbClr val="10141D"/>
                </a:solidFill>
              </a:rPr>
              <a:t>Solution</a:t>
            </a:r>
          </a:p>
        </p:txBody>
      </p:sp>
      <p:sp>
        <p:nvSpPr>
          <p:cNvPr id="29" name="Rounded Rectangle 28">
            <a:extLst>
              <a:ext uri="{FF2B5EF4-FFF2-40B4-BE49-F238E27FC236}">
                <a16:creationId xmlns:a16="http://schemas.microsoft.com/office/drawing/2014/main" id="{3B144F71-5024-EF6F-9FEE-09D11E7E74F6}"/>
              </a:ext>
            </a:extLst>
          </p:cNvPr>
          <p:cNvSpPr/>
          <p:nvPr/>
        </p:nvSpPr>
        <p:spPr>
          <a:xfrm>
            <a:off x="4403042" y="2047835"/>
            <a:ext cx="3385915" cy="4446631"/>
          </a:xfrm>
          <a:prstGeom prst="roundRect">
            <a:avLst>
              <a:gd name="adj" fmla="val 3771"/>
            </a:avLst>
          </a:prstGeom>
          <a:solidFill>
            <a:srgbClr val="F8F8FC"/>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37160" rIns="182880" bIns="137160" rtlCol="0" anchor="t">
            <a:normAutofit fontScale="92500" lnSpcReduction="10000"/>
          </a:bodyPr>
          <a:lstStyle/>
          <a:p>
            <a:r>
              <a:rPr lang="en-US" sz="1100" b="0" i="0">
                <a:solidFill>
                  <a:srgbClr val="000000"/>
                </a:solidFill>
                <a:effectLst/>
                <a:ea typeface="+mn-lt"/>
                <a:cs typeface="+mn-lt"/>
              </a:rPr>
              <a:t>Optimizely One </a:t>
            </a:r>
            <a:r>
              <a:rPr lang="en-US" sz="1100">
                <a:solidFill>
                  <a:srgbClr val="000000"/>
                </a:solidFill>
                <a:ea typeface="+mn-lt"/>
                <a:cs typeface="+mn-lt"/>
              </a:rPr>
              <a:t>allowed Road Scholar </a:t>
            </a:r>
            <a:r>
              <a:rPr lang="en-US" sz="1100" b="0" i="0">
                <a:solidFill>
                  <a:srgbClr val="000000"/>
                </a:solidFill>
                <a:effectLst/>
                <a:ea typeface="+mn-lt"/>
                <a:cs typeface="+mn-lt"/>
              </a:rPr>
              <a:t>to </a:t>
            </a:r>
            <a:r>
              <a:rPr lang="en-US" sz="1100">
                <a:solidFill>
                  <a:srgbClr val="000000"/>
                </a:solidFill>
                <a:ea typeface="+mn-lt"/>
                <a:cs typeface="+mn-lt"/>
              </a:rPr>
              <a:t>experience transformative improvements in their digital capabilities and operational efficiency, creating a more dynamic </a:t>
            </a:r>
            <a:r>
              <a:rPr lang="en-US" sz="1100" b="0" i="0">
                <a:solidFill>
                  <a:srgbClr val="000000"/>
                </a:solidFill>
                <a:effectLst/>
                <a:ea typeface="+mn-lt"/>
                <a:cs typeface="+mn-lt"/>
              </a:rPr>
              <a:t>and </a:t>
            </a:r>
            <a:r>
              <a:rPr lang="en-US" sz="1100">
                <a:solidFill>
                  <a:srgbClr val="000000"/>
                </a:solidFill>
                <a:ea typeface="+mn-lt"/>
                <a:cs typeface="+mn-lt"/>
              </a:rPr>
              <a:t>engaging digital experience for its users.</a:t>
            </a:r>
            <a:br>
              <a:rPr lang="en-US" sz="1100" b="0" i="0">
                <a:effectLst/>
                <a:latin typeface="Arial" panose="020B0604020202020204" pitchFamily="34" charset="0"/>
                <a:cs typeface="Arial" panose="020B0604020202020204" pitchFamily="34" charset="0"/>
              </a:rPr>
            </a:br>
            <a:r>
              <a:rPr lang="en-US" sz="1100" b="0" i="0">
                <a:solidFill>
                  <a:srgbClr val="000000"/>
                </a:solidFill>
                <a:effectLst/>
                <a:latin typeface="Arial"/>
                <a:cs typeface="Arial"/>
              </a:rPr>
              <a:t> </a:t>
            </a:r>
            <a:endParaRPr lang="en-US" sz="1100" b="0" i="0">
              <a:solidFill>
                <a:schemeClr val="accent1"/>
              </a:solidFill>
              <a:effectLst/>
              <a:latin typeface="Arial"/>
              <a:cs typeface="Arial"/>
            </a:endParaRPr>
          </a:p>
          <a:p>
            <a:pPr marL="171450" indent="-171450" fontAlgn="base">
              <a:buFont typeface="Arial" panose="020B0604020202020204" pitchFamily="34" charset="0"/>
              <a:buChar char="•"/>
            </a:pPr>
            <a:r>
              <a:rPr lang="en-US" sz="1100" b="1" i="0">
                <a:solidFill>
                  <a:schemeClr val="accent1"/>
                </a:solidFill>
                <a:effectLst/>
                <a:latin typeface="Arial"/>
                <a:cs typeface="Arial"/>
              </a:rPr>
              <a:t>Content Management System: </a:t>
            </a:r>
            <a:r>
              <a:rPr lang="en-US" sz="1100">
                <a:solidFill>
                  <a:schemeClr val="tx1"/>
                </a:solidFill>
                <a:ea typeface="+mn-lt"/>
                <a:cs typeface="+mn-lt"/>
              </a:rPr>
              <a:t>The fully supported and customizable nature of the CMS has enabled Road Scholar to set specific usage rules </a:t>
            </a:r>
            <a:r>
              <a:rPr lang="en-US" sz="1100" i="0">
                <a:solidFill>
                  <a:schemeClr val="tx1"/>
                </a:solidFill>
                <a:effectLst/>
                <a:ea typeface="+mn-lt"/>
                <a:cs typeface="+mn-lt"/>
              </a:rPr>
              <a:t>and </a:t>
            </a:r>
            <a:r>
              <a:rPr lang="en-US" sz="1100">
                <a:solidFill>
                  <a:schemeClr val="tx1"/>
                </a:solidFill>
                <a:ea typeface="+mn-lt"/>
                <a:cs typeface="+mn-lt"/>
              </a:rPr>
              <a:t>manage content more efficiently. CMS  offered faster load times, easier content updates, and more options to deliver content</a:t>
            </a:r>
            <a:r>
              <a:rPr lang="en-US" sz="1100" i="0">
                <a:solidFill>
                  <a:schemeClr val="tx1"/>
                </a:solidFill>
                <a:effectLst/>
                <a:latin typeface="Arial"/>
                <a:cs typeface="Arial"/>
              </a:rPr>
              <a:t>. </a:t>
            </a:r>
            <a:br>
              <a:rPr lang="en-US" sz="1100" i="0">
                <a:effectLst/>
                <a:latin typeface="Arial" panose="020B0604020202020204" pitchFamily="34" charset="0"/>
                <a:cs typeface="Arial" panose="020B0604020202020204" pitchFamily="34" charset="0"/>
              </a:rPr>
            </a:br>
            <a:endParaRPr lang="en-US" sz="1100" b="0" i="0">
              <a:solidFill>
                <a:srgbClr val="000000"/>
              </a:solidFill>
              <a:effectLst/>
              <a:latin typeface="Arial" panose="020B0604020202020204" pitchFamily="34" charset="0"/>
              <a:cs typeface="Arial" panose="020B0604020202020204" pitchFamily="34" charset="0"/>
            </a:endParaRPr>
          </a:p>
          <a:p>
            <a:pPr marL="171450" indent="-171450" fontAlgn="base">
              <a:buFont typeface="Arial" panose="020B0604020202020204" pitchFamily="34" charset="0"/>
              <a:buChar char="•"/>
            </a:pPr>
            <a:r>
              <a:rPr lang="en-US" sz="1100" b="1">
                <a:solidFill>
                  <a:schemeClr val="accent1"/>
                </a:solidFill>
                <a:latin typeface="Arial"/>
                <a:cs typeface="Arial"/>
              </a:rPr>
              <a:t>Content Marketing Platform</a:t>
            </a:r>
            <a:r>
              <a:rPr lang="en-US" sz="1100" b="1" i="0">
                <a:solidFill>
                  <a:schemeClr val="accent1"/>
                </a:solidFill>
                <a:effectLst/>
                <a:latin typeface="Arial"/>
                <a:cs typeface="Arial"/>
              </a:rPr>
              <a:t>: </a:t>
            </a:r>
            <a:r>
              <a:rPr lang="en-US" sz="1100">
                <a:solidFill>
                  <a:schemeClr val="tx1"/>
                </a:solidFill>
                <a:ea typeface="+mn-lt"/>
                <a:cs typeface="+mn-lt"/>
              </a:rPr>
              <a:t>With around 75 users on CMP, including 20-25 core content creators and the rest involved in approvals </a:t>
            </a:r>
            <a:r>
              <a:rPr lang="en-US" sz="1100" b="0" i="0">
                <a:solidFill>
                  <a:schemeClr val="tx1"/>
                </a:solidFill>
                <a:effectLst/>
                <a:ea typeface="+mn-lt"/>
                <a:cs typeface="+mn-lt"/>
              </a:rPr>
              <a:t>and </a:t>
            </a:r>
            <a:r>
              <a:rPr lang="en-US" sz="1100">
                <a:solidFill>
                  <a:schemeClr val="tx1"/>
                </a:solidFill>
                <a:ea typeface="+mn-lt"/>
                <a:cs typeface="+mn-lt"/>
              </a:rPr>
              <a:t>editing, the platform has significantly enhanced collaboration</a:t>
            </a:r>
            <a:r>
              <a:rPr lang="en-US" sz="1100" b="0" i="0">
                <a:solidFill>
                  <a:schemeClr val="tx1"/>
                </a:solidFill>
                <a:effectLst/>
                <a:ea typeface="+mn-lt"/>
                <a:cs typeface="+mn-lt"/>
              </a:rPr>
              <a:t>.</a:t>
            </a:r>
            <a:r>
              <a:rPr lang="en-US" sz="1100">
                <a:solidFill>
                  <a:schemeClr val="tx1"/>
                </a:solidFill>
                <a:ea typeface="+mn-lt"/>
                <a:cs typeface="+mn-lt"/>
              </a:rPr>
              <a:t> The shared editing capabilities and visibility into the entire content creation process ensure everyone stays aligned</a:t>
            </a:r>
            <a:r>
              <a:rPr lang="en-US" sz="1100" b="0" i="0">
                <a:solidFill>
                  <a:schemeClr val="tx1"/>
                </a:solidFill>
                <a:effectLst/>
                <a:latin typeface="Arial"/>
                <a:cs typeface="Arial"/>
              </a:rPr>
              <a:t> </a:t>
            </a:r>
            <a:br>
              <a:rPr lang="en-US" sz="1100" b="0" i="0">
                <a:solidFill>
                  <a:schemeClr val="tx1"/>
                </a:solidFill>
                <a:effectLst/>
                <a:latin typeface="Arial" panose="020B0604020202020204" pitchFamily="34" charset="0"/>
                <a:cs typeface="Arial" panose="020B0604020202020204" pitchFamily="34" charset="0"/>
              </a:rPr>
            </a:br>
            <a:endParaRPr lang="en-US" sz="1100" b="0" i="0">
              <a:solidFill>
                <a:schemeClr val="tx1"/>
              </a:solidFill>
              <a:effectLst/>
              <a:latin typeface="Arial" panose="020B0604020202020204" pitchFamily="34" charset="0"/>
              <a:cs typeface="Arial" panose="020B0604020202020204" pitchFamily="34" charset="0"/>
            </a:endParaRPr>
          </a:p>
          <a:p>
            <a:pPr marL="171450" indent="-171450" fontAlgn="base">
              <a:buFont typeface="Arial" panose="020B0604020202020204" pitchFamily="34" charset="0"/>
              <a:buChar char="•"/>
            </a:pPr>
            <a:r>
              <a:rPr lang="en-US" sz="1100" b="1">
                <a:solidFill>
                  <a:schemeClr val="accent1"/>
                </a:solidFill>
                <a:latin typeface="Arial"/>
                <a:cs typeface="Arial"/>
              </a:rPr>
              <a:t>Digital Asset Management</a:t>
            </a:r>
            <a:r>
              <a:rPr lang="en-US" sz="1100" b="1" i="0">
                <a:solidFill>
                  <a:schemeClr val="accent1"/>
                </a:solidFill>
                <a:effectLst/>
                <a:latin typeface="Arial"/>
                <a:cs typeface="Arial"/>
              </a:rPr>
              <a:t>: </a:t>
            </a:r>
            <a:r>
              <a:rPr lang="en-US" sz="1100">
                <a:solidFill>
                  <a:schemeClr val="tx1"/>
                </a:solidFill>
                <a:ea typeface="+mn-lt"/>
                <a:cs typeface="+mn-lt"/>
              </a:rPr>
              <a:t>(DAM) integration allows Road Scholar </a:t>
            </a:r>
            <a:r>
              <a:rPr lang="en-US" sz="1100" b="0" i="0">
                <a:solidFill>
                  <a:schemeClr val="tx1"/>
                </a:solidFill>
                <a:effectLst/>
                <a:ea typeface="+mn-lt"/>
                <a:cs typeface="+mn-lt"/>
              </a:rPr>
              <a:t>to </a:t>
            </a:r>
            <a:r>
              <a:rPr lang="en-US" sz="1100">
                <a:solidFill>
                  <a:schemeClr val="tx1"/>
                </a:solidFill>
                <a:ea typeface="+mn-lt"/>
                <a:cs typeface="+mn-lt"/>
              </a:rPr>
              <a:t>manage over 50,000 assets, including images and, soon</a:t>
            </a:r>
            <a:r>
              <a:rPr lang="en-US" sz="1100" b="0" i="0">
                <a:solidFill>
                  <a:schemeClr val="tx1"/>
                </a:solidFill>
                <a:effectLst/>
                <a:ea typeface="+mn-lt"/>
                <a:cs typeface="+mn-lt"/>
              </a:rPr>
              <a:t>, </a:t>
            </a:r>
            <a:r>
              <a:rPr lang="en-US" sz="1100">
                <a:solidFill>
                  <a:schemeClr val="tx1"/>
                </a:solidFill>
                <a:ea typeface="+mn-lt"/>
                <a:cs typeface="+mn-lt"/>
              </a:rPr>
              <a:t>videos. The integration between CMP and DAM allows for seamless access and deployment of these assets</a:t>
            </a:r>
            <a:r>
              <a:rPr lang="en-US" sz="1100" b="0" i="0">
                <a:solidFill>
                  <a:schemeClr val="tx1"/>
                </a:solidFill>
                <a:effectLst/>
                <a:ea typeface="+mn-lt"/>
                <a:cs typeface="+mn-lt"/>
              </a:rPr>
              <a:t>, </a:t>
            </a:r>
            <a:r>
              <a:rPr lang="en-US" sz="1100">
                <a:solidFill>
                  <a:schemeClr val="tx1"/>
                </a:solidFill>
                <a:ea typeface="+mn-lt"/>
                <a:cs typeface="+mn-lt"/>
              </a:rPr>
              <a:t>improving the speed </a:t>
            </a:r>
            <a:r>
              <a:rPr lang="en-US" sz="1100" b="0" i="0">
                <a:solidFill>
                  <a:schemeClr val="tx1"/>
                </a:solidFill>
                <a:effectLst/>
                <a:ea typeface="+mn-lt"/>
                <a:cs typeface="+mn-lt"/>
              </a:rPr>
              <a:t>and </a:t>
            </a:r>
            <a:r>
              <a:rPr lang="en-US" sz="1100">
                <a:solidFill>
                  <a:schemeClr val="tx1"/>
                </a:solidFill>
                <a:ea typeface="+mn-lt"/>
                <a:cs typeface="+mn-lt"/>
              </a:rPr>
              <a:t>efficiency of </a:t>
            </a:r>
            <a:r>
              <a:rPr lang="en-US" sz="1100" b="0" i="0">
                <a:solidFill>
                  <a:schemeClr val="tx1"/>
                </a:solidFill>
                <a:effectLst/>
                <a:ea typeface="+mn-lt"/>
                <a:cs typeface="+mn-lt"/>
              </a:rPr>
              <a:t>content </a:t>
            </a:r>
            <a:r>
              <a:rPr lang="en-US" sz="1100">
                <a:solidFill>
                  <a:schemeClr val="tx1"/>
                </a:solidFill>
                <a:ea typeface="+mn-lt"/>
                <a:cs typeface="+mn-lt"/>
              </a:rPr>
              <a:t>creation </a:t>
            </a:r>
            <a:r>
              <a:rPr lang="en-US" sz="1100" b="0" i="0">
                <a:solidFill>
                  <a:schemeClr val="tx1"/>
                </a:solidFill>
                <a:effectLst/>
                <a:ea typeface="+mn-lt"/>
                <a:cs typeface="+mn-lt"/>
              </a:rPr>
              <a:t>and </a:t>
            </a:r>
            <a:r>
              <a:rPr lang="en-US" sz="1100">
                <a:solidFill>
                  <a:schemeClr val="tx1"/>
                </a:solidFill>
                <a:ea typeface="+mn-lt"/>
                <a:cs typeface="+mn-lt"/>
              </a:rPr>
              <a:t>publication</a:t>
            </a:r>
            <a:r>
              <a:rPr lang="en-US" sz="1100" b="0" i="0">
                <a:solidFill>
                  <a:schemeClr val="tx1"/>
                </a:solidFill>
                <a:effectLst/>
                <a:ea typeface="+mn-lt"/>
                <a:cs typeface="+mn-lt"/>
              </a:rPr>
              <a:t>.</a:t>
            </a:r>
          </a:p>
        </p:txBody>
      </p:sp>
      <p:sp>
        <p:nvSpPr>
          <p:cNvPr id="30" name="Rounded Rectangle 29">
            <a:extLst>
              <a:ext uri="{FF2B5EF4-FFF2-40B4-BE49-F238E27FC236}">
                <a16:creationId xmlns:a16="http://schemas.microsoft.com/office/drawing/2014/main" id="{ACF4A568-66AE-C2C1-204C-3E3E9C5AAB4F}"/>
              </a:ext>
            </a:extLst>
          </p:cNvPr>
          <p:cNvSpPr/>
          <p:nvPr/>
        </p:nvSpPr>
        <p:spPr>
          <a:xfrm>
            <a:off x="7977516" y="1540257"/>
            <a:ext cx="3385915" cy="4821179"/>
          </a:xfrm>
          <a:prstGeom prst="roundRect">
            <a:avLst>
              <a:gd name="adj" fmla="val 377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4920661-D885-DD43-2FB4-28174286778A}"/>
              </a:ext>
            </a:extLst>
          </p:cNvPr>
          <p:cNvSpPr txBox="1"/>
          <p:nvPr/>
        </p:nvSpPr>
        <p:spPr>
          <a:xfrm>
            <a:off x="7977515" y="1599633"/>
            <a:ext cx="3385915" cy="400110"/>
          </a:xfrm>
          <a:prstGeom prst="rect">
            <a:avLst/>
          </a:prstGeom>
          <a:noFill/>
        </p:spPr>
        <p:txBody>
          <a:bodyPr wrap="square">
            <a:spAutoFit/>
          </a:bodyPr>
          <a:lstStyle/>
          <a:p>
            <a:pPr algn="ctr"/>
            <a:r>
              <a:rPr lang="en-US" sz="2000" b="1">
                <a:solidFill>
                  <a:schemeClr val="bg1"/>
                </a:solidFill>
              </a:rPr>
              <a:t>Outcomes</a:t>
            </a:r>
          </a:p>
        </p:txBody>
      </p:sp>
      <p:sp>
        <p:nvSpPr>
          <p:cNvPr id="34" name="Rounded Rectangle 33">
            <a:extLst>
              <a:ext uri="{FF2B5EF4-FFF2-40B4-BE49-F238E27FC236}">
                <a16:creationId xmlns:a16="http://schemas.microsoft.com/office/drawing/2014/main" id="{886BFE92-BC87-62D7-CE56-399D7FDC4DE3}"/>
              </a:ext>
            </a:extLst>
          </p:cNvPr>
          <p:cNvSpPr/>
          <p:nvPr/>
        </p:nvSpPr>
        <p:spPr>
          <a:xfrm>
            <a:off x="7977514" y="2047835"/>
            <a:ext cx="3385915" cy="4446631"/>
          </a:xfrm>
          <a:prstGeom prst="roundRect">
            <a:avLst>
              <a:gd name="adj" fmla="val 3771"/>
            </a:avLst>
          </a:prstGeom>
          <a:solidFill>
            <a:srgbClr val="F8F8FC"/>
          </a:solidFill>
          <a:ln>
            <a:noFill/>
          </a:ln>
        </p:spPr>
        <p:style>
          <a:lnRef idx="2">
            <a:schemeClr val="accent1">
              <a:shade val="15000"/>
            </a:schemeClr>
          </a:lnRef>
          <a:fillRef idx="1">
            <a:schemeClr val="accent1"/>
          </a:fillRef>
          <a:effectRef idx="0">
            <a:schemeClr val="accent1"/>
          </a:effectRef>
          <a:fontRef idx="minor">
            <a:schemeClr val="lt1"/>
          </a:fontRef>
        </p:style>
        <p:txBody>
          <a:bodyPr lIns="182880" tIns="137160" rIns="182880" bIns="137160" rtlCol="0" anchor="t">
            <a:normAutofit/>
          </a:bodyPr>
          <a:lstStyle/>
          <a:p>
            <a:r>
              <a:rPr lang="en-US" sz="1100">
                <a:solidFill>
                  <a:srgbClr val="000000"/>
                </a:solidFill>
                <a:ea typeface="+mn-lt"/>
                <a:cs typeface="+mn-lt"/>
              </a:rPr>
              <a:t>The true power of </a:t>
            </a:r>
            <a:r>
              <a:rPr lang="en-US" sz="1100" b="0" i="0">
                <a:solidFill>
                  <a:srgbClr val="000000"/>
                </a:solidFill>
                <a:effectLst/>
                <a:ea typeface="+mn-lt"/>
                <a:cs typeface="+mn-lt"/>
              </a:rPr>
              <a:t>Optimizely One</a:t>
            </a:r>
            <a:r>
              <a:rPr lang="en-US" sz="1100">
                <a:solidFill>
                  <a:srgbClr val="000000"/>
                </a:solidFill>
                <a:ea typeface="+mn-lt"/>
                <a:cs typeface="+mn-lt"/>
              </a:rPr>
              <a:t> lies in its ability to integrate multiple products into a single</a:t>
            </a:r>
            <a:r>
              <a:rPr lang="en-US" sz="1100" b="0" i="0">
                <a:solidFill>
                  <a:srgbClr val="000000"/>
                </a:solidFill>
                <a:effectLst/>
                <a:ea typeface="+mn-lt"/>
                <a:cs typeface="+mn-lt"/>
              </a:rPr>
              <a:t>, </a:t>
            </a:r>
            <a:r>
              <a:rPr lang="en-US" sz="1100">
                <a:solidFill>
                  <a:srgbClr val="000000"/>
                </a:solidFill>
                <a:ea typeface="+mn-lt"/>
                <a:cs typeface="+mn-lt"/>
              </a:rPr>
              <a:t>cohesive platform. This interconnected suite provides </a:t>
            </a:r>
            <a:r>
              <a:rPr lang="en-US" sz="1100" b="0" i="0">
                <a:solidFill>
                  <a:srgbClr val="000000"/>
                </a:solidFill>
                <a:effectLst/>
                <a:ea typeface="+mn-lt"/>
                <a:cs typeface="+mn-lt"/>
              </a:rPr>
              <a:t>a </a:t>
            </a:r>
            <a:r>
              <a:rPr lang="en-US" sz="1100">
                <a:solidFill>
                  <a:srgbClr val="000000"/>
                </a:solidFill>
                <a:ea typeface="+mn-lt"/>
                <a:cs typeface="+mn-lt"/>
              </a:rPr>
              <a:t>holistic solution that enhances every aspect of Road Scholar's digital presence.</a:t>
            </a:r>
            <a:br>
              <a:rPr lang="en-US" sz="1100" b="0" i="0">
                <a:effectLst/>
                <a:latin typeface="Arial" panose="020B0604020202020204" pitchFamily="34" charset="0"/>
                <a:cs typeface="Arial" panose="020B0604020202020204" pitchFamily="34" charset="0"/>
              </a:rPr>
            </a:br>
            <a:endParaRPr lang="en-US" sz="1100">
              <a:solidFill>
                <a:srgbClr val="000000"/>
              </a:solidFill>
              <a:latin typeface="Arial" panose="020B0604020202020204" pitchFamily="34" charset="0"/>
              <a:cs typeface="Arial" panose="020B0604020202020204" pitchFamily="34" charset="0"/>
            </a:endParaRPr>
          </a:p>
          <a:p>
            <a:pPr marL="171450" indent="-171450" fontAlgn="base">
              <a:buFont typeface="Arial" panose="020B0604020202020204" pitchFamily="34" charset="0"/>
              <a:buChar char="•"/>
            </a:pPr>
            <a:r>
              <a:rPr lang="en-US" sz="1100" b="1">
                <a:solidFill>
                  <a:schemeClr val="accent1"/>
                </a:solidFill>
                <a:latin typeface="Arial"/>
                <a:cs typeface="Arial"/>
              </a:rPr>
              <a:t>Higher</a:t>
            </a:r>
            <a:r>
              <a:rPr lang="en-US" sz="1100" b="1">
                <a:solidFill>
                  <a:schemeClr val="accent1"/>
                </a:solidFill>
                <a:ea typeface="+mn-lt"/>
                <a:cs typeface="+mn-lt"/>
              </a:rPr>
              <a:t> Conversion Rates and Revenue:  </a:t>
            </a:r>
            <a:r>
              <a:rPr lang="en-US" sz="1100">
                <a:solidFill>
                  <a:schemeClr val="accent1"/>
                </a:solidFill>
                <a:ea typeface="+mn-lt"/>
                <a:cs typeface="+mn-lt"/>
              </a:rPr>
              <a:t> </a:t>
            </a:r>
            <a:r>
              <a:rPr lang="en-US" sz="1100">
                <a:solidFill>
                  <a:schemeClr val="tx1"/>
                </a:solidFill>
                <a:ea typeface="+mn-lt"/>
                <a:cs typeface="+mn-lt"/>
              </a:rPr>
              <a:t>Road Scholar increased its conversion rates by 30% from March 2023 to March 2024 (including mobile)</a:t>
            </a:r>
            <a:r>
              <a:rPr lang="en-US" sz="1100">
                <a:solidFill>
                  <a:schemeClr val="tx1"/>
                </a:solidFill>
                <a:latin typeface="Arial"/>
                <a:cs typeface="Arial"/>
              </a:rPr>
              <a:t>.</a:t>
            </a:r>
            <a:r>
              <a:rPr lang="en-US" sz="1100" b="0" i="0">
                <a:solidFill>
                  <a:schemeClr val="tx1"/>
                </a:solidFill>
                <a:effectLst/>
                <a:latin typeface="Arial"/>
                <a:cs typeface="Arial"/>
              </a:rPr>
              <a:t> </a:t>
            </a:r>
            <a:br>
              <a:rPr lang="en-US" sz="1100" b="0" i="0">
                <a:solidFill>
                  <a:schemeClr val="tx1"/>
                </a:solidFill>
                <a:effectLst/>
                <a:latin typeface="Arial" panose="020B0604020202020204" pitchFamily="34" charset="0"/>
                <a:cs typeface="Arial" panose="020B0604020202020204" pitchFamily="34" charset="0"/>
              </a:rPr>
            </a:br>
            <a:endParaRPr lang="en-US" sz="1100" b="0" i="0">
              <a:solidFill>
                <a:srgbClr val="000000"/>
              </a:solidFill>
              <a:effectLst/>
              <a:latin typeface="Arial" panose="020B0604020202020204" pitchFamily="34" charset="0"/>
              <a:cs typeface="Arial" panose="020B0604020202020204" pitchFamily="34" charset="0"/>
            </a:endParaRPr>
          </a:p>
          <a:p>
            <a:pPr marL="171450" indent="-171450" fontAlgn="base">
              <a:buFont typeface="Arial" panose="020B0604020202020204" pitchFamily="34" charset="0"/>
              <a:buChar char="•"/>
            </a:pPr>
            <a:r>
              <a:rPr lang="en-US" sz="1100" b="1">
                <a:solidFill>
                  <a:schemeClr val="accent1"/>
                </a:solidFill>
                <a:latin typeface="Arial"/>
                <a:cs typeface="Arial"/>
              </a:rPr>
              <a:t>Improved website performance</a:t>
            </a:r>
            <a:r>
              <a:rPr lang="en-US" sz="1100" b="1" i="0">
                <a:solidFill>
                  <a:schemeClr val="accent1"/>
                </a:solidFill>
                <a:effectLst/>
                <a:latin typeface="Arial"/>
                <a:cs typeface="Arial"/>
              </a:rPr>
              <a:t>:</a:t>
            </a:r>
            <a:r>
              <a:rPr lang="en-US" sz="1100">
                <a:solidFill>
                  <a:schemeClr val="accent1"/>
                </a:solidFill>
                <a:latin typeface="Arial"/>
                <a:cs typeface="Arial"/>
              </a:rPr>
              <a:t>       </a:t>
            </a:r>
            <a:r>
              <a:rPr lang="en-US" sz="1100">
                <a:solidFill>
                  <a:schemeClr val="accent1"/>
                </a:solidFill>
                <a:ea typeface="+mn-lt"/>
                <a:cs typeface="+mn-lt"/>
              </a:rPr>
              <a:t>  </a:t>
            </a:r>
            <a:r>
              <a:rPr lang="en-US" sz="1100">
                <a:solidFill>
                  <a:schemeClr val="tx1"/>
                </a:solidFill>
                <a:ea typeface="+mn-lt"/>
                <a:cs typeface="+mn-lt"/>
              </a:rPr>
              <a:t>Road Scholar improved its website page load speed by 38%, which has improved the user experience </a:t>
            </a:r>
            <a:r>
              <a:rPr lang="en-US" sz="1100" b="0" i="0">
                <a:solidFill>
                  <a:schemeClr val="tx1"/>
                </a:solidFill>
                <a:effectLst/>
                <a:ea typeface="+mn-lt"/>
                <a:cs typeface="+mn-lt"/>
              </a:rPr>
              <a:t>and </a:t>
            </a:r>
            <a:r>
              <a:rPr lang="en-US" sz="1100">
                <a:solidFill>
                  <a:schemeClr val="tx1"/>
                </a:solidFill>
                <a:ea typeface="+mn-lt"/>
                <a:cs typeface="+mn-lt"/>
              </a:rPr>
              <a:t>reduced bounce rates </a:t>
            </a:r>
            <a:r>
              <a:rPr lang="en-US" sz="1100" b="0" i="0">
                <a:solidFill>
                  <a:schemeClr val="tx1"/>
                </a:solidFill>
                <a:effectLst/>
                <a:latin typeface="Arial"/>
                <a:cs typeface="Arial"/>
              </a:rPr>
              <a:t>. </a:t>
            </a:r>
            <a:br>
              <a:rPr lang="en-US" sz="1100" b="0" i="0">
                <a:effectLst/>
                <a:latin typeface="Arial" panose="020B0604020202020204" pitchFamily="34" charset="0"/>
                <a:cs typeface="Arial" panose="020B0604020202020204" pitchFamily="34" charset="0"/>
              </a:rPr>
            </a:br>
            <a:endParaRPr lang="en-US" sz="1100" b="0" i="0">
              <a:solidFill>
                <a:srgbClr val="000000"/>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100" b="1">
                <a:solidFill>
                  <a:schemeClr val="accent1"/>
                </a:solidFill>
                <a:latin typeface="Arial"/>
                <a:cs typeface="Arial"/>
              </a:rPr>
              <a:t>Increased Efficiency:                         </a:t>
            </a:r>
            <a:r>
              <a:rPr lang="en-US" sz="1100">
                <a:solidFill>
                  <a:schemeClr val="accent1"/>
                </a:solidFill>
                <a:latin typeface="Arial"/>
                <a:cs typeface="Arial"/>
              </a:rPr>
              <a:t>  </a:t>
            </a:r>
            <a:r>
              <a:rPr lang="en-US" sz="1100">
                <a:solidFill>
                  <a:schemeClr val="tx1"/>
                </a:solidFill>
                <a:latin typeface="Arial"/>
                <a:cs typeface="Arial"/>
              </a:rPr>
              <a:t>Road Scholar has dramatically reduced its content creation and deployment time thanks to </a:t>
            </a:r>
            <a:r>
              <a:rPr lang="en-US" sz="1100" i="0">
                <a:solidFill>
                  <a:schemeClr val="tx1"/>
                </a:solidFill>
                <a:effectLst/>
                <a:latin typeface="Arial"/>
                <a:cs typeface="Arial"/>
              </a:rPr>
              <a:t>the </a:t>
            </a:r>
            <a:r>
              <a:rPr lang="en-US" sz="1100">
                <a:solidFill>
                  <a:schemeClr val="tx1"/>
                </a:solidFill>
                <a:latin typeface="Arial"/>
                <a:cs typeface="Arial"/>
              </a:rPr>
              <a:t>user-friendly and streamlined capabilities of Optimizely CMP and CMS</a:t>
            </a:r>
            <a:r>
              <a:rPr lang="en-US" sz="1100" b="0" i="0">
                <a:solidFill>
                  <a:srgbClr val="000000"/>
                </a:solidFill>
                <a:effectLst/>
                <a:latin typeface="Arial"/>
                <a:cs typeface="Arial"/>
              </a:rPr>
              <a:t>.</a:t>
            </a:r>
            <a:r>
              <a:rPr lang="en-US" sz="1100">
                <a:solidFill>
                  <a:srgbClr val="000000"/>
                </a:solidFill>
                <a:latin typeface="Arial"/>
                <a:cs typeface="Arial"/>
              </a:rPr>
              <a:t> </a:t>
            </a:r>
            <a:br>
              <a:rPr lang="en-US" sz="1100">
                <a:solidFill>
                  <a:srgbClr val="000000"/>
                </a:solidFill>
                <a:latin typeface="Arial"/>
                <a:cs typeface="Arial"/>
              </a:rPr>
            </a:br>
            <a:endParaRPr lang="en-US" sz="1100" b="0" i="0">
              <a:solidFill>
                <a:srgbClr val="000000"/>
              </a:solidFill>
              <a:effectLst/>
              <a:latin typeface="Arial" panose="020B0604020202020204" pitchFamily="34" charset="0"/>
              <a:cs typeface="Arial" panose="020B0604020202020204" pitchFamily="34" charset="0"/>
            </a:endParaRPr>
          </a:p>
        </p:txBody>
      </p:sp>
      <p:pic>
        <p:nvPicPr>
          <p:cNvPr id="6" name="Graphic 5" descr="A white letter on a black background&#10;&#10;Description automatically generated">
            <a:extLst>
              <a:ext uri="{FF2B5EF4-FFF2-40B4-BE49-F238E27FC236}">
                <a16:creationId xmlns:a16="http://schemas.microsoft.com/office/drawing/2014/main" id="{7C60265A-365D-DD23-4920-042E4AADFDD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14376" y="366293"/>
            <a:ext cx="2743196" cy="260170"/>
          </a:xfrm>
          <a:prstGeom prst="rect">
            <a:avLst/>
          </a:prstGeom>
        </p:spPr>
      </p:pic>
    </p:spTree>
    <p:extLst>
      <p:ext uri="{BB962C8B-B14F-4D97-AF65-F5344CB8AC3E}">
        <p14:creationId xmlns:p14="http://schemas.microsoft.com/office/powerpoint/2010/main" val="3635069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D5DC39B-781D-825E-B5DA-D410994269AD}"/>
              </a:ext>
            </a:extLst>
          </p:cNvPr>
          <p:cNvSpPr>
            <a:spLocks noGrp="1"/>
          </p:cNvSpPr>
          <p:nvPr>
            <p:ph type="body" sz="quarter" idx="11"/>
          </p:nvPr>
        </p:nvSpPr>
        <p:spPr/>
        <p:txBody>
          <a:bodyPr/>
          <a:lstStyle/>
          <a:p>
            <a:r>
              <a:rPr lang="en-US">
                <a:latin typeface="Arial"/>
                <a:cs typeface="Arial"/>
              </a:rPr>
              <a:t>Thank you!</a:t>
            </a:r>
            <a:endParaRPr lang="en-US"/>
          </a:p>
        </p:txBody>
      </p:sp>
    </p:spTree>
    <p:extLst>
      <p:ext uri="{BB962C8B-B14F-4D97-AF65-F5344CB8AC3E}">
        <p14:creationId xmlns:p14="http://schemas.microsoft.com/office/powerpoint/2010/main" val="1695292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34551-EB29-E7F9-8B88-6493FEED839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51303B3-437B-EB60-8FFB-BB5509EC4039}"/>
              </a:ext>
            </a:extLst>
          </p:cNvPr>
          <p:cNvSpPr>
            <a:spLocks noGrp="1"/>
          </p:cNvSpPr>
          <p:nvPr>
            <p:ph type="body" sz="quarter" idx="11"/>
          </p:nvPr>
        </p:nvSpPr>
        <p:spPr/>
        <p:txBody>
          <a:bodyPr/>
          <a:lstStyle/>
          <a:p>
            <a:pPr algn="l">
              <a:lnSpc>
                <a:spcPts val="5500"/>
              </a:lnSpc>
            </a:pPr>
            <a:r>
              <a:rPr lang="en-US" sz="5500" b="1" dirty="0">
                <a:solidFill>
                  <a:schemeClr val="tx2"/>
                </a:solidFill>
                <a:cs typeface="Arial"/>
              </a:rPr>
              <a:t>But scaling content is a major challenge</a:t>
            </a:r>
            <a:endParaRPr lang="en-US" sz="5500" b="1" dirty="0">
              <a:solidFill>
                <a:schemeClr val="tx2"/>
              </a:solidFill>
            </a:endParaRPr>
          </a:p>
        </p:txBody>
      </p:sp>
      <p:sp>
        <p:nvSpPr>
          <p:cNvPr id="21" name="TextBox 20">
            <a:extLst>
              <a:ext uri="{FF2B5EF4-FFF2-40B4-BE49-F238E27FC236}">
                <a16:creationId xmlns:a16="http://schemas.microsoft.com/office/drawing/2014/main" id="{79F8D3D6-C6A9-BD9E-5655-0276798EAC0D}"/>
              </a:ext>
            </a:extLst>
          </p:cNvPr>
          <p:cNvSpPr txBox="1"/>
          <p:nvPr/>
        </p:nvSpPr>
        <p:spPr>
          <a:xfrm>
            <a:off x="454325" y="6305908"/>
            <a:ext cx="563304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2"/>
                </a:solidFill>
                <a:latin typeface="Arial"/>
                <a:ea typeface="Calibri"/>
                <a:cs typeface="Calibri"/>
              </a:rPr>
              <a:t>Source: Forbes Content Marketing Statistics ; Demand Metrics</a:t>
            </a:r>
            <a:endParaRPr lang="en-US" u="sng" dirty="0">
              <a:solidFill>
                <a:schemeClr val="tx2"/>
              </a:solidFill>
              <a:latin typeface="Calibri"/>
              <a:ea typeface="Calibri"/>
              <a:cs typeface="Calibri"/>
            </a:endParaRPr>
          </a:p>
        </p:txBody>
      </p:sp>
      <p:sp>
        <p:nvSpPr>
          <p:cNvPr id="5" name="Rounded Rectangle 4">
            <a:extLst>
              <a:ext uri="{FF2B5EF4-FFF2-40B4-BE49-F238E27FC236}">
                <a16:creationId xmlns:a16="http://schemas.microsoft.com/office/drawing/2014/main" id="{B2B74729-2D77-A720-03DA-04E2467E4E1E}"/>
              </a:ext>
            </a:extLst>
          </p:cNvPr>
          <p:cNvSpPr/>
          <p:nvPr/>
        </p:nvSpPr>
        <p:spPr>
          <a:xfrm>
            <a:off x="6598508" y="715662"/>
            <a:ext cx="1655805" cy="1618735"/>
          </a:xfrm>
          <a:prstGeom prst="roundRect">
            <a:avLst>
              <a:gd name="adj" fmla="val 6744"/>
            </a:avLst>
          </a:prstGeom>
          <a:solidFill>
            <a:schemeClr val="accent3"/>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500" b="1" dirty="0">
                <a:solidFill>
                  <a:schemeClr val="tx2"/>
                </a:solidFill>
                <a:cs typeface="Arial"/>
              </a:rPr>
              <a:t>69%</a:t>
            </a:r>
          </a:p>
        </p:txBody>
      </p:sp>
      <p:sp>
        <p:nvSpPr>
          <p:cNvPr id="6" name="Rounded Rectangle 5">
            <a:extLst>
              <a:ext uri="{FF2B5EF4-FFF2-40B4-BE49-F238E27FC236}">
                <a16:creationId xmlns:a16="http://schemas.microsoft.com/office/drawing/2014/main" id="{6E6C2DBF-BCD3-F1F1-E32C-A33732639032}"/>
              </a:ext>
            </a:extLst>
          </p:cNvPr>
          <p:cNvSpPr/>
          <p:nvPr/>
        </p:nvSpPr>
        <p:spPr>
          <a:xfrm>
            <a:off x="6598507" y="2622721"/>
            <a:ext cx="1655805" cy="1618735"/>
          </a:xfrm>
          <a:prstGeom prst="roundRect">
            <a:avLst>
              <a:gd name="adj" fmla="val 6744"/>
            </a:avLst>
          </a:prstGeom>
          <a:solidFill>
            <a:schemeClr val="accent3"/>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500" b="1" dirty="0">
                <a:solidFill>
                  <a:schemeClr val="tx2"/>
                </a:solidFill>
                <a:cs typeface="Arial"/>
              </a:rPr>
              <a:t>48%</a:t>
            </a:r>
          </a:p>
        </p:txBody>
      </p:sp>
      <p:sp>
        <p:nvSpPr>
          <p:cNvPr id="7" name="Rounded Rectangle 6">
            <a:extLst>
              <a:ext uri="{FF2B5EF4-FFF2-40B4-BE49-F238E27FC236}">
                <a16:creationId xmlns:a16="http://schemas.microsoft.com/office/drawing/2014/main" id="{4CC04D94-AF77-5E4B-EED8-4C7846E0F49D}"/>
              </a:ext>
            </a:extLst>
          </p:cNvPr>
          <p:cNvSpPr/>
          <p:nvPr/>
        </p:nvSpPr>
        <p:spPr>
          <a:xfrm>
            <a:off x="6598507" y="4523602"/>
            <a:ext cx="1655805" cy="1618735"/>
          </a:xfrm>
          <a:prstGeom prst="roundRect">
            <a:avLst>
              <a:gd name="adj" fmla="val 6744"/>
            </a:avLst>
          </a:prstGeom>
          <a:solidFill>
            <a:schemeClr val="accent3"/>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500" b="1" dirty="0">
                <a:solidFill>
                  <a:schemeClr val="tx2"/>
                </a:solidFill>
                <a:cs typeface="Arial"/>
              </a:rPr>
              <a:t>68%</a:t>
            </a:r>
          </a:p>
        </p:txBody>
      </p:sp>
      <p:sp>
        <p:nvSpPr>
          <p:cNvPr id="9" name="Text Placeholder 2">
            <a:extLst>
              <a:ext uri="{FF2B5EF4-FFF2-40B4-BE49-F238E27FC236}">
                <a16:creationId xmlns:a16="http://schemas.microsoft.com/office/drawing/2014/main" id="{C669E2D2-DE51-9181-84F0-0330E3E7C786}"/>
              </a:ext>
            </a:extLst>
          </p:cNvPr>
          <p:cNvSpPr txBox="1">
            <a:spLocks/>
          </p:cNvSpPr>
          <p:nvPr/>
        </p:nvSpPr>
        <p:spPr>
          <a:xfrm>
            <a:off x="8400173" y="715662"/>
            <a:ext cx="3178108" cy="161873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bg1"/>
                </a:solidFill>
                <a:cs typeface="Arial"/>
              </a:rPr>
              <a:t>Of marketers say they don't have the right technology</a:t>
            </a:r>
          </a:p>
          <a:p>
            <a:r>
              <a:rPr lang="en-US" sz="1200" dirty="0">
                <a:solidFill>
                  <a:schemeClr val="accent3"/>
                </a:solidFill>
                <a:latin typeface="Arial" panose="020B0604020202020204" pitchFamily="34" charset="0"/>
              </a:rPr>
              <a:t>- CMI</a:t>
            </a:r>
          </a:p>
        </p:txBody>
      </p:sp>
      <p:sp>
        <p:nvSpPr>
          <p:cNvPr id="11" name="Text Placeholder 2">
            <a:extLst>
              <a:ext uri="{FF2B5EF4-FFF2-40B4-BE49-F238E27FC236}">
                <a16:creationId xmlns:a16="http://schemas.microsoft.com/office/drawing/2014/main" id="{C803C90B-BA9B-0E12-6D59-C36952016F5E}"/>
              </a:ext>
            </a:extLst>
          </p:cNvPr>
          <p:cNvSpPr txBox="1">
            <a:spLocks/>
          </p:cNvSpPr>
          <p:nvPr/>
        </p:nvSpPr>
        <p:spPr>
          <a:xfrm>
            <a:off x="8400173" y="2622720"/>
            <a:ext cx="3178108" cy="161873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0" dirty="0">
                <a:solidFill>
                  <a:schemeClr val="bg1"/>
                </a:solidFill>
                <a:cs typeface="Arial"/>
              </a:rPr>
              <a:t>Of marketers say the biggest challenge is repurposing content</a:t>
            </a:r>
          </a:p>
          <a:p>
            <a:r>
              <a:rPr lang="en-US" sz="1200" dirty="0">
                <a:solidFill>
                  <a:schemeClr val="accent3"/>
                </a:solidFill>
                <a:cs typeface="Arial"/>
              </a:rPr>
              <a:t>- CMI</a:t>
            </a:r>
          </a:p>
        </p:txBody>
      </p:sp>
      <p:sp>
        <p:nvSpPr>
          <p:cNvPr id="13" name="Text Placeholder 2">
            <a:extLst>
              <a:ext uri="{FF2B5EF4-FFF2-40B4-BE49-F238E27FC236}">
                <a16:creationId xmlns:a16="http://schemas.microsoft.com/office/drawing/2014/main" id="{53436EA4-BFA3-1540-1213-FD6166A3B8C7}"/>
              </a:ext>
            </a:extLst>
          </p:cNvPr>
          <p:cNvSpPr txBox="1">
            <a:spLocks/>
          </p:cNvSpPr>
          <p:nvPr/>
        </p:nvSpPr>
        <p:spPr>
          <a:xfrm>
            <a:off x="8400173" y="4523601"/>
            <a:ext cx="3178108" cy="1618735"/>
          </a:xfrm>
          <a:prstGeom prst="rect">
            <a:avLst/>
          </a:prstGeom>
        </p:spPr>
        <p:txBody>
          <a:bodyPr vert="horz" lIns="91440" tIns="45720" rIns="91440" bIns="4572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800" b="0" kern="1200">
                <a:solidFill>
                  <a:schemeClr val="tx1"/>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0" dirty="0">
                <a:solidFill>
                  <a:schemeClr val="bg1"/>
                </a:solidFill>
                <a:cs typeface="Arial"/>
              </a:rPr>
              <a:t>Of content is wasted due to being unfindable or unusable due to lack of quality</a:t>
            </a:r>
          </a:p>
          <a:p>
            <a:r>
              <a:rPr lang="en-US" sz="1200" dirty="0">
                <a:solidFill>
                  <a:schemeClr val="accent3"/>
                </a:solidFill>
                <a:cs typeface="Arial"/>
              </a:rPr>
              <a:t>- CMI</a:t>
            </a:r>
          </a:p>
        </p:txBody>
      </p:sp>
    </p:spTree>
    <p:extLst>
      <p:ext uri="{BB962C8B-B14F-4D97-AF65-F5344CB8AC3E}">
        <p14:creationId xmlns:p14="http://schemas.microsoft.com/office/powerpoint/2010/main" val="2746771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5CC86-982B-D3C6-E415-690A43D06FB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6B2EAFC-8345-07C4-9634-AEB92F0D67AA}"/>
              </a:ext>
            </a:extLst>
          </p:cNvPr>
          <p:cNvSpPr>
            <a:spLocks noGrp="1"/>
          </p:cNvSpPr>
          <p:nvPr>
            <p:ph type="body" sz="quarter" idx="11"/>
          </p:nvPr>
        </p:nvSpPr>
        <p:spPr/>
        <p:txBody>
          <a:bodyPr/>
          <a:lstStyle/>
          <a:p>
            <a:pPr algn="l">
              <a:lnSpc>
                <a:spcPts val="8500"/>
              </a:lnSpc>
            </a:pPr>
            <a:r>
              <a:rPr lang="en-US" sz="8000" b="1" dirty="0">
                <a:cs typeface="Arial"/>
              </a:rPr>
              <a:t>But it’s</a:t>
            </a:r>
            <a:br>
              <a:rPr lang="en-US" sz="8000" b="1" dirty="0">
                <a:cs typeface="Arial"/>
              </a:rPr>
            </a:br>
            <a:r>
              <a:rPr lang="en-US" sz="8000" b="1" dirty="0">
                <a:cs typeface="Arial"/>
              </a:rPr>
              <a:t>worth it</a:t>
            </a:r>
            <a:endParaRPr lang="en-US" sz="8000" b="1" dirty="0"/>
          </a:p>
        </p:txBody>
      </p:sp>
      <p:sp>
        <p:nvSpPr>
          <p:cNvPr id="21" name="TextBox 20">
            <a:extLst>
              <a:ext uri="{FF2B5EF4-FFF2-40B4-BE49-F238E27FC236}">
                <a16:creationId xmlns:a16="http://schemas.microsoft.com/office/drawing/2014/main" id="{31FFDB49-52A2-128C-88F9-0A8827A1C9FD}"/>
              </a:ext>
            </a:extLst>
          </p:cNvPr>
          <p:cNvSpPr txBox="1"/>
          <p:nvPr/>
        </p:nvSpPr>
        <p:spPr>
          <a:xfrm>
            <a:off x="454325" y="6305908"/>
            <a:ext cx="563304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bg1"/>
                </a:solidFill>
                <a:latin typeface="Arial"/>
                <a:ea typeface="Calibri"/>
                <a:cs typeface="Calibri"/>
              </a:rPr>
              <a:t>Source: Forbes Content Marketing Statistics ; Demand Metrics</a:t>
            </a:r>
            <a:endParaRPr lang="en-US" u="sng" dirty="0">
              <a:solidFill>
                <a:schemeClr val="bg1"/>
              </a:solidFill>
              <a:latin typeface="Calibri"/>
              <a:ea typeface="Calibri"/>
              <a:cs typeface="Calibri"/>
            </a:endParaRPr>
          </a:p>
        </p:txBody>
      </p:sp>
      <p:sp>
        <p:nvSpPr>
          <p:cNvPr id="5" name="Rounded Rectangle 4">
            <a:extLst>
              <a:ext uri="{FF2B5EF4-FFF2-40B4-BE49-F238E27FC236}">
                <a16:creationId xmlns:a16="http://schemas.microsoft.com/office/drawing/2014/main" id="{9C6225DF-632F-9B84-51E2-EE8CEDDE0342}"/>
              </a:ext>
            </a:extLst>
          </p:cNvPr>
          <p:cNvSpPr/>
          <p:nvPr/>
        </p:nvSpPr>
        <p:spPr>
          <a:xfrm>
            <a:off x="6598508" y="715662"/>
            <a:ext cx="5133236" cy="1792760"/>
          </a:xfrm>
          <a:prstGeom prst="roundRect">
            <a:avLst>
              <a:gd name="adj" fmla="val 6744"/>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r>
              <a:rPr lang="en-US" sz="1800" dirty="0">
                <a:ea typeface="+mj-lt"/>
                <a:cs typeface="+mj-lt"/>
              </a:rPr>
              <a:t>Great content marketing tools are a revolutionary move for businesses. Companies that use them are </a:t>
            </a:r>
            <a:r>
              <a:rPr lang="en-US" sz="2400" dirty="0">
                <a:solidFill>
                  <a:schemeClr val="accent5"/>
                </a:solidFill>
                <a:ea typeface="+mj-lt"/>
                <a:cs typeface="+mj-lt"/>
              </a:rPr>
              <a:t>20%</a:t>
            </a:r>
            <a:r>
              <a:rPr lang="en-US" sz="1800" dirty="0">
                <a:solidFill>
                  <a:schemeClr val="accent5"/>
                </a:solidFill>
                <a:ea typeface="+mj-lt"/>
                <a:cs typeface="+mj-lt"/>
              </a:rPr>
              <a:t> </a:t>
            </a:r>
            <a:r>
              <a:rPr lang="en-US" sz="1800" dirty="0">
                <a:ea typeface="+mj-lt"/>
                <a:cs typeface="+mj-lt"/>
              </a:rPr>
              <a:t>more productive than those that don’t. </a:t>
            </a:r>
            <a:endParaRPr lang="en-US" dirty="0"/>
          </a:p>
          <a:p>
            <a:pPr algn="l"/>
            <a:endParaRPr lang="en-US" sz="1200" i="1" dirty="0">
              <a:cs typeface="Arial"/>
            </a:endParaRPr>
          </a:p>
          <a:p>
            <a:pPr algn="l"/>
            <a:r>
              <a:rPr lang="en-US" sz="1200" i="1" dirty="0">
                <a:solidFill>
                  <a:schemeClr val="accent5"/>
                </a:solidFill>
                <a:cs typeface="Arial"/>
              </a:rPr>
              <a:t>- </a:t>
            </a:r>
            <a:r>
              <a:rPr lang="en-US" sz="1200" dirty="0">
                <a:solidFill>
                  <a:schemeClr val="accent5"/>
                </a:solidFill>
                <a:cs typeface="Arial"/>
              </a:rPr>
              <a:t>Digital Marketing Institute</a:t>
            </a:r>
            <a:endParaRPr lang="en-US" sz="1200" dirty="0">
              <a:solidFill>
                <a:schemeClr val="accent5"/>
              </a:solidFill>
            </a:endParaRPr>
          </a:p>
        </p:txBody>
      </p:sp>
      <p:sp>
        <p:nvSpPr>
          <p:cNvPr id="3" name="Rounded Rectangle 2">
            <a:extLst>
              <a:ext uri="{FF2B5EF4-FFF2-40B4-BE49-F238E27FC236}">
                <a16:creationId xmlns:a16="http://schemas.microsoft.com/office/drawing/2014/main" id="{1C9F7470-1345-F547-2ACF-35581EA0B035}"/>
              </a:ext>
            </a:extLst>
          </p:cNvPr>
          <p:cNvSpPr/>
          <p:nvPr/>
        </p:nvSpPr>
        <p:spPr>
          <a:xfrm>
            <a:off x="6598508" y="2727754"/>
            <a:ext cx="5133236" cy="1507525"/>
          </a:xfrm>
          <a:prstGeom prst="roundRect">
            <a:avLst>
              <a:gd name="adj" fmla="val 6744"/>
            </a:avLst>
          </a:prstGeom>
          <a:noFill/>
          <a:ln w="1905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0" dirty="0">
                <a:solidFill>
                  <a:schemeClr val="accent3"/>
                </a:solidFill>
                <a:ea typeface="+mj-lt"/>
                <a:cs typeface="+mj-lt"/>
              </a:rPr>
              <a:t>58%</a:t>
            </a:r>
            <a:r>
              <a:rPr lang="en-US" sz="1800" b="0" dirty="0">
                <a:solidFill>
                  <a:schemeClr val="accent3"/>
                </a:solidFill>
                <a:ea typeface="+mj-lt"/>
                <a:cs typeface="+mj-lt"/>
              </a:rPr>
              <a:t> </a:t>
            </a:r>
            <a:r>
              <a:rPr lang="en-US" sz="1800" b="0" dirty="0">
                <a:ea typeface="+mj-lt"/>
                <a:cs typeface="+mj-lt"/>
              </a:rPr>
              <a:t>of B2B marketers reported increased sales and revenue in 2023 thanks to content</a:t>
            </a:r>
            <a:r>
              <a:rPr lang="en-US" sz="1500" b="0" dirty="0">
                <a:ea typeface="+mj-lt"/>
                <a:cs typeface="+mj-lt"/>
              </a:rPr>
              <a:t> </a:t>
            </a:r>
            <a:r>
              <a:rPr lang="en-US" sz="1800" b="0" dirty="0">
                <a:ea typeface="+mj-lt"/>
                <a:cs typeface="+mj-lt"/>
              </a:rPr>
              <a:t>marketing. </a:t>
            </a:r>
            <a:endParaRPr lang="en-US" sz="1800" b="0" dirty="0">
              <a:ea typeface="+mj-lt"/>
            </a:endParaRPr>
          </a:p>
          <a:p>
            <a:endParaRPr lang="en-US" sz="1200" b="0" i="1" dirty="0">
              <a:cs typeface="Arial"/>
            </a:endParaRPr>
          </a:p>
          <a:p>
            <a:r>
              <a:rPr lang="en-US" sz="1200" b="0" dirty="0">
                <a:solidFill>
                  <a:schemeClr val="accent3"/>
                </a:solidFill>
                <a:cs typeface="Arial"/>
              </a:rPr>
              <a:t>- CMI</a:t>
            </a:r>
            <a:endParaRPr lang="en-US" dirty="0">
              <a:solidFill>
                <a:schemeClr val="accent3"/>
              </a:solidFill>
            </a:endParaRPr>
          </a:p>
        </p:txBody>
      </p:sp>
      <p:sp>
        <p:nvSpPr>
          <p:cNvPr id="4" name="Rounded Rectangle 3">
            <a:extLst>
              <a:ext uri="{FF2B5EF4-FFF2-40B4-BE49-F238E27FC236}">
                <a16:creationId xmlns:a16="http://schemas.microsoft.com/office/drawing/2014/main" id="{23A1C661-2D07-3200-8AEA-F5FF3CB52BE0}"/>
              </a:ext>
            </a:extLst>
          </p:cNvPr>
          <p:cNvSpPr/>
          <p:nvPr/>
        </p:nvSpPr>
        <p:spPr>
          <a:xfrm>
            <a:off x="6598508" y="4454611"/>
            <a:ext cx="5133236" cy="1615646"/>
          </a:xfrm>
          <a:prstGeom prst="roundRect">
            <a:avLst>
              <a:gd name="adj" fmla="val 6744"/>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0" dirty="0">
                <a:solidFill>
                  <a:schemeClr val="bg1"/>
                </a:solidFill>
                <a:ea typeface="+mn-lt"/>
                <a:cs typeface="+mn-lt"/>
              </a:rPr>
              <a:t>Content marketing costs </a:t>
            </a:r>
            <a:r>
              <a:rPr lang="en-US" sz="2400" b="0" dirty="0">
                <a:solidFill>
                  <a:schemeClr val="accent5"/>
                </a:solidFill>
                <a:ea typeface="+mn-lt"/>
                <a:cs typeface="+mn-lt"/>
              </a:rPr>
              <a:t>62%</a:t>
            </a:r>
            <a:r>
              <a:rPr lang="en-US" b="0" dirty="0">
                <a:solidFill>
                  <a:schemeClr val="bg1"/>
                </a:solidFill>
                <a:ea typeface="+mn-lt"/>
                <a:cs typeface="+mn-lt"/>
              </a:rPr>
              <a:t> less than most other types of marketing while delivering 3 times the number of actual leads on average</a:t>
            </a:r>
            <a:r>
              <a:rPr lang="en-US" sz="1800" b="0" dirty="0">
                <a:ea typeface="+mj-lt"/>
                <a:cs typeface="+mj-lt"/>
              </a:rPr>
              <a:t>. </a:t>
            </a:r>
            <a:endParaRPr lang="en-US" sz="1800" b="0" dirty="0">
              <a:ea typeface="+mj-lt"/>
            </a:endParaRPr>
          </a:p>
          <a:p>
            <a:endParaRPr lang="en-US" sz="1200" b="0" i="1" dirty="0">
              <a:cs typeface="Arial"/>
            </a:endParaRPr>
          </a:p>
          <a:p>
            <a:r>
              <a:rPr lang="en-US" sz="1200" b="0" dirty="0">
                <a:solidFill>
                  <a:schemeClr val="accent5"/>
                </a:solidFill>
                <a:cs typeface="Arial"/>
              </a:rPr>
              <a:t>- CMI</a:t>
            </a:r>
            <a:endParaRPr lang="en-US" dirty="0">
              <a:solidFill>
                <a:schemeClr val="accent5"/>
              </a:solidFill>
            </a:endParaRPr>
          </a:p>
        </p:txBody>
      </p:sp>
    </p:spTree>
    <p:extLst>
      <p:ext uri="{BB962C8B-B14F-4D97-AF65-F5344CB8AC3E}">
        <p14:creationId xmlns:p14="http://schemas.microsoft.com/office/powerpoint/2010/main" val="42201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C5703B-08FD-4B0B-E993-5D253306644C}"/>
              </a:ext>
            </a:extLst>
          </p:cNvPr>
          <p:cNvSpPr txBox="1">
            <a:spLocks/>
          </p:cNvSpPr>
          <p:nvPr/>
        </p:nvSpPr>
        <p:spPr>
          <a:xfrm>
            <a:off x="961767" y="684540"/>
            <a:ext cx="10268465" cy="8229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500" b="0" dirty="0">
                <a:solidFill>
                  <a:schemeClr val="bg1"/>
                </a:solidFill>
                <a:cs typeface="Arial"/>
              </a:rPr>
              <a:t>The content supply chain is </a:t>
            </a:r>
            <a:r>
              <a:rPr lang="en-US" sz="4500" dirty="0">
                <a:solidFill>
                  <a:schemeClr val="bg1"/>
                </a:solidFill>
                <a:cs typeface="Arial"/>
              </a:rPr>
              <a:t>broken</a:t>
            </a:r>
            <a:endParaRPr lang="en-US" sz="4500" b="0" dirty="0">
              <a:solidFill>
                <a:schemeClr val="bg1"/>
              </a:solidFill>
              <a:cs typeface="Arial"/>
            </a:endParaRPr>
          </a:p>
        </p:txBody>
      </p:sp>
      <p:pic>
        <p:nvPicPr>
          <p:cNvPr id="9" name="Picture 8">
            <a:extLst>
              <a:ext uri="{FF2B5EF4-FFF2-40B4-BE49-F238E27FC236}">
                <a16:creationId xmlns:a16="http://schemas.microsoft.com/office/drawing/2014/main" id="{867AFEB8-6752-6E3A-AF94-3DCC7F0EB517}"/>
              </a:ext>
            </a:extLst>
          </p:cNvPr>
          <p:cNvPicPr>
            <a:picLocks noChangeAspect="1"/>
          </p:cNvPicPr>
          <p:nvPr/>
        </p:nvPicPr>
        <p:blipFill>
          <a:blip r:embed="rId4">
            <a:extLst>
              <a:ext uri="{28A0092B-C50C-407E-A947-70E740481C1C}">
                <a14:useLocalDpi xmlns:a14="http://schemas.microsoft.com/office/drawing/2010/main" val="0"/>
              </a:ext>
            </a:extLst>
          </a:blip>
          <a:srcRect t="39082" b="39082"/>
          <a:stretch/>
        </p:blipFill>
        <p:spPr>
          <a:xfrm>
            <a:off x="961767" y="2557850"/>
            <a:ext cx="2410727" cy="526424"/>
          </a:xfrm>
          <a:prstGeom prst="rect">
            <a:avLst/>
          </a:prstGeom>
        </p:spPr>
      </p:pic>
      <p:pic>
        <p:nvPicPr>
          <p:cNvPr id="10" name="Picture 9">
            <a:extLst>
              <a:ext uri="{FF2B5EF4-FFF2-40B4-BE49-F238E27FC236}">
                <a16:creationId xmlns:a16="http://schemas.microsoft.com/office/drawing/2014/main" id="{D4B28C62-4B42-A22E-F5B5-D599969E5F7F}"/>
              </a:ext>
            </a:extLst>
          </p:cNvPr>
          <p:cNvPicPr>
            <a:picLocks noChangeAspect="1"/>
          </p:cNvPicPr>
          <p:nvPr/>
        </p:nvPicPr>
        <p:blipFill>
          <a:blip r:embed="rId5">
            <a:extLst>
              <a:ext uri="{28A0092B-C50C-407E-A947-70E740481C1C}">
                <a14:useLocalDpi xmlns:a14="http://schemas.microsoft.com/office/drawing/2010/main" val="0"/>
              </a:ext>
            </a:extLst>
          </a:blip>
          <a:srcRect t="39082" b="39082"/>
          <a:stretch/>
        </p:blipFill>
        <p:spPr>
          <a:xfrm>
            <a:off x="8819508" y="2557850"/>
            <a:ext cx="2410727" cy="526424"/>
          </a:xfrm>
          <a:prstGeom prst="rect">
            <a:avLst/>
          </a:prstGeom>
        </p:spPr>
      </p:pic>
      <p:pic>
        <p:nvPicPr>
          <p:cNvPr id="11" name="Picture 10">
            <a:extLst>
              <a:ext uri="{FF2B5EF4-FFF2-40B4-BE49-F238E27FC236}">
                <a16:creationId xmlns:a16="http://schemas.microsoft.com/office/drawing/2014/main" id="{04064877-C781-14E5-9B43-293054C286EB}"/>
              </a:ext>
            </a:extLst>
          </p:cNvPr>
          <p:cNvPicPr>
            <a:picLocks noChangeAspect="1"/>
          </p:cNvPicPr>
          <p:nvPr/>
        </p:nvPicPr>
        <p:blipFill>
          <a:blip r:embed="rId6">
            <a:extLst>
              <a:ext uri="{28A0092B-C50C-407E-A947-70E740481C1C}">
                <a14:useLocalDpi xmlns:a14="http://schemas.microsoft.com/office/drawing/2010/main" val="0"/>
              </a:ext>
            </a:extLst>
          </a:blip>
          <a:srcRect t="39082" b="39082"/>
          <a:stretch/>
        </p:blipFill>
        <p:spPr>
          <a:xfrm>
            <a:off x="3581014" y="2557850"/>
            <a:ext cx="2410727" cy="526424"/>
          </a:xfrm>
          <a:prstGeom prst="rect">
            <a:avLst/>
          </a:prstGeom>
        </p:spPr>
      </p:pic>
      <p:pic>
        <p:nvPicPr>
          <p:cNvPr id="12" name="Picture 11">
            <a:extLst>
              <a:ext uri="{FF2B5EF4-FFF2-40B4-BE49-F238E27FC236}">
                <a16:creationId xmlns:a16="http://schemas.microsoft.com/office/drawing/2014/main" id="{D59106BE-3C6E-06A8-9AE8-65C81455F7D9}"/>
              </a:ext>
            </a:extLst>
          </p:cNvPr>
          <p:cNvPicPr>
            <a:picLocks noChangeAspect="1"/>
          </p:cNvPicPr>
          <p:nvPr/>
        </p:nvPicPr>
        <p:blipFill>
          <a:blip r:embed="rId7">
            <a:extLst>
              <a:ext uri="{28A0092B-C50C-407E-A947-70E740481C1C}">
                <a14:useLocalDpi xmlns:a14="http://schemas.microsoft.com/office/drawing/2010/main" val="0"/>
              </a:ext>
            </a:extLst>
          </a:blip>
          <a:srcRect t="39082" b="39082"/>
          <a:stretch/>
        </p:blipFill>
        <p:spPr>
          <a:xfrm>
            <a:off x="6200261" y="2557850"/>
            <a:ext cx="2410727" cy="526424"/>
          </a:xfrm>
          <a:prstGeom prst="rect">
            <a:avLst/>
          </a:prstGeom>
        </p:spPr>
      </p:pic>
      <p:sp>
        <p:nvSpPr>
          <p:cNvPr id="13" name="Text Placeholder 1">
            <a:extLst>
              <a:ext uri="{FF2B5EF4-FFF2-40B4-BE49-F238E27FC236}">
                <a16:creationId xmlns:a16="http://schemas.microsoft.com/office/drawing/2014/main" id="{7A3CB73F-8D4A-ECAF-AA43-BC97301F846B}"/>
              </a:ext>
            </a:extLst>
          </p:cNvPr>
          <p:cNvSpPr txBox="1">
            <a:spLocks/>
          </p:cNvSpPr>
          <p:nvPr/>
        </p:nvSpPr>
        <p:spPr>
          <a:xfrm>
            <a:off x="961767" y="3430303"/>
            <a:ext cx="2414411" cy="11790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dirty="0">
                <a:solidFill>
                  <a:schemeClr val="bg1"/>
                </a:solidFill>
                <a:cs typeface="Arial"/>
              </a:rPr>
              <a:t>Marketing teams</a:t>
            </a:r>
            <a:br>
              <a:rPr lang="en-US" b="0" dirty="0">
                <a:solidFill>
                  <a:schemeClr val="bg1"/>
                </a:solidFill>
                <a:cs typeface="Arial"/>
              </a:rPr>
            </a:br>
            <a:r>
              <a:rPr lang="en-US" b="0" dirty="0">
                <a:solidFill>
                  <a:schemeClr val="bg1"/>
                </a:solidFill>
                <a:cs typeface="Arial"/>
              </a:rPr>
              <a:t>are using too</a:t>
            </a:r>
            <a:br>
              <a:rPr lang="en-US" b="0" dirty="0">
                <a:solidFill>
                  <a:schemeClr val="bg1"/>
                </a:solidFill>
                <a:cs typeface="Arial"/>
              </a:rPr>
            </a:br>
            <a:r>
              <a:rPr lang="en-US" b="0" dirty="0">
                <a:solidFill>
                  <a:schemeClr val="bg1"/>
                </a:solidFill>
                <a:cs typeface="Arial"/>
              </a:rPr>
              <a:t>many different, disconnected tools.</a:t>
            </a:r>
          </a:p>
        </p:txBody>
      </p:sp>
      <p:sp>
        <p:nvSpPr>
          <p:cNvPr id="15" name="Text Placeholder 1">
            <a:extLst>
              <a:ext uri="{FF2B5EF4-FFF2-40B4-BE49-F238E27FC236}">
                <a16:creationId xmlns:a16="http://schemas.microsoft.com/office/drawing/2014/main" id="{BECC77EF-7C4F-C1EE-B0EC-4EA9664EE458}"/>
              </a:ext>
            </a:extLst>
          </p:cNvPr>
          <p:cNvSpPr txBox="1">
            <a:spLocks/>
          </p:cNvSpPr>
          <p:nvPr/>
        </p:nvSpPr>
        <p:spPr>
          <a:xfrm>
            <a:off x="3577330" y="3429798"/>
            <a:ext cx="2414411" cy="11790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dirty="0">
                <a:solidFill>
                  <a:schemeClr val="bg1"/>
                </a:solidFill>
                <a:cs typeface="Arial"/>
              </a:rPr>
              <a:t>Lack of resources and repeatable processes.</a:t>
            </a:r>
          </a:p>
        </p:txBody>
      </p:sp>
      <p:sp>
        <p:nvSpPr>
          <p:cNvPr id="17" name="Text Placeholder 1">
            <a:extLst>
              <a:ext uri="{FF2B5EF4-FFF2-40B4-BE49-F238E27FC236}">
                <a16:creationId xmlns:a16="http://schemas.microsoft.com/office/drawing/2014/main" id="{B77C3A76-FE37-A966-8393-7AB9E50F2591}"/>
              </a:ext>
            </a:extLst>
          </p:cNvPr>
          <p:cNvSpPr txBox="1">
            <a:spLocks/>
          </p:cNvSpPr>
          <p:nvPr/>
        </p:nvSpPr>
        <p:spPr>
          <a:xfrm>
            <a:off x="6192893" y="3429797"/>
            <a:ext cx="2414411" cy="11790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dirty="0">
                <a:solidFill>
                  <a:schemeClr val="bg1"/>
                </a:solidFill>
                <a:cs typeface="Arial"/>
              </a:rPr>
              <a:t>Content is used once or completely wasted. </a:t>
            </a:r>
          </a:p>
        </p:txBody>
      </p:sp>
      <p:sp>
        <p:nvSpPr>
          <p:cNvPr id="18" name="Text Placeholder 1">
            <a:extLst>
              <a:ext uri="{FF2B5EF4-FFF2-40B4-BE49-F238E27FC236}">
                <a16:creationId xmlns:a16="http://schemas.microsoft.com/office/drawing/2014/main" id="{F9457809-9B02-71E2-C139-A7ACACAF50AB}"/>
              </a:ext>
            </a:extLst>
          </p:cNvPr>
          <p:cNvSpPr txBox="1">
            <a:spLocks/>
          </p:cNvSpPr>
          <p:nvPr/>
        </p:nvSpPr>
        <p:spPr>
          <a:xfrm>
            <a:off x="8808456" y="3429796"/>
            <a:ext cx="2414411" cy="11790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0" dirty="0">
                <a:solidFill>
                  <a:schemeClr val="bg1"/>
                </a:solidFill>
                <a:cs typeface="Arial"/>
              </a:rPr>
              <a:t>Stale digital experiences due</a:t>
            </a:r>
            <a:br>
              <a:rPr lang="en-US" b="0" dirty="0">
                <a:solidFill>
                  <a:schemeClr val="bg1"/>
                </a:solidFill>
                <a:cs typeface="Arial"/>
              </a:rPr>
            </a:br>
            <a:r>
              <a:rPr lang="en-US" b="0" dirty="0">
                <a:solidFill>
                  <a:schemeClr val="bg1"/>
                </a:solidFill>
                <a:cs typeface="Arial"/>
              </a:rPr>
              <a:t>to technical dependencies.</a:t>
            </a:r>
          </a:p>
        </p:txBody>
      </p:sp>
      <p:grpSp>
        <p:nvGrpSpPr>
          <p:cNvPr id="23" name="Group 22">
            <a:extLst>
              <a:ext uri="{FF2B5EF4-FFF2-40B4-BE49-F238E27FC236}">
                <a16:creationId xmlns:a16="http://schemas.microsoft.com/office/drawing/2014/main" id="{EB7F35B6-2688-6D45-93DE-0F45D8613A58}"/>
              </a:ext>
            </a:extLst>
          </p:cNvPr>
          <p:cNvGrpSpPr/>
          <p:nvPr/>
        </p:nvGrpSpPr>
        <p:grpSpPr>
          <a:xfrm flipH="1">
            <a:off x="961766" y="4954848"/>
            <a:ext cx="10268468" cy="526424"/>
            <a:chOff x="961766" y="5164912"/>
            <a:chExt cx="10268468" cy="526424"/>
          </a:xfrm>
        </p:grpSpPr>
        <p:pic>
          <p:nvPicPr>
            <p:cNvPr id="19" name="Picture 18">
              <a:extLst>
                <a:ext uri="{FF2B5EF4-FFF2-40B4-BE49-F238E27FC236}">
                  <a16:creationId xmlns:a16="http://schemas.microsoft.com/office/drawing/2014/main" id="{019B5460-70FC-7E8C-A92F-E1E971791104}"/>
                </a:ext>
              </a:extLst>
            </p:cNvPr>
            <p:cNvPicPr>
              <a:picLocks noChangeAspect="1"/>
            </p:cNvPicPr>
            <p:nvPr/>
          </p:nvPicPr>
          <p:blipFill>
            <a:blip r:embed="rId4">
              <a:extLst>
                <a:ext uri="{28A0092B-C50C-407E-A947-70E740481C1C}">
                  <a14:useLocalDpi xmlns:a14="http://schemas.microsoft.com/office/drawing/2010/main" val="0"/>
                </a:ext>
              </a:extLst>
            </a:blip>
            <a:srcRect t="39082" b="39082"/>
            <a:stretch/>
          </p:blipFill>
          <p:spPr>
            <a:xfrm>
              <a:off x="961766" y="5164912"/>
              <a:ext cx="2410727" cy="526424"/>
            </a:xfrm>
            <a:prstGeom prst="rect">
              <a:avLst/>
            </a:prstGeom>
          </p:spPr>
        </p:pic>
        <p:pic>
          <p:nvPicPr>
            <p:cNvPr id="20" name="Picture 19">
              <a:extLst>
                <a:ext uri="{FF2B5EF4-FFF2-40B4-BE49-F238E27FC236}">
                  <a16:creationId xmlns:a16="http://schemas.microsoft.com/office/drawing/2014/main" id="{5B339B05-9540-0F3E-A6C6-47FF623AE414}"/>
                </a:ext>
              </a:extLst>
            </p:cNvPr>
            <p:cNvPicPr>
              <a:picLocks noChangeAspect="1"/>
            </p:cNvPicPr>
            <p:nvPr/>
          </p:nvPicPr>
          <p:blipFill>
            <a:blip r:embed="rId5">
              <a:extLst>
                <a:ext uri="{28A0092B-C50C-407E-A947-70E740481C1C}">
                  <a14:useLocalDpi xmlns:a14="http://schemas.microsoft.com/office/drawing/2010/main" val="0"/>
                </a:ext>
              </a:extLst>
            </a:blip>
            <a:srcRect t="39082" b="39082"/>
            <a:stretch/>
          </p:blipFill>
          <p:spPr>
            <a:xfrm>
              <a:off x="8819507" y="5164912"/>
              <a:ext cx="2410727" cy="526424"/>
            </a:xfrm>
            <a:prstGeom prst="rect">
              <a:avLst/>
            </a:prstGeom>
          </p:spPr>
        </p:pic>
        <p:pic>
          <p:nvPicPr>
            <p:cNvPr id="21" name="Picture 20">
              <a:extLst>
                <a:ext uri="{FF2B5EF4-FFF2-40B4-BE49-F238E27FC236}">
                  <a16:creationId xmlns:a16="http://schemas.microsoft.com/office/drawing/2014/main" id="{29EB9395-0CE9-CC26-C690-AAA6D4502C13}"/>
                </a:ext>
              </a:extLst>
            </p:cNvPr>
            <p:cNvPicPr>
              <a:picLocks noChangeAspect="1"/>
            </p:cNvPicPr>
            <p:nvPr/>
          </p:nvPicPr>
          <p:blipFill>
            <a:blip r:embed="rId6">
              <a:extLst>
                <a:ext uri="{28A0092B-C50C-407E-A947-70E740481C1C}">
                  <a14:useLocalDpi xmlns:a14="http://schemas.microsoft.com/office/drawing/2010/main" val="0"/>
                </a:ext>
              </a:extLst>
            </a:blip>
            <a:srcRect t="39082" b="39082"/>
            <a:stretch/>
          </p:blipFill>
          <p:spPr>
            <a:xfrm>
              <a:off x="3581013" y="5164912"/>
              <a:ext cx="2410727" cy="526424"/>
            </a:xfrm>
            <a:prstGeom prst="rect">
              <a:avLst/>
            </a:prstGeom>
          </p:spPr>
        </p:pic>
        <p:pic>
          <p:nvPicPr>
            <p:cNvPr id="22" name="Picture 21">
              <a:extLst>
                <a:ext uri="{FF2B5EF4-FFF2-40B4-BE49-F238E27FC236}">
                  <a16:creationId xmlns:a16="http://schemas.microsoft.com/office/drawing/2014/main" id="{1C1E28FA-E630-4FF0-CB13-8DE4E02E15EE}"/>
                </a:ext>
              </a:extLst>
            </p:cNvPr>
            <p:cNvPicPr>
              <a:picLocks noChangeAspect="1"/>
            </p:cNvPicPr>
            <p:nvPr/>
          </p:nvPicPr>
          <p:blipFill>
            <a:blip r:embed="rId7">
              <a:extLst>
                <a:ext uri="{28A0092B-C50C-407E-A947-70E740481C1C}">
                  <a14:useLocalDpi xmlns:a14="http://schemas.microsoft.com/office/drawing/2010/main" val="0"/>
                </a:ext>
              </a:extLst>
            </a:blip>
            <a:srcRect t="39082" b="39082"/>
            <a:stretch/>
          </p:blipFill>
          <p:spPr>
            <a:xfrm>
              <a:off x="6200260" y="5164912"/>
              <a:ext cx="2410727" cy="526424"/>
            </a:xfrm>
            <a:prstGeom prst="rect">
              <a:avLst/>
            </a:prstGeom>
          </p:spPr>
        </p:pic>
      </p:grpSp>
    </p:spTree>
    <p:extLst>
      <p:ext uri="{BB962C8B-B14F-4D97-AF65-F5344CB8AC3E}">
        <p14:creationId xmlns:p14="http://schemas.microsoft.com/office/powerpoint/2010/main" val="7149924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016470F5-460F-3129-A633-0025FE7DB07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EB0EBCD-CC0E-0028-05C6-3A5A43D84130}"/>
              </a:ext>
            </a:extLst>
          </p:cNvPr>
          <p:cNvSpPr txBox="1"/>
          <p:nvPr/>
        </p:nvSpPr>
        <p:spPr>
          <a:xfrm>
            <a:off x="801625" y="1487555"/>
            <a:ext cx="4816697" cy="27212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4100"/>
              </a:lnSpc>
            </a:pPr>
            <a:r>
              <a:rPr lang="en-US" sz="3600" dirty="0">
                <a:solidFill>
                  <a:schemeClr val="bg1"/>
                </a:solidFill>
                <a:ea typeface="+mn-lt"/>
                <a:cs typeface="+mn-lt"/>
              </a:rPr>
              <a:t>Empower marketers to streamline the entire content supply chain, from initial concept to global delivery. </a:t>
            </a:r>
            <a:endParaRPr lang="en-US" sz="3600" dirty="0">
              <a:solidFill>
                <a:schemeClr val="bg1"/>
              </a:solidFill>
            </a:endParaRPr>
          </a:p>
        </p:txBody>
      </p:sp>
      <p:sp>
        <p:nvSpPr>
          <p:cNvPr id="9" name="Rounded Rectangle 8">
            <a:extLst>
              <a:ext uri="{FF2B5EF4-FFF2-40B4-BE49-F238E27FC236}">
                <a16:creationId xmlns:a16="http://schemas.microsoft.com/office/drawing/2014/main" id="{C8917249-8911-75BE-78B0-2ED321F4BC99}"/>
              </a:ext>
            </a:extLst>
          </p:cNvPr>
          <p:cNvSpPr/>
          <p:nvPr/>
        </p:nvSpPr>
        <p:spPr>
          <a:xfrm>
            <a:off x="823911" y="4506439"/>
            <a:ext cx="4296729" cy="648067"/>
          </a:xfrm>
          <a:prstGeom prst="roundRect">
            <a:avLst>
              <a:gd name="adj" fmla="val 11970"/>
            </a:avLst>
          </a:prstGeom>
          <a:noFill/>
          <a:ln w="1905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bg1"/>
                </a:solidFill>
                <a:cs typeface="Arial"/>
              </a:rPr>
              <a:t>Supercharge your marketing efforts.</a:t>
            </a:r>
            <a:endParaRPr lang="en-US" sz="2000" dirty="0">
              <a:solidFill>
                <a:schemeClr val="bg1"/>
              </a:solidFill>
            </a:endParaRPr>
          </a:p>
        </p:txBody>
      </p:sp>
      <p:sp>
        <p:nvSpPr>
          <p:cNvPr id="2" name="Rounded Rectangle 1">
            <a:extLst>
              <a:ext uri="{FF2B5EF4-FFF2-40B4-BE49-F238E27FC236}">
                <a16:creationId xmlns:a16="http://schemas.microsoft.com/office/drawing/2014/main" id="{BA7D2BD6-F41E-B7C0-E185-6C63DD5D7DE7}"/>
              </a:ext>
            </a:extLst>
          </p:cNvPr>
          <p:cNvSpPr/>
          <p:nvPr/>
        </p:nvSpPr>
        <p:spPr>
          <a:xfrm>
            <a:off x="10595025" y="3164817"/>
            <a:ext cx="1321456" cy="528366"/>
          </a:xfrm>
          <a:prstGeom prst="roundRect">
            <a:avLst>
              <a:gd name="adj" fmla="val 15131"/>
            </a:avLst>
          </a:prstGeom>
          <a:solidFill>
            <a:schemeClr val="tx1">
              <a:lumMod val="95000"/>
              <a:lumOff val="5000"/>
              <a:alpha val="90000"/>
            </a:schemeClr>
          </a:solid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3F7351E7-4BE9-2662-C74A-C42010E80530}"/>
              </a:ext>
            </a:extLst>
          </p:cNvPr>
          <p:cNvGrpSpPr/>
          <p:nvPr/>
        </p:nvGrpSpPr>
        <p:grpSpPr>
          <a:xfrm>
            <a:off x="5796109" y="842631"/>
            <a:ext cx="4690102" cy="4699266"/>
            <a:chOff x="5899702" y="1382837"/>
            <a:chExt cx="4084344" cy="4092323"/>
          </a:xfrm>
        </p:grpSpPr>
        <p:sp>
          <p:nvSpPr>
            <p:cNvPr id="5" name="Oval 4">
              <a:extLst>
                <a:ext uri="{FF2B5EF4-FFF2-40B4-BE49-F238E27FC236}">
                  <a16:creationId xmlns:a16="http://schemas.microsoft.com/office/drawing/2014/main" id="{D60269B6-28F4-9DC1-AD5D-4BC06AA991FD}"/>
                </a:ext>
              </a:extLst>
            </p:cNvPr>
            <p:cNvSpPr/>
            <p:nvPr/>
          </p:nvSpPr>
          <p:spPr>
            <a:xfrm>
              <a:off x="6343602" y="1799051"/>
              <a:ext cx="3150258" cy="3150259"/>
            </a:xfrm>
            <a:prstGeom prst="ellipse">
              <a:avLst/>
            </a:prstGeom>
            <a:noFill/>
            <a:ln w="31750" cap="flat" cmpd="sng" algn="ctr">
              <a:solidFill>
                <a:srgbClr val="00CC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4F404375-9755-1397-1BBF-65D4F575CFB6}"/>
                </a:ext>
              </a:extLst>
            </p:cNvPr>
            <p:cNvSpPr>
              <a:spLocks noChangeAspect="1"/>
            </p:cNvSpPr>
            <p:nvPr/>
          </p:nvSpPr>
          <p:spPr>
            <a:xfrm>
              <a:off x="6388854" y="4089212"/>
              <a:ext cx="1018279" cy="1018280"/>
            </a:xfrm>
            <a:prstGeom prst="ellipse">
              <a:avLst/>
            </a:prstGeom>
            <a:solidFill>
              <a:srgbClr val="180033"/>
            </a:solidFill>
            <a:ln w="19050" cap="flat" cmpd="sng" algn="ctr">
              <a:solidFill>
                <a:schemeClr val="accent5">
                  <a:lumMod val="60000"/>
                  <a:lumOff val="40000"/>
                </a:scheme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TT Commons DemiBold" panose="02000506040000020004" pitchFamily="2" charset="77"/>
                  <a:ea typeface="+mn-ea"/>
                  <a:cs typeface="+mn-cs"/>
                </a:rPr>
                <a:t>Publish</a:t>
              </a:r>
            </a:p>
          </p:txBody>
        </p:sp>
        <p:sp>
          <p:nvSpPr>
            <p:cNvPr id="8" name="Oval 7">
              <a:extLst>
                <a:ext uri="{FF2B5EF4-FFF2-40B4-BE49-F238E27FC236}">
                  <a16:creationId xmlns:a16="http://schemas.microsoft.com/office/drawing/2014/main" id="{894B068C-CA3D-C9F8-2D06-67FE02753FDB}"/>
                </a:ext>
              </a:extLst>
            </p:cNvPr>
            <p:cNvSpPr>
              <a:spLocks noChangeAspect="1"/>
            </p:cNvSpPr>
            <p:nvPr/>
          </p:nvSpPr>
          <p:spPr>
            <a:xfrm>
              <a:off x="7412743" y="4456880"/>
              <a:ext cx="1018279" cy="1018280"/>
            </a:xfrm>
            <a:prstGeom prst="ellipse">
              <a:avLst/>
            </a:prstGeom>
            <a:solidFill>
              <a:srgbClr val="180033"/>
            </a:solidFill>
            <a:ln w="19050" cap="flat" cmpd="sng" algn="ctr">
              <a:solidFill>
                <a:schemeClr val="accent5">
                  <a:lumMod val="60000"/>
                  <a:lumOff val="40000"/>
                </a:scheme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TT Commons DemiBold" panose="02000506040000020004" pitchFamily="2" charset="77"/>
                  <a:ea typeface="+mn-ea"/>
                  <a:cs typeface="+mn-cs"/>
                </a:rPr>
                <a:t>Layout</a:t>
              </a:r>
            </a:p>
          </p:txBody>
        </p:sp>
        <p:sp>
          <p:nvSpPr>
            <p:cNvPr id="10" name="Oval 9">
              <a:extLst>
                <a:ext uri="{FF2B5EF4-FFF2-40B4-BE49-F238E27FC236}">
                  <a16:creationId xmlns:a16="http://schemas.microsoft.com/office/drawing/2014/main" id="{039FF273-C759-E263-5E31-36EB31116CC1}"/>
                </a:ext>
              </a:extLst>
            </p:cNvPr>
            <p:cNvSpPr>
              <a:spLocks noChangeAspect="1"/>
            </p:cNvSpPr>
            <p:nvPr/>
          </p:nvSpPr>
          <p:spPr>
            <a:xfrm>
              <a:off x="7955501" y="1382837"/>
              <a:ext cx="1018279" cy="1018280"/>
            </a:xfrm>
            <a:prstGeom prst="ellipse">
              <a:avLst/>
            </a:prstGeom>
            <a:solidFill>
              <a:srgbClr val="180033"/>
            </a:solidFill>
            <a:ln w="19050" cap="flat" cmpd="sng" algn="ctr">
              <a:solidFill>
                <a:schemeClr val="accent5">
                  <a:lumMod val="60000"/>
                  <a:lumOff val="40000"/>
                </a:scheme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TT Commons DemiBold" panose="02000506040000020004" pitchFamily="2" charset="77"/>
                  <a:ea typeface="+mn-ea"/>
                  <a:cs typeface="+mn-cs"/>
                </a:rPr>
                <a:t>Plan</a:t>
              </a:r>
            </a:p>
          </p:txBody>
        </p:sp>
        <p:sp>
          <p:nvSpPr>
            <p:cNvPr id="11" name="Oval 10">
              <a:extLst>
                <a:ext uri="{FF2B5EF4-FFF2-40B4-BE49-F238E27FC236}">
                  <a16:creationId xmlns:a16="http://schemas.microsoft.com/office/drawing/2014/main" id="{533E3E8C-B11F-4AE6-6775-FB51F49CA506}"/>
                </a:ext>
              </a:extLst>
            </p:cNvPr>
            <p:cNvSpPr>
              <a:spLocks noChangeAspect="1"/>
            </p:cNvSpPr>
            <p:nvPr/>
          </p:nvSpPr>
          <p:spPr>
            <a:xfrm>
              <a:off x="8775934" y="2073962"/>
              <a:ext cx="1018279" cy="1018280"/>
            </a:xfrm>
            <a:prstGeom prst="ellipse">
              <a:avLst/>
            </a:prstGeom>
            <a:solidFill>
              <a:srgbClr val="180033"/>
            </a:solidFill>
            <a:ln w="19050" cap="flat" cmpd="sng" algn="ctr">
              <a:solidFill>
                <a:schemeClr val="accent5">
                  <a:lumMod val="60000"/>
                  <a:lumOff val="40000"/>
                </a:scheme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TT Commons DemiBold" panose="02000506040000020004" pitchFamily="2" charset="77"/>
                  <a:ea typeface="+mn-ea"/>
                  <a:cs typeface="+mn-cs"/>
                </a:rPr>
                <a:t>Create</a:t>
              </a:r>
            </a:p>
          </p:txBody>
        </p:sp>
        <p:sp>
          <p:nvSpPr>
            <p:cNvPr id="12" name="Oval 11">
              <a:extLst>
                <a:ext uri="{FF2B5EF4-FFF2-40B4-BE49-F238E27FC236}">
                  <a16:creationId xmlns:a16="http://schemas.microsoft.com/office/drawing/2014/main" id="{8809C320-F6BD-9575-676F-1D0D6A1A2B86}"/>
                </a:ext>
              </a:extLst>
            </p:cNvPr>
            <p:cNvSpPr>
              <a:spLocks noChangeAspect="1"/>
            </p:cNvSpPr>
            <p:nvPr/>
          </p:nvSpPr>
          <p:spPr>
            <a:xfrm>
              <a:off x="8965767" y="3125108"/>
              <a:ext cx="1018279" cy="1018280"/>
            </a:xfrm>
            <a:prstGeom prst="ellipse">
              <a:avLst/>
            </a:prstGeom>
            <a:solidFill>
              <a:srgbClr val="180033"/>
            </a:solidFill>
            <a:ln w="19050" cap="flat" cmpd="sng" algn="ctr">
              <a:solidFill>
                <a:schemeClr val="accent5">
                  <a:lumMod val="60000"/>
                  <a:lumOff val="40000"/>
                </a:scheme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TT Commons DemiBold" panose="02000506040000020004" pitchFamily="2" charset="77"/>
                  <a:ea typeface="+mn-ea"/>
                  <a:cs typeface="+mn-cs"/>
                </a:rPr>
                <a:t>Store</a:t>
              </a:r>
            </a:p>
          </p:txBody>
        </p:sp>
        <p:sp>
          <p:nvSpPr>
            <p:cNvPr id="13" name="Oval 12">
              <a:extLst>
                <a:ext uri="{FF2B5EF4-FFF2-40B4-BE49-F238E27FC236}">
                  <a16:creationId xmlns:a16="http://schemas.microsoft.com/office/drawing/2014/main" id="{22607489-14F5-B98C-02BC-F6EA92D36B5F}"/>
                </a:ext>
              </a:extLst>
            </p:cNvPr>
            <p:cNvSpPr>
              <a:spLocks noChangeAspect="1"/>
            </p:cNvSpPr>
            <p:nvPr/>
          </p:nvSpPr>
          <p:spPr>
            <a:xfrm>
              <a:off x="8427324" y="4089212"/>
              <a:ext cx="1018279" cy="1018280"/>
            </a:xfrm>
            <a:prstGeom prst="ellipse">
              <a:avLst/>
            </a:prstGeom>
            <a:solidFill>
              <a:srgbClr val="180033"/>
            </a:solidFill>
            <a:ln w="19050" cap="flat" cmpd="sng" algn="ctr">
              <a:solidFill>
                <a:schemeClr val="accent5">
                  <a:lumMod val="60000"/>
                  <a:lumOff val="40000"/>
                </a:schemeClr>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FFFFFF"/>
                  </a:solidFill>
                  <a:effectLst/>
                  <a:uLnTx/>
                  <a:uFillTx/>
                  <a:latin typeface="TT Commons DemiBold" panose="02000506040000020004" pitchFamily="2" charset="77"/>
                  <a:ea typeface="+mn-ea"/>
                  <a:cs typeface="+mn-cs"/>
                </a:rPr>
                <a:t>Globalize</a:t>
              </a:r>
            </a:p>
          </p:txBody>
        </p:sp>
        <p:sp>
          <p:nvSpPr>
            <p:cNvPr id="14" name="Oval 13">
              <a:extLst>
                <a:ext uri="{FF2B5EF4-FFF2-40B4-BE49-F238E27FC236}">
                  <a16:creationId xmlns:a16="http://schemas.microsoft.com/office/drawing/2014/main" id="{006EE220-00E3-6D0D-66AC-F4419B06D408}"/>
                </a:ext>
              </a:extLst>
            </p:cNvPr>
            <p:cNvSpPr/>
            <p:nvPr/>
          </p:nvSpPr>
          <p:spPr>
            <a:xfrm>
              <a:off x="6435139" y="4135498"/>
              <a:ext cx="925708" cy="925709"/>
            </a:xfrm>
            <a:prstGeom prst="ellipse">
              <a:avLst/>
            </a:prstGeom>
            <a:gradFill flip="none" rotWithShape="1">
              <a:gsLst>
                <a:gs pos="19000">
                  <a:srgbClr val="0037FF"/>
                </a:gs>
                <a:gs pos="77000">
                  <a:srgbClr val="00CCFF"/>
                </a:gs>
              </a:gsLst>
              <a:lin ang="9000000" scaled="0"/>
              <a:tileRect/>
            </a:gra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TT Commons DemiBold" panose="02000506040000020004" pitchFamily="2" charset="77"/>
                  <a:ea typeface="+mn-ea"/>
                  <a:cs typeface="+mn-cs"/>
                </a:rPr>
                <a:t>Publish</a:t>
              </a:r>
            </a:p>
          </p:txBody>
        </p:sp>
        <p:sp>
          <p:nvSpPr>
            <p:cNvPr id="15" name="Oval 14">
              <a:extLst>
                <a:ext uri="{FF2B5EF4-FFF2-40B4-BE49-F238E27FC236}">
                  <a16:creationId xmlns:a16="http://schemas.microsoft.com/office/drawing/2014/main" id="{9EE13E93-0902-A979-0F4B-7FD05934FE68}"/>
                </a:ext>
              </a:extLst>
            </p:cNvPr>
            <p:cNvSpPr/>
            <p:nvPr/>
          </p:nvSpPr>
          <p:spPr>
            <a:xfrm>
              <a:off x="7459028" y="4503166"/>
              <a:ext cx="925708" cy="925709"/>
            </a:xfrm>
            <a:prstGeom prst="ellipse">
              <a:avLst/>
            </a:prstGeom>
            <a:gradFill flip="none" rotWithShape="1">
              <a:gsLst>
                <a:gs pos="10000">
                  <a:srgbClr val="0037FF"/>
                </a:gs>
                <a:gs pos="84000">
                  <a:srgbClr val="00CCFF"/>
                </a:gs>
              </a:gsLst>
              <a:lin ang="5400000" scaled="0"/>
              <a:tileRect/>
            </a:gra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TT Commons DemiBold" panose="02000506040000020004" pitchFamily="2" charset="77"/>
                  <a:ea typeface="+mn-ea"/>
                  <a:cs typeface="+mn-cs"/>
                </a:rPr>
                <a:t>Layout</a:t>
              </a:r>
            </a:p>
          </p:txBody>
        </p:sp>
        <p:sp>
          <p:nvSpPr>
            <p:cNvPr id="16" name="Oval 15">
              <a:extLst>
                <a:ext uri="{FF2B5EF4-FFF2-40B4-BE49-F238E27FC236}">
                  <a16:creationId xmlns:a16="http://schemas.microsoft.com/office/drawing/2014/main" id="{D5335850-4791-56DD-B0BF-AE9ECDBB62D2}"/>
                </a:ext>
              </a:extLst>
            </p:cNvPr>
            <p:cNvSpPr/>
            <p:nvPr/>
          </p:nvSpPr>
          <p:spPr>
            <a:xfrm>
              <a:off x="6909968" y="1429123"/>
              <a:ext cx="925708" cy="925709"/>
            </a:xfrm>
            <a:prstGeom prst="ellipse">
              <a:avLst/>
            </a:prstGeom>
            <a:solidFill>
              <a:srgbClr val="002833"/>
            </a:solidFill>
            <a:ln w="12700" cap="flat" cmpd="sng" algn="ctr">
              <a:noFill/>
              <a:prstDash val="solid"/>
              <a:miter lim="800000"/>
            </a:ln>
            <a:effectLst/>
          </p:spPr>
          <p:txBody>
            <a:bodyPr lIns="0" tIns="0" rIns="0" bIns="0" rtlCol="0" anchor="ctr"/>
            <a:lstStyle/>
            <a:p>
              <a:pPr algn="ctr"/>
              <a:r>
                <a:rPr lang="en-US" sz="1400" b="1" kern="0" dirty="0">
                  <a:solidFill>
                    <a:schemeClr val="bg1">
                      <a:alpha val="20000"/>
                    </a:schemeClr>
                  </a:solidFill>
                  <a:latin typeface="TT Commons DemiBold" panose="02000506040000020004" pitchFamily="2" charset="77"/>
                </a:rPr>
                <a:t>Analyze</a:t>
              </a:r>
            </a:p>
          </p:txBody>
        </p:sp>
        <p:sp>
          <p:nvSpPr>
            <p:cNvPr id="17" name="Oval 16">
              <a:extLst>
                <a:ext uri="{FF2B5EF4-FFF2-40B4-BE49-F238E27FC236}">
                  <a16:creationId xmlns:a16="http://schemas.microsoft.com/office/drawing/2014/main" id="{07176651-D892-DA51-B1C5-BC53E1B8C3D1}"/>
                </a:ext>
              </a:extLst>
            </p:cNvPr>
            <p:cNvSpPr/>
            <p:nvPr/>
          </p:nvSpPr>
          <p:spPr>
            <a:xfrm>
              <a:off x="8001786" y="1429123"/>
              <a:ext cx="925708" cy="925709"/>
            </a:xfrm>
            <a:prstGeom prst="ellipse">
              <a:avLst/>
            </a:prstGeom>
            <a:gradFill flip="none" rotWithShape="1">
              <a:gsLst>
                <a:gs pos="19000">
                  <a:srgbClr val="0037FF"/>
                </a:gs>
                <a:gs pos="77000">
                  <a:srgbClr val="00CCFF"/>
                </a:gs>
              </a:gsLst>
              <a:lin ang="18600000" scaled="0"/>
              <a:tileRect/>
            </a:gra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TT Commons DemiBold" panose="02000506040000020004" pitchFamily="2" charset="77"/>
                  <a:ea typeface="+mn-ea"/>
                  <a:cs typeface="+mn-cs"/>
                </a:rPr>
                <a:t>Plan</a:t>
              </a:r>
            </a:p>
          </p:txBody>
        </p:sp>
        <p:sp>
          <p:nvSpPr>
            <p:cNvPr id="18" name="Oval 17">
              <a:extLst>
                <a:ext uri="{FF2B5EF4-FFF2-40B4-BE49-F238E27FC236}">
                  <a16:creationId xmlns:a16="http://schemas.microsoft.com/office/drawing/2014/main" id="{D37E1585-82AA-4E42-D644-4EF6A79396B1}"/>
                </a:ext>
              </a:extLst>
            </p:cNvPr>
            <p:cNvSpPr/>
            <p:nvPr/>
          </p:nvSpPr>
          <p:spPr>
            <a:xfrm>
              <a:off x="6089535" y="2120248"/>
              <a:ext cx="925708" cy="925709"/>
            </a:xfrm>
            <a:prstGeom prst="ellipse">
              <a:avLst/>
            </a:prstGeom>
            <a:solidFill>
              <a:srgbClr val="002833"/>
            </a:solidFill>
            <a:ln w="12700" cap="flat" cmpd="sng" algn="ctr">
              <a:noFill/>
              <a:prstDash val="solid"/>
              <a:miter lim="800000"/>
            </a:ln>
            <a:effectLst/>
          </p:spPr>
          <p:txBody>
            <a:bodyPr lIns="0" tIns="0" rIns="0" bIns="0" rtlCol="0" anchor="ctr"/>
            <a:lstStyle/>
            <a:p>
              <a:pPr algn="ctr"/>
              <a:r>
                <a:rPr lang="en-US" sz="1200" b="1" kern="0" dirty="0">
                  <a:solidFill>
                    <a:schemeClr val="bg1">
                      <a:alpha val="20000"/>
                    </a:schemeClr>
                  </a:solidFill>
                  <a:latin typeface="TT Commons DemiBold" panose="02000506040000020004" pitchFamily="2" charset="77"/>
                </a:rPr>
                <a:t>Experiment</a:t>
              </a:r>
            </a:p>
          </p:txBody>
        </p:sp>
        <p:sp>
          <p:nvSpPr>
            <p:cNvPr id="19" name="Oval 18">
              <a:extLst>
                <a:ext uri="{FF2B5EF4-FFF2-40B4-BE49-F238E27FC236}">
                  <a16:creationId xmlns:a16="http://schemas.microsoft.com/office/drawing/2014/main" id="{25D5D8D3-61A8-38F0-448D-40A1F1230E35}"/>
                </a:ext>
              </a:extLst>
            </p:cNvPr>
            <p:cNvSpPr/>
            <p:nvPr/>
          </p:nvSpPr>
          <p:spPr>
            <a:xfrm>
              <a:off x="8822219" y="2120248"/>
              <a:ext cx="925708" cy="925709"/>
            </a:xfrm>
            <a:prstGeom prst="ellipse">
              <a:avLst/>
            </a:prstGeom>
            <a:gradFill flip="none" rotWithShape="1">
              <a:gsLst>
                <a:gs pos="19000">
                  <a:srgbClr val="0037FF"/>
                </a:gs>
                <a:gs pos="77000">
                  <a:srgbClr val="00CCFF"/>
                </a:gs>
              </a:gsLst>
              <a:lin ang="19200000" scaled="0"/>
              <a:tileRect/>
            </a:gra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TT Commons DemiBold" panose="02000506040000020004" pitchFamily="2" charset="77"/>
                  <a:ea typeface="+mn-ea"/>
                  <a:cs typeface="+mn-cs"/>
                </a:rPr>
                <a:t>Create</a:t>
              </a:r>
            </a:p>
          </p:txBody>
        </p:sp>
        <p:sp>
          <p:nvSpPr>
            <p:cNvPr id="20" name="Oval 19">
              <a:extLst>
                <a:ext uri="{FF2B5EF4-FFF2-40B4-BE49-F238E27FC236}">
                  <a16:creationId xmlns:a16="http://schemas.microsoft.com/office/drawing/2014/main" id="{A1FEADAE-B724-9B3E-0A4E-4C8BCB543F92}"/>
                </a:ext>
              </a:extLst>
            </p:cNvPr>
            <p:cNvSpPr/>
            <p:nvPr/>
          </p:nvSpPr>
          <p:spPr>
            <a:xfrm>
              <a:off x="5899702" y="3171394"/>
              <a:ext cx="925708" cy="925709"/>
            </a:xfrm>
            <a:prstGeom prst="ellipse">
              <a:avLst/>
            </a:prstGeom>
            <a:solidFill>
              <a:srgbClr val="002833"/>
            </a:solidFill>
            <a:ln w="12700" cap="flat" cmpd="sng" algn="ctr">
              <a:noFill/>
              <a:prstDash val="solid"/>
              <a:miter lim="800000"/>
            </a:ln>
            <a:effectLst/>
          </p:spPr>
          <p:txBody>
            <a:bodyPr lIns="0" tIns="0" rIns="0" bIns="0" rtlCol="0" anchor="ctr"/>
            <a:lstStyle/>
            <a:p>
              <a:pPr algn="ctr"/>
              <a:r>
                <a:rPr lang="en-US" sz="1200" b="1" kern="0" dirty="0">
                  <a:solidFill>
                    <a:schemeClr val="bg1">
                      <a:alpha val="20000"/>
                    </a:schemeClr>
                  </a:solidFill>
                  <a:latin typeface="TT Commons DemiBold" panose="02000506040000020004" pitchFamily="2" charset="77"/>
                </a:rPr>
                <a:t>Personalize</a:t>
              </a:r>
            </a:p>
          </p:txBody>
        </p:sp>
        <p:sp>
          <p:nvSpPr>
            <p:cNvPr id="21" name="Oval 20">
              <a:extLst>
                <a:ext uri="{FF2B5EF4-FFF2-40B4-BE49-F238E27FC236}">
                  <a16:creationId xmlns:a16="http://schemas.microsoft.com/office/drawing/2014/main" id="{70E86086-13E3-E5AA-63E8-785C4A865F8C}"/>
                </a:ext>
              </a:extLst>
            </p:cNvPr>
            <p:cNvSpPr/>
            <p:nvPr/>
          </p:nvSpPr>
          <p:spPr>
            <a:xfrm>
              <a:off x="9012052" y="3171394"/>
              <a:ext cx="925708" cy="925709"/>
            </a:xfrm>
            <a:prstGeom prst="ellipse">
              <a:avLst/>
            </a:prstGeom>
            <a:gradFill flip="none" rotWithShape="1">
              <a:gsLst>
                <a:gs pos="19000">
                  <a:srgbClr val="0037FF"/>
                </a:gs>
                <a:gs pos="77000">
                  <a:srgbClr val="00CCFF"/>
                </a:gs>
              </a:gsLst>
              <a:lin ang="1200000" scaled="0"/>
              <a:tileRect/>
            </a:gra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TT Commons DemiBold" panose="02000506040000020004" pitchFamily="2" charset="77"/>
                  <a:ea typeface="+mn-ea"/>
                  <a:cs typeface="+mn-cs"/>
                </a:rPr>
                <a:t>Store</a:t>
              </a:r>
            </a:p>
          </p:txBody>
        </p:sp>
        <p:sp>
          <p:nvSpPr>
            <p:cNvPr id="22" name="Oval 21">
              <a:extLst>
                <a:ext uri="{FF2B5EF4-FFF2-40B4-BE49-F238E27FC236}">
                  <a16:creationId xmlns:a16="http://schemas.microsoft.com/office/drawing/2014/main" id="{F1EB88ED-AA7F-F08D-2F67-F58708706821}"/>
                </a:ext>
              </a:extLst>
            </p:cNvPr>
            <p:cNvSpPr/>
            <p:nvPr/>
          </p:nvSpPr>
          <p:spPr>
            <a:xfrm>
              <a:off x="8473609" y="4135498"/>
              <a:ext cx="925708" cy="925709"/>
            </a:xfrm>
            <a:prstGeom prst="ellipse">
              <a:avLst/>
            </a:prstGeom>
            <a:gradFill flip="none" rotWithShape="1">
              <a:gsLst>
                <a:gs pos="19000">
                  <a:srgbClr val="0037FF"/>
                </a:gs>
                <a:gs pos="77000">
                  <a:srgbClr val="00CCFF"/>
                </a:gs>
              </a:gsLst>
              <a:lin ang="3600000" scaled="0"/>
              <a:tileRect/>
            </a:gradFill>
            <a:ln w="12700" cap="flat" cmpd="sng" algn="ctr">
              <a:no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FFFFFF"/>
                  </a:solidFill>
                  <a:effectLst/>
                  <a:uLnTx/>
                  <a:uFillTx/>
                  <a:latin typeface="TT Commons DemiBold" panose="02000506040000020004" pitchFamily="2" charset="77"/>
                  <a:ea typeface="+mn-ea"/>
                  <a:cs typeface="+mn-cs"/>
                </a:rPr>
                <a:t>Globalize</a:t>
              </a:r>
            </a:p>
          </p:txBody>
        </p:sp>
      </p:grpSp>
      <p:sp>
        <p:nvSpPr>
          <p:cNvPr id="23" name="Arc 22">
            <a:extLst>
              <a:ext uri="{FF2B5EF4-FFF2-40B4-BE49-F238E27FC236}">
                <a16:creationId xmlns:a16="http://schemas.microsoft.com/office/drawing/2014/main" id="{0026D089-1E1B-B511-7320-3D609BBCED4F}"/>
              </a:ext>
            </a:extLst>
          </p:cNvPr>
          <p:cNvSpPr/>
          <p:nvPr/>
        </p:nvSpPr>
        <p:spPr>
          <a:xfrm rot="21333807">
            <a:off x="8367111" y="917072"/>
            <a:ext cx="1857289" cy="1857289"/>
          </a:xfrm>
          <a:prstGeom prst="arc">
            <a:avLst>
              <a:gd name="adj1" fmla="val 15620180"/>
              <a:gd name="adj2" fmla="val 17825243"/>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a:extLst>
              <a:ext uri="{FF2B5EF4-FFF2-40B4-BE49-F238E27FC236}">
                <a16:creationId xmlns:a16="http://schemas.microsoft.com/office/drawing/2014/main" id="{F5914006-8D60-7B0F-1B8F-3CA531A75785}"/>
              </a:ext>
            </a:extLst>
          </p:cNvPr>
          <p:cNvSpPr/>
          <p:nvPr/>
        </p:nvSpPr>
        <p:spPr>
          <a:xfrm rot="8100000">
            <a:off x="6686452" y="3067473"/>
            <a:ext cx="2863131" cy="2863131"/>
          </a:xfrm>
          <a:prstGeom prst="arc">
            <a:avLst>
              <a:gd name="adj1" fmla="val 20619608"/>
              <a:gd name="adj2" fmla="val 1198654"/>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A8CC29A7-38FC-6083-510E-9F97C175E265}"/>
              </a:ext>
            </a:extLst>
          </p:cNvPr>
          <p:cNvCxnSpPr>
            <a:cxnSpLocks/>
            <a:stCxn id="12" idx="6"/>
            <a:endCxn id="2" idx="1"/>
          </p:cNvCxnSpPr>
          <p:nvPr/>
        </p:nvCxnSpPr>
        <p:spPr>
          <a:xfrm>
            <a:off x="10486211" y="3427955"/>
            <a:ext cx="108814" cy="1045"/>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6" name="Picture 25" descr="A black background with white text&#10;&#10;Description automatically generated">
            <a:extLst>
              <a:ext uri="{FF2B5EF4-FFF2-40B4-BE49-F238E27FC236}">
                <a16:creationId xmlns:a16="http://schemas.microsoft.com/office/drawing/2014/main" id="{D03ED12C-2047-1202-ADA1-C7F10BA0C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7220" y="3247238"/>
            <a:ext cx="1225019" cy="371552"/>
          </a:xfrm>
          <a:prstGeom prst="rect">
            <a:avLst/>
          </a:prstGeom>
        </p:spPr>
      </p:pic>
      <p:sp>
        <p:nvSpPr>
          <p:cNvPr id="27" name="Arc 26">
            <a:extLst>
              <a:ext uri="{FF2B5EF4-FFF2-40B4-BE49-F238E27FC236}">
                <a16:creationId xmlns:a16="http://schemas.microsoft.com/office/drawing/2014/main" id="{3094A334-626F-1304-6C1F-993F7A8F09A6}"/>
              </a:ext>
            </a:extLst>
          </p:cNvPr>
          <p:cNvSpPr/>
          <p:nvPr/>
        </p:nvSpPr>
        <p:spPr>
          <a:xfrm rot="8100000">
            <a:off x="6686452" y="3067473"/>
            <a:ext cx="2863131" cy="2863131"/>
          </a:xfrm>
          <a:prstGeom prst="arc">
            <a:avLst>
              <a:gd name="adj1" fmla="val 15013044"/>
              <a:gd name="adj2" fmla="val 17331488"/>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a:extLst>
              <a:ext uri="{FF2B5EF4-FFF2-40B4-BE49-F238E27FC236}">
                <a16:creationId xmlns:a16="http://schemas.microsoft.com/office/drawing/2014/main" id="{FAD27F1E-7AF1-3D6B-1F88-AF6154559E67}"/>
              </a:ext>
            </a:extLst>
          </p:cNvPr>
          <p:cNvSpPr/>
          <p:nvPr/>
        </p:nvSpPr>
        <p:spPr>
          <a:xfrm rot="21333807">
            <a:off x="8366464" y="915551"/>
            <a:ext cx="1857289" cy="1857289"/>
          </a:xfrm>
          <a:prstGeom prst="arc">
            <a:avLst>
              <a:gd name="adj1" fmla="val 20339132"/>
              <a:gd name="adj2" fmla="val 759507"/>
            </a:avLst>
          </a:prstGeom>
          <a:ln w="127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a:extLst>
              <a:ext uri="{FF2B5EF4-FFF2-40B4-BE49-F238E27FC236}">
                <a16:creationId xmlns:a16="http://schemas.microsoft.com/office/drawing/2014/main" id="{1EC0BEEB-77F4-5BCF-306C-E6B46BAE86AA}"/>
              </a:ext>
            </a:extLst>
          </p:cNvPr>
          <p:cNvSpPr txBox="1"/>
          <p:nvPr/>
        </p:nvSpPr>
        <p:spPr>
          <a:xfrm>
            <a:off x="7097841" y="3211737"/>
            <a:ext cx="2064927" cy="590931"/>
          </a:xfrm>
          <a:prstGeom prst="rect">
            <a:avLst/>
          </a:prstGeom>
          <a:noFill/>
        </p:spPr>
        <p:txBody>
          <a:bodyPr wrap="square" rtlCol="0">
            <a:spAutoFit/>
          </a:bodyPr>
          <a:lstStyle/>
          <a:p>
            <a:pPr algn="ctr">
              <a:lnSpc>
                <a:spcPct val="90000"/>
              </a:lnSpc>
            </a:pPr>
            <a:r>
              <a:rPr lang="en-US" spc="-10" dirty="0">
                <a:solidFill>
                  <a:schemeClr val="accent5">
                    <a:lumMod val="60000"/>
                    <a:lumOff val="40000"/>
                  </a:schemeClr>
                </a:solidFill>
                <a:latin typeface="TT Commons Light" panose="02000506030000020003" pitchFamily="2" charset="77"/>
              </a:rPr>
              <a:t>Orchestrate</a:t>
            </a:r>
            <a:r>
              <a:rPr lang="en-US" spc="-10" dirty="0">
                <a:solidFill>
                  <a:schemeClr val="bg1"/>
                </a:solidFill>
                <a:latin typeface="TT Commons Light" panose="02000506030000020003" pitchFamily="2" charset="77"/>
              </a:rPr>
              <a:t> the content supply chain</a:t>
            </a:r>
          </a:p>
        </p:txBody>
      </p:sp>
      <p:pic>
        <p:nvPicPr>
          <p:cNvPr id="30" name="Picture 29" descr="A white text on a black background&#10;&#10;Description automatically generated">
            <a:extLst>
              <a:ext uri="{FF2B5EF4-FFF2-40B4-BE49-F238E27FC236}">
                <a16:creationId xmlns:a16="http://schemas.microsoft.com/office/drawing/2014/main" id="{4E460930-16D9-D95A-DBC0-9FA0BA9C44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8480" y="2730940"/>
            <a:ext cx="2032209" cy="359165"/>
          </a:xfrm>
          <a:prstGeom prst="rect">
            <a:avLst/>
          </a:prstGeom>
        </p:spPr>
      </p:pic>
      <p:sp>
        <p:nvSpPr>
          <p:cNvPr id="31" name="Rounded Rectangle 30">
            <a:extLst>
              <a:ext uri="{FF2B5EF4-FFF2-40B4-BE49-F238E27FC236}">
                <a16:creationId xmlns:a16="http://schemas.microsoft.com/office/drawing/2014/main" id="{EA80601F-0EC5-CFE6-A22D-2A3307739021}"/>
              </a:ext>
            </a:extLst>
          </p:cNvPr>
          <p:cNvSpPr/>
          <p:nvPr/>
        </p:nvSpPr>
        <p:spPr>
          <a:xfrm>
            <a:off x="9654648" y="917453"/>
            <a:ext cx="1275164" cy="528366"/>
          </a:xfrm>
          <a:prstGeom prst="roundRect">
            <a:avLst>
              <a:gd name="adj" fmla="val 15131"/>
            </a:avLst>
          </a:prstGeom>
          <a:solidFill>
            <a:schemeClr val="tx1">
              <a:lumMod val="95000"/>
              <a:lumOff val="5000"/>
              <a:alpha val="90000"/>
            </a:schemeClr>
          </a:solid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black background with white text&#10;&#10;Description automatically generated">
            <a:extLst>
              <a:ext uri="{FF2B5EF4-FFF2-40B4-BE49-F238E27FC236}">
                <a16:creationId xmlns:a16="http://schemas.microsoft.com/office/drawing/2014/main" id="{3CB6FEF4-C210-3950-9B5A-EAA5E803D8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7091" y="1001193"/>
            <a:ext cx="1357455" cy="371552"/>
          </a:xfrm>
          <a:prstGeom prst="rect">
            <a:avLst/>
          </a:prstGeom>
        </p:spPr>
      </p:pic>
      <p:sp>
        <p:nvSpPr>
          <p:cNvPr id="33" name="Rounded Rectangle 32">
            <a:extLst>
              <a:ext uri="{FF2B5EF4-FFF2-40B4-BE49-F238E27FC236}">
                <a16:creationId xmlns:a16="http://schemas.microsoft.com/office/drawing/2014/main" id="{3917BC5B-B817-C04B-34B0-1D8ACE546169}"/>
              </a:ext>
            </a:extLst>
          </p:cNvPr>
          <p:cNvSpPr/>
          <p:nvPr/>
        </p:nvSpPr>
        <p:spPr>
          <a:xfrm>
            <a:off x="7433718" y="5608662"/>
            <a:ext cx="1318040" cy="528366"/>
          </a:xfrm>
          <a:prstGeom prst="roundRect">
            <a:avLst>
              <a:gd name="adj" fmla="val 15131"/>
            </a:avLst>
          </a:prstGeom>
          <a:solidFill>
            <a:schemeClr val="tx1">
              <a:lumMod val="95000"/>
              <a:lumOff val="5000"/>
              <a:alpha val="90000"/>
            </a:schemeClr>
          </a:solidFill>
          <a:ln w="12700">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black background with white text&#10;&#10;Description automatically generated">
            <a:extLst>
              <a:ext uri="{FF2B5EF4-FFF2-40B4-BE49-F238E27FC236}">
                <a16:creationId xmlns:a16="http://schemas.microsoft.com/office/drawing/2014/main" id="{A42EC71A-814B-FA31-0871-1B2C79E595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12864" y="5678505"/>
            <a:ext cx="1210305" cy="375232"/>
          </a:xfrm>
          <a:prstGeom prst="rect">
            <a:avLst/>
          </a:prstGeom>
        </p:spPr>
      </p:pic>
    </p:spTree>
    <p:extLst>
      <p:ext uri="{BB962C8B-B14F-4D97-AF65-F5344CB8AC3E}">
        <p14:creationId xmlns:p14="http://schemas.microsoft.com/office/powerpoint/2010/main" val="20599585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2A014D0-3DB8-4DC6-CE57-873E08F0FF90}"/>
              </a:ext>
            </a:extLst>
          </p:cNvPr>
          <p:cNvGrpSpPr/>
          <p:nvPr/>
        </p:nvGrpSpPr>
        <p:grpSpPr>
          <a:xfrm>
            <a:off x="635793" y="1279738"/>
            <a:ext cx="10920414" cy="5026367"/>
            <a:chOff x="635793" y="1279738"/>
            <a:chExt cx="10920414" cy="5026367"/>
          </a:xfrm>
        </p:grpSpPr>
        <p:sp>
          <p:nvSpPr>
            <p:cNvPr id="12" name="Google Shape;1822;p331">
              <a:extLst>
                <a:ext uri="{FF2B5EF4-FFF2-40B4-BE49-F238E27FC236}">
                  <a16:creationId xmlns:a16="http://schemas.microsoft.com/office/drawing/2014/main" id="{B78A1F08-2A2F-F751-3DDC-14F848E017AA}"/>
                </a:ext>
              </a:extLst>
            </p:cNvPr>
            <p:cNvSpPr/>
            <p:nvPr/>
          </p:nvSpPr>
          <p:spPr>
            <a:xfrm>
              <a:off x="2609963" y="4709780"/>
              <a:ext cx="8286752" cy="652029"/>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000000"/>
                </a:solidFill>
                <a:effectLst/>
                <a:uLnTx/>
                <a:uFillTx/>
                <a:latin typeface="TT Commons" panose="02000506040000020004" pitchFamily="2" charset="77"/>
                <a:ea typeface="+mn-ea"/>
                <a:cs typeface="+mn-cs"/>
              </a:endParaRPr>
            </a:p>
          </p:txBody>
        </p:sp>
        <p:sp>
          <p:nvSpPr>
            <p:cNvPr id="13" name="Google Shape;1838;p331">
              <a:extLst>
                <a:ext uri="{FF2B5EF4-FFF2-40B4-BE49-F238E27FC236}">
                  <a16:creationId xmlns:a16="http://schemas.microsoft.com/office/drawing/2014/main" id="{D8215B56-A3D0-B8C3-FA51-9BC1F7095869}"/>
                </a:ext>
              </a:extLst>
            </p:cNvPr>
            <p:cNvSpPr/>
            <p:nvPr/>
          </p:nvSpPr>
          <p:spPr>
            <a:xfrm>
              <a:off x="2609963" y="4050501"/>
              <a:ext cx="8286752" cy="659279"/>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000000"/>
                </a:solidFill>
                <a:effectLst/>
                <a:uLnTx/>
                <a:uFillTx/>
                <a:latin typeface="TT Commons" panose="02000506040000020004" pitchFamily="2" charset="77"/>
                <a:ea typeface="+mn-ea"/>
                <a:cs typeface="+mn-cs"/>
              </a:endParaRPr>
            </a:p>
          </p:txBody>
        </p:sp>
        <p:sp>
          <p:nvSpPr>
            <p:cNvPr id="14" name="Google Shape;1823;p331">
              <a:extLst>
                <a:ext uri="{FF2B5EF4-FFF2-40B4-BE49-F238E27FC236}">
                  <a16:creationId xmlns:a16="http://schemas.microsoft.com/office/drawing/2014/main" id="{2CEB4DF8-C6B2-8B6C-341B-DDA1A743B354}"/>
                </a:ext>
              </a:extLst>
            </p:cNvPr>
            <p:cNvSpPr/>
            <p:nvPr/>
          </p:nvSpPr>
          <p:spPr>
            <a:xfrm>
              <a:off x="2609964" y="1279738"/>
              <a:ext cx="4117551" cy="1778000"/>
            </a:xfrm>
            <a:prstGeom prst="rect">
              <a:avLst/>
            </a:prstGeom>
            <a:no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TT Commons" panose="02000506040000020004" pitchFamily="2" charset="77"/>
                <a:ea typeface="+mn-ea"/>
                <a:cs typeface="+mn-cs"/>
              </a:endParaRPr>
            </a:p>
          </p:txBody>
        </p:sp>
        <p:sp>
          <p:nvSpPr>
            <p:cNvPr id="25" name="Google Shape;1843;p331">
              <a:extLst>
                <a:ext uri="{FF2B5EF4-FFF2-40B4-BE49-F238E27FC236}">
                  <a16:creationId xmlns:a16="http://schemas.microsoft.com/office/drawing/2014/main" id="{61DDB4AF-473D-5131-F5D4-0BA371F1F631}"/>
                </a:ext>
              </a:extLst>
            </p:cNvPr>
            <p:cNvSpPr/>
            <p:nvPr/>
          </p:nvSpPr>
          <p:spPr>
            <a:xfrm>
              <a:off x="2609964" y="3056729"/>
              <a:ext cx="4117551" cy="993772"/>
            </a:xfrm>
            <a:prstGeom prst="roundRect">
              <a:avLst>
                <a:gd name="adj" fmla="val 0"/>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33" b="0" i="0" u="none" strike="noStrike" kern="1200" cap="none" spc="0" normalizeH="0" baseline="0" noProof="0">
                <a:ln>
                  <a:noFill/>
                </a:ln>
                <a:solidFill>
                  <a:srgbClr val="000000"/>
                </a:solidFill>
                <a:effectLst/>
                <a:uLnTx/>
                <a:uFillTx/>
                <a:latin typeface="TT Commons" panose="02000506040000020004" pitchFamily="2" charset="77"/>
                <a:ea typeface="+mn-ea"/>
                <a:cs typeface="+mn-cs"/>
              </a:endParaRPr>
            </a:p>
          </p:txBody>
        </p:sp>
        <p:sp>
          <p:nvSpPr>
            <p:cNvPr id="27" name="Google Shape;1845;p331">
              <a:extLst>
                <a:ext uri="{FF2B5EF4-FFF2-40B4-BE49-F238E27FC236}">
                  <a16:creationId xmlns:a16="http://schemas.microsoft.com/office/drawing/2014/main" id="{780E7CAF-336E-D66E-C0A1-5F1EFBC5D2C8}"/>
                </a:ext>
              </a:extLst>
            </p:cNvPr>
            <p:cNvSpPr/>
            <p:nvPr/>
          </p:nvSpPr>
          <p:spPr>
            <a:xfrm>
              <a:off x="6727515" y="3056730"/>
              <a:ext cx="4168935" cy="993771"/>
            </a:xfrm>
            <a:prstGeom prst="roundRect">
              <a:avLst>
                <a:gd name="adj" fmla="val 0"/>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33" b="0" i="0" u="none" strike="noStrike" kern="1200" cap="none" spc="0" normalizeH="0" baseline="0" noProof="0">
                <a:ln>
                  <a:noFill/>
                </a:ln>
                <a:solidFill>
                  <a:srgbClr val="000000"/>
                </a:solidFill>
                <a:effectLst/>
                <a:uLnTx/>
                <a:uFillTx/>
                <a:latin typeface="TT Commons" panose="02000506040000020004" pitchFamily="2" charset="77"/>
                <a:ea typeface="+mn-ea"/>
                <a:cs typeface="+mn-cs"/>
              </a:endParaRPr>
            </a:p>
          </p:txBody>
        </p:sp>
        <p:sp>
          <p:nvSpPr>
            <p:cNvPr id="57" name="Rounded Rectangle 56">
              <a:extLst>
                <a:ext uri="{FF2B5EF4-FFF2-40B4-BE49-F238E27FC236}">
                  <a16:creationId xmlns:a16="http://schemas.microsoft.com/office/drawing/2014/main" id="{60BFD50E-0F6E-E28E-B8F9-615855A9E828}"/>
                </a:ext>
              </a:extLst>
            </p:cNvPr>
            <p:cNvSpPr/>
            <p:nvPr/>
          </p:nvSpPr>
          <p:spPr>
            <a:xfrm>
              <a:off x="2775159" y="1575253"/>
              <a:ext cx="8717794" cy="3724517"/>
            </a:xfrm>
            <a:prstGeom prst="roundRect">
              <a:avLst>
                <a:gd name="adj" fmla="val 4379"/>
              </a:avLst>
            </a:prstGeom>
            <a:solidFill>
              <a:schemeClr val="accent5">
                <a:alpha val="50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T Commons" panose="02000506040000020004" pitchFamily="2" charset="77"/>
                <a:ea typeface="+mn-ea"/>
                <a:cs typeface="+mn-cs"/>
              </a:endParaRPr>
            </a:p>
          </p:txBody>
        </p:sp>
        <p:sp>
          <p:nvSpPr>
            <p:cNvPr id="58" name="Rounded Rectangle 57">
              <a:extLst>
                <a:ext uri="{FF2B5EF4-FFF2-40B4-BE49-F238E27FC236}">
                  <a16:creationId xmlns:a16="http://schemas.microsoft.com/office/drawing/2014/main" id="{375285DC-50EB-8181-0E8B-2AF05E6D4B49}"/>
                </a:ext>
              </a:extLst>
            </p:cNvPr>
            <p:cNvSpPr/>
            <p:nvPr/>
          </p:nvSpPr>
          <p:spPr>
            <a:xfrm>
              <a:off x="2775159" y="1575254"/>
              <a:ext cx="8717794" cy="3083593"/>
            </a:xfrm>
            <a:prstGeom prst="roundRect">
              <a:avLst>
                <a:gd name="adj" fmla="val 5469"/>
              </a:avLst>
            </a:prstGeom>
            <a:solidFill>
              <a:schemeClr val="accent5">
                <a:alpha val="50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T Commons" panose="02000506040000020004" pitchFamily="2" charset="77"/>
                <a:ea typeface="+mn-ea"/>
                <a:cs typeface="+mn-cs"/>
              </a:endParaRPr>
            </a:p>
          </p:txBody>
        </p:sp>
        <p:sp>
          <p:nvSpPr>
            <p:cNvPr id="82" name="Rounded Rectangle 81">
              <a:extLst>
                <a:ext uri="{FF2B5EF4-FFF2-40B4-BE49-F238E27FC236}">
                  <a16:creationId xmlns:a16="http://schemas.microsoft.com/office/drawing/2014/main" id="{3B2A3F6C-D13F-D5E6-E859-D9E3747D1F3F}"/>
                </a:ext>
              </a:extLst>
            </p:cNvPr>
            <p:cNvSpPr/>
            <p:nvPr/>
          </p:nvSpPr>
          <p:spPr>
            <a:xfrm>
              <a:off x="2781063" y="1575254"/>
              <a:ext cx="8717794" cy="2446996"/>
            </a:xfrm>
            <a:prstGeom prst="roundRect">
              <a:avLst>
                <a:gd name="adj" fmla="val 5469"/>
              </a:avLst>
            </a:prstGeom>
            <a:solidFill>
              <a:schemeClr val="accent5">
                <a:alpha val="50000"/>
              </a:schemeClr>
            </a:solidFill>
            <a:ln w="12700">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TT Commons" panose="02000506040000020004" pitchFamily="2" charset="77"/>
                <a:ea typeface="+mn-ea"/>
                <a:cs typeface="+mn-cs"/>
              </a:endParaRPr>
            </a:p>
          </p:txBody>
        </p:sp>
        <p:sp>
          <p:nvSpPr>
            <p:cNvPr id="59" name="Google Shape;1828;p331">
              <a:extLst>
                <a:ext uri="{FF2B5EF4-FFF2-40B4-BE49-F238E27FC236}">
                  <a16:creationId xmlns:a16="http://schemas.microsoft.com/office/drawing/2014/main" id="{63FC9048-1DA0-5A12-0348-ABB0E024235F}"/>
                </a:ext>
              </a:extLst>
            </p:cNvPr>
            <p:cNvSpPr txBox="1">
              <a:spLocks/>
            </p:cNvSpPr>
            <p:nvPr/>
          </p:nvSpPr>
          <p:spPr>
            <a:xfrm>
              <a:off x="648006" y="5476578"/>
              <a:ext cx="1563626" cy="34160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1200" cap="none" spc="-20" normalizeH="0" baseline="0" noProof="0" dirty="0">
                  <a:ln>
                    <a:noFill/>
                  </a:ln>
                  <a:solidFill>
                    <a:srgbClr val="FFFFFF"/>
                  </a:solidFill>
                  <a:effectLst/>
                  <a:uLnTx/>
                  <a:uFillTx/>
                  <a:latin typeface="+mn-lt"/>
                  <a:ea typeface="Helvetica Neue"/>
                  <a:cs typeface="Arial" panose="020B0604020202020204" pitchFamily="34" charset="0"/>
                  <a:sym typeface="Helvetica Neue"/>
                </a:rPr>
                <a:t>Enterprise scale</a:t>
              </a:r>
            </a:p>
          </p:txBody>
        </p:sp>
        <p:sp>
          <p:nvSpPr>
            <p:cNvPr id="60" name="Google Shape;1830;p331">
              <a:extLst>
                <a:ext uri="{FF2B5EF4-FFF2-40B4-BE49-F238E27FC236}">
                  <a16:creationId xmlns:a16="http://schemas.microsoft.com/office/drawing/2014/main" id="{49D874CE-CC0D-C2B6-C5AA-3265CB5828AB}"/>
                </a:ext>
              </a:extLst>
            </p:cNvPr>
            <p:cNvSpPr txBox="1">
              <a:spLocks/>
            </p:cNvSpPr>
            <p:nvPr/>
          </p:nvSpPr>
          <p:spPr>
            <a:xfrm>
              <a:off x="648006" y="4888223"/>
              <a:ext cx="1940727" cy="22144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1200" cap="none" spc="-20" normalizeH="0" baseline="0" noProof="0" dirty="0">
                  <a:ln>
                    <a:noFill/>
                  </a:ln>
                  <a:solidFill>
                    <a:srgbClr val="FFFFFF"/>
                  </a:solidFill>
                  <a:effectLst/>
                  <a:uLnTx/>
                  <a:uFillTx/>
                  <a:latin typeface="+mn-lt"/>
                  <a:ea typeface="Helvetica Neue"/>
                  <a:sym typeface="Helvetica Neue"/>
                </a:rPr>
                <a:t>Data &amp; </a:t>
              </a:r>
              <a:r>
                <a:rPr lang="en-US" sz="1200" b="1" dirty="0">
                  <a:solidFill>
                    <a:srgbClr val="FFFFFF"/>
                  </a:solidFill>
                  <a:latin typeface="+mn-lt"/>
                  <a:ea typeface="Helvetica Neue"/>
                  <a:sym typeface="Helvetica Neue"/>
                </a:rPr>
                <a:t>insights</a:t>
              </a:r>
              <a:endParaRPr kumimoji="0" lang="en-US" sz="1200" b="1" i="0" u="none" strike="noStrike" kern="1200" cap="none" spc="-20" normalizeH="0" baseline="0" noProof="0" dirty="0">
                <a:ln>
                  <a:noFill/>
                </a:ln>
                <a:solidFill>
                  <a:srgbClr val="FFFFFF"/>
                </a:solidFill>
                <a:effectLst/>
                <a:uLnTx/>
                <a:uFillTx/>
                <a:latin typeface="+mn-lt"/>
                <a:ea typeface="Helvetica Neue"/>
                <a:cs typeface="Arial" panose="020B0604020202020204" pitchFamily="34" charset="0"/>
                <a:sym typeface="Helvetica Neue"/>
              </a:endParaRPr>
            </a:p>
          </p:txBody>
        </p:sp>
        <p:sp>
          <p:nvSpPr>
            <p:cNvPr id="61" name="Rounded Rectangle 60">
              <a:extLst>
                <a:ext uri="{FF2B5EF4-FFF2-40B4-BE49-F238E27FC236}">
                  <a16:creationId xmlns:a16="http://schemas.microsoft.com/office/drawing/2014/main" id="{AC85D0D6-002D-05EC-1E52-50FB016B56C6}"/>
                </a:ext>
              </a:extLst>
            </p:cNvPr>
            <p:cNvSpPr/>
            <p:nvPr/>
          </p:nvSpPr>
          <p:spPr>
            <a:xfrm>
              <a:off x="2775159" y="1575253"/>
              <a:ext cx="8717794" cy="4730852"/>
            </a:xfrm>
            <a:prstGeom prst="roundRect">
              <a:avLst>
                <a:gd name="adj" fmla="val 3308"/>
              </a:avLst>
            </a:prstGeom>
            <a:noFill/>
            <a:ln w="12700">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TT Commons" panose="02000506040000020004" pitchFamily="2" charset="77"/>
                <a:ea typeface="+mn-ea"/>
                <a:cs typeface="+mn-cs"/>
              </a:endParaRPr>
            </a:p>
          </p:txBody>
        </p:sp>
        <p:sp>
          <p:nvSpPr>
            <p:cNvPr id="62" name="Rounded Rectangle 61">
              <a:extLst>
                <a:ext uri="{FF2B5EF4-FFF2-40B4-BE49-F238E27FC236}">
                  <a16:creationId xmlns:a16="http://schemas.microsoft.com/office/drawing/2014/main" id="{A8505896-A4B8-0F5B-8DD8-712DC0DF9A4C}"/>
                </a:ext>
              </a:extLst>
            </p:cNvPr>
            <p:cNvSpPr/>
            <p:nvPr/>
          </p:nvSpPr>
          <p:spPr>
            <a:xfrm>
              <a:off x="2775159" y="1575254"/>
              <a:ext cx="8717794" cy="1789368"/>
            </a:xfrm>
            <a:prstGeom prst="roundRect">
              <a:avLst>
                <a:gd name="adj" fmla="val 5921"/>
              </a:avLst>
            </a:prstGeom>
            <a:solidFill>
              <a:schemeClr val="accent5"/>
            </a:solidFill>
            <a:ln w="12700">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ea typeface="+mn-ea"/>
                <a:cs typeface="+mn-cs"/>
              </a:endParaRPr>
            </a:p>
          </p:txBody>
        </p:sp>
        <p:sp>
          <p:nvSpPr>
            <p:cNvPr id="63" name="Google Shape;1825;p331">
              <a:extLst>
                <a:ext uri="{FF2B5EF4-FFF2-40B4-BE49-F238E27FC236}">
                  <a16:creationId xmlns:a16="http://schemas.microsoft.com/office/drawing/2014/main" id="{F2544BDB-5993-54AB-F754-F19AEC082C61}"/>
                </a:ext>
              </a:extLst>
            </p:cNvPr>
            <p:cNvSpPr txBox="1">
              <a:spLocks/>
            </p:cNvSpPr>
            <p:nvPr/>
          </p:nvSpPr>
          <p:spPr>
            <a:xfrm>
              <a:off x="2940607" y="1979496"/>
              <a:ext cx="3649515" cy="341600"/>
            </a:xfrm>
            <a:prstGeom prst="rect">
              <a:avLst/>
            </a:prstGeom>
            <a:noFill/>
            <a:ln>
              <a:noFill/>
            </a:ln>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3600" b="1" i="0" kern="1200">
                  <a:solidFill>
                    <a:schemeClr val="tx1"/>
                  </a:solidFill>
                  <a:latin typeface="TT Commons" panose="02000506040000020004" pitchFamily="2" charset="77"/>
                  <a:ea typeface="+mj-ea"/>
                  <a:cs typeface="Arial" panose="020B0604020202020204" pitchFamily="34" charset="0"/>
                </a:defRPr>
              </a:lvl1pPr>
            </a:lstStyle>
            <a:p>
              <a:pPr marL="0" marR="0" lvl="0" indent="0" algn="l" defTabSz="914400" rtl="0" eaLnBrk="1" fontAlgn="auto" latinLnBrk="0" hangingPunct="1">
                <a:lnSpc>
                  <a:spcPct val="115000"/>
                </a:lnSpc>
                <a:spcBef>
                  <a:spcPct val="0"/>
                </a:spcBef>
                <a:spcAft>
                  <a:spcPts val="0"/>
                </a:spcAft>
                <a:buClrTx/>
                <a:buSzTx/>
                <a:buFontTx/>
                <a:buNone/>
                <a:tabLst/>
                <a:defRPr/>
              </a:pPr>
              <a:r>
                <a:rPr kumimoji="0" lang="en-US" sz="1467" b="1" i="0" u="none" strike="noStrike" kern="1200" cap="none" spc="0" normalizeH="0" baseline="0" noProof="0" dirty="0">
                  <a:ln>
                    <a:noFill/>
                  </a:ln>
                  <a:solidFill>
                    <a:schemeClr val="bg1"/>
                  </a:solidFill>
                  <a:effectLst/>
                  <a:uLnTx/>
                  <a:uFillTx/>
                  <a:latin typeface="+mn-lt"/>
                  <a:ea typeface="Helvetica Neue"/>
                  <a:cs typeface="Arial" panose="020B0604020202020204" pitchFamily="34" charset="0"/>
                  <a:sym typeface="Helvetica Neue"/>
                </a:rPr>
                <a:t>Content Marketing Platform</a:t>
              </a:r>
            </a:p>
          </p:txBody>
        </p:sp>
        <p:sp>
          <p:nvSpPr>
            <p:cNvPr id="64" name="Google Shape;1827;p331">
              <a:extLst>
                <a:ext uri="{FF2B5EF4-FFF2-40B4-BE49-F238E27FC236}">
                  <a16:creationId xmlns:a16="http://schemas.microsoft.com/office/drawing/2014/main" id="{F37E5858-028B-9A5E-0100-1F6281D9A8BF}"/>
                </a:ext>
              </a:extLst>
            </p:cNvPr>
            <p:cNvSpPr txBox="1">
              <a:spLocks/>
            </p:cNvSpPr>
            <p:nvPr/>
          </p:nvSpPr>
          <p:spPr>
            <a:xfrm>
              <a:off x="7513226" y="2364501"/>
              <a:ext cx="3362518" cy="78656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0" i="0" u="none" strike="noStrike" kern="1200" cap="none" spc="-20" normalizeH="0" baseline="0" noProof="0" dirty="0">
                  <a:ln>
                    <a:noFill/>
                  </a:ln>
                  <a:solidFill>
                    <a:schemeClr val="bg1"/>
                  </a:solidFill>
                  <a:effectLst/>
                  <a:uLnTx/>
                  <a:uFillTx/>
                  <a:latin typeface="+mn-lt"/>
                  <a:ea typeface="Helvetica Neue"/>
                  <a:cs typeface="Arial" panose="020B0604020202020204" pitchFamily="34" charset="0"/>
                  <a:sym typeface="Helvetica Neue"/>
                </a:rPr>
                <a:t>Deliver incredible content experiences with marketer-friendly tools—via a headless or coupled approach. </a:t>
              </a:r>
            </a:p>
          </p:txBody>
        </p:sp>
        <p:sp>
          <p:nvSpPr>
            <p:cNvPr id="65" name="Google Shape;1832;p331">
              <a:extLst>
                <a:ext uri="{FF2B5EF4-FFF2-40B4-BE49-F238E27FC236}">
                  <a16:creationId xmlns:a16="http://schemas.microsoft.com/office/drawing/2014/main" id="{1FD7936D-74DD-BEF7-6343-7E2C1154B4DF}"/>
                </a:ext>
              </a:extLst>
            </p:cNvPr>
            <p:cNvSpPr txBox="1">
              <a:spLocks/>
            </p:cNvSpPr>
            <p:nvPr/>
          </p:nvSpPr>
          <p:spPr>
            <a:xfrm>
              <a:off x="3479924" y="5843836"/>
              <a:ext cx="1814400" cy="33832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1200" cap="none" spc="-20" normalizeH="0" baseline="0" noProof="0" dirty="0">
                  <a:ln>
                    <a:noFill/>
                  </a:ln>
                  <a:solidFill>
                    <a:schemeClr val="bg1"/>
                  </a:solidFill>
                  <a:effectLst/>
                  <a:uLnTx/>
                  <a:uFillTx/>
                  <a:latin typeface="+mn-lt"/>
                  <a:ea typeface="Helvetica Neue"/>
                  <a:cs typeface="Arial" panose="020B0604020202020204" pitchFamily="34" charset="0"/>
                  <a:sym typeface="Helvetica Neue"/>
                </a:rPr>
                <a:t>Enablement Services</a:t>
              </a:r>
            </a:p>
          </p:txBody>
        </p:sp>
        <p:sp>
          <p:nvSpPr>
            <p:cNvPr id="66" name="Google Shape;1833;p331">
              <a:extLst>
                <a:ext uri="{FF2B5EF4-FFF2-40B4-BE49-F238E27FC236}">
                  <a16:creationId xmlns:a16="http://schemas.microsoft.com/office/drawing/2014/main" id="{D840D834-B3A0-A3EB-BA3C-705F1B5DCE25}"/>
                </a:ext>
              </a:extLst>
            </p:cNvPr>
            <p:cNvSpPr txBox="1">
              <a:spLocks/>
            </p:cNvSpPr>
            <p:nvPr/>
          </p:nvSpPr>
          <p:spPr>
            <a:xfrm>
              <a:off x="6279731" y="5835020"/>
              <a:ext cx="1534800" cy="33832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1200" cap="none" spc="-20" normalizeH="0" baseline="0" noProof="0" dirty="0">
                  <a:ln>
                    <a:noFill/>
                  </a:ln>
                  <a:solidFill>
                    <a:schemeClr val="bg1"/>
                  </a:solidFill>
                  <a:effectLst/>
                  <a:uLnTx/>
                  <a:uFillTx/>
                  <a:latin typeface="+mn-lt"/>
                  <a:ea typeface="Helvetica Neue"/>
                  <a:cs typeface="Arial" panose="020B0604020202020204" pitchFamily="34" charset="0"/>
                  <a:sym typeface="Helvetica Neue"/>
                </a:rPr>
                <a:t>Ongoing Support</a:t>
              </a:r>
            </a:p>
          </p:txBody>
        </p:sp>
        <p:sp>
          <p:nvSpPr>
            <p:cNvPr id="67" name="Google Shape;1834;p331">
              <a:extLst>
                <a:ext uri="{FF2B5EF4-FFF2-40B4-BE49-F238E27FC236}">
                  <a16:creationId xmlns:a16="http://schemas.microsoft.com/office/drawing/2014/main" id="{66EB8A9F-B744-2268-28BC-9A3B1CED0273}"/>
                </a:ext>
              </a:extLst>
            </p:cNvPr>
            <p:cNvSpPr txBox="1">
              <a:spLocks/>
            </p:cNvSpPr>
            <p:nvPr/>
          </p:nvSpPr>
          <p:spPr>
            <a:xfrm>
              <a:off x="8937102" y="5845505"/>
              <a:ext cx="2025329" cy="33832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1200" cap="none" spc="-20" normalizeH="0" baseline="0" noProof="0" dirty="0">
                  <a:ln>
                    <a:noFill/>
                  </a:ln>
                  <a:solidFill>
                    <a:schemeClr val="bg1"/>
                  </a:solidFill>
                  <a:effectLst/>
                  <a:uLnTx/>
                  <a:uFillTx/>
                  <a:latin typeface="+mn-lt"/>
                  <a:ea typeface="Helvetica Neue"/>
                  <a:cs typeface="Arial" panose="020B0604020202020204" pitchFamily="34" charset="0"/>
                  <a:sym typeface="Helvetica Neue"/>
                </a:rPr>
                <a:t>Training &amp; Documentation</a:t>
              </a:r>
            </a:p>
          </p:txBody>
        </p:sp>
        <p:sp>
          <p:nvSpPr>
            <p:cNvPr id="68" name="Google Shape;1835;p331">
              <a:extLst>
                <a:ext uri="{FF2B5EF4-FFF2-40B4-BE49-F238E27FC236}">
                  <a16:creationId xmlns:a16="http://schemas.microsoft.com/office/drawing/2014/main" id="{15E9EB57-C73F-15B3-CA1F-4B6FBD45CF02}"/>
                </a:ext>
              </a:extLst>
            </p:cNvPr>
            <p:cNvSpPr txBox="1">
              <a:spLocks/>
            </p:cNvSpPr>
            <p:nvPr/>
          </p:nvSpPr>
          <p:spPr>
            <a:xfrm>
              <a:off x="3775619" y="5478214"/>
              <a:ext cx="1223011" cy="33832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1200" cap="none" spc="-20" normalizeH="0" baseline="0" noProof="0" dirty="0">
                  <a:ln>
                    <a:noFill/>
                  </a:ln>
                  <a:solidFill>
                    <a:schemeClr val="bg1"/>
                  </a:solidFill>
                  <a:effectLst/>
                  <a:uLnTx/>
                  <a:uFillTx/>
                  <a:latin typeface="+mn-lt"/>
                  <a:ea typeface="Helvetica Neue"/>
                  <a:cs typeface="Arial" panose="020B0604020202020204" pitchFamily="34" charset="0"/>
                  <a:sym typeface="Helvetica Neue"/>
                </a:rPr>
                <a:t>Governance</a:t>
              </a:r>
            </a:p>
          </p:txBody>
        </p:sp>
        <p:sp>
          <p:nvSpPr>
            <p:cNvPr id="69" name="Google Shape;1836;p331">
              <a:extLst>
                <a:ext uri="{FF2B5EF4-FFF2-40B4-BE49-F238E27FC236}">
                  <a16:creationId xmlns:a16="http://schemas.microsoft.com/office/drawing/2014/main" id="{78561999-8DDE-C645-B465-35CF8162CE4E}"/>
                </a:ext>
              </a:extLst>
            </p:cNvPr>
            <p:cNvSpPr txBox="1">
              <a:spLocks/>
            </p:cNvSpPr>
            <p:nvPr/>
          </p:nvSpPr>
          <p:spPr>
            <a:xfrm>
              <a:off x="6609731" y="5478214"/>
              <a:ext cx="874800" cy="33832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1200" cap="none" spc="-20" normalizeH="0" baseline="0" noProof="0" dirty="0">
                  <a:ln>
                    <a:noFill/>
                  </a:ln>
                  <a:solidFill>
                    <a:schemeClr val="bg1"/>
                  </a:solidFill>
                  <a:effectLst/>
                  <a:uLnTx/>
                  <a:uFillTx/>
                  <a:latin typeface="+mn-lt"/>
                  <a:ea typeface="Helvetica Neue"/>
                  <a:cs typeface="Arial" panose="020B0604020202020204" pitchFamily="34" charset="0"/>
                  <a:sym typeface="Helvetica Neue"/>
                </a:rPr>
                <a:t>Security</a:t>
              </a:r>
            </a:p>
          </p:txBody>
        </p:sp>
        <p:sp>
          <p:nvSpPr>
            <p:cNvPr id="70" name="Google Shape;1837;p331">
              <a:extLst>
                <a:ext uri="{FF2B5EF4-FFF2-40B4-BE49-F238E27FC236}">
                  <a16:creationId xmlns:a16="http://schemas.microsoft.com/office/drawing/2014/main" id="{5B07E4A7-C181-89EA-D5B4-740DFC644597}"/>
                </a:ext>
              </a:extLst>
            </p:cNvPr>
            <p:cNvSpPr txBox="1">
              <a:spLocks/>
            </p:cNvSpPr>
            <p:nvPr/>
          </p:nvSpPr>
          <p:spPr>
            <a:xfrm>
              <a:off x="8937102" y="5478214"/>
              <a:ext cx="2025329" cy="33832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15000"/>
                </a:lnSpc>
                <a:defRPr/>
              </a:pPr>
              <a:r>
                <a:rPr lang="en-US" sz="1200" b="1" dirty="0">
                  <a:solidFill>
                    <a:schemeClr val="bg1"/>
                  </a:solidFill>
                  <a:latin typeface="+mn-lt"/>
                  <a:ea typeface="Helvetica Neue"/>
                  <a:sym typeface="Helvetica Neue"/>
                </a:rPr>
                <a:t>Integrations &amp; Open APIs</a:t>
              </a:r>
              <a:endParaRPr kumimoji="0" lang="en-US" sz="1200" b="1" i="0" u="none" strike="noStrike" kern="1200" cap="none" spc="-20" normalizeH="0" baseline="0" noProof="0" dirty="0">
                <a:ln>
                  <a:noFill/>
                </a:ln>
                <a:solidFill>
                  <a:schemeClr val="bg1"/>
                </a:solidFill>
                <a:effectLst/>
                <a:uLnTx/>
                <a:uFillTx/>
                <a:latin typeface="+mn-lt"/>
                <a:ea typeface="Helvetica Neue"/>
                <a:cs typeface="Arial" panose="020B0604020202020204" pitchFamily="34" charset="0"/>
                <a:sym typeface="Helvetica Neue"/>
              </a:endParaRPr>
            </a:p>
          </p:txBody>
        </p:sp>
        <p:sp>
          <p:nvSpPr>
            <p:cNvPr id="71" name="Google Shape;1841;p331">
              <a:extLst>
                <a:ext uri="{FF2B5EF4-FFF2-40B4-BE49-F238E27FC236}">
                  <a16:creationId xmlns:a16="http://schemas.microsoft.com/office/drawing/2014/main" id="{FEA06A6D-0EF7-845B-6995-4F05F921104B}"/>
                </a:ext>
              </a:extLst>
            </p:cNvPr>
            <p:cNvSpPr txBox="1">
              <a:spLocks/>
            </p:cNvSpPr>
            <p:nvPr/>
          </p:nvSpPr>
          <p:spPr>
            <a:xfrm>
              <a:off x="2940607" y="2391750"/>
              <a:ext cx="3547259" cy="82519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defRPr/>
              </a:pPr>
              <a:r>
                <a:rPr lang="en-US" sz="1200" dirty="0">
                  <a:solidFill>
                    <a:schemeClr val="bg1"/>
                  </a:solidFill>
                  <a:latin typeface="+mn-lt"/>
                  <a:ea typeface="Helvetica Neue"/>
                  <a:sym typeface="Helvetica Neue"/>
                </a:rPr>
                <a:t>Collaboratively</a:t>
              </a:r>
              <a:r>
                <a:rPr kumimoji="0" lang="en-US" sz="1200" b="0" i="0" u="none" strike="noStrike" kern="1200" cap="none" spc="-20" normalizeH="0" baseline="0" noProof="0" dirty="0">
                  <a:ln>
                    <a:noFill/>
                  </a:ln>
                  <a:solidFill>
                    <a:schemeClr val="bg1"/>
                  </a:solidFill>
                  <a:effectLst/>
                  <a:uLnTx/>
                  <a:uFillTx/>
                  <a:latin typeface="+mn-lt"/>
                  <a:ea typeface="Helvetica Neue"/>
                  <a:sym typeface="Helvetica Neue"/>
                </a:rPr>
                <a:t> plan and create exceptional content and campaigns</a:t>
              </a:r>
              <a:r>
                <a:rPr lang="en-US" sz="1200" dirty="0">
                  <a:solidFill>
                    <a:schemeClr val="bg1"/>
                  </a:solidFill>
                  <a:latin typeface="+mn-lt"/>
                  <a:ea typeface="Helvetica Neue"/>
                  <a:sym typeface="Helvetica Neue"/>
                </a:rPr>
                <a:t> with a 7x Leader in the Gartner Magic Quadrant for Content Marketing Platforms.</a:t>
              </a:r>
              <a:endParaRPr lang="en-US" sz="1200" b="0" i="0" u="none" strike="noStrike" kern="1200" cap="none" spc="-20" normalizeH="0" baseline="0" noProof="0" dirty="0">
                <a:ln>
                  <a:noFill/>
                </a:ln>
                <a:solidFill>
                  <a:schemeClr val="bg1"/>
                </a:solidFill>
                <a:effectLst/>
                <a:uLnTx/>
                <a:uFillTx/>
                <a:latin typeface="+mn-lt"/>
                <a:ea typeface="Helvetica Neue"/>
                <a:cs typeface="Arial" panose="020B0604020202020204" pitchFamily="34" charset="0"/>
              </a:endParaRPr>
            </a:p>
          </p:txBody>
        </p:sp>
        <p:sp>
          <p:nvSpPr>
            <p:cNvPr id="72" name="Google Shape;1842;p331">
              <a:extLst>
                <a:ext uri="{FF2B5EF4-FFF2-40B4-BE49-F238E27FC236}">
                  <a16:creationId xmlns:a16="http://schemas.microsoft.com/office/drawing/2014/main" id="{013D2698-B921-D573-785C-AA571B484725}"/>
                </a:ext>
              </a:extLst>
            </p:cNvPr>
            <p:cNvSpPr txBox="1">
              <a:spLocks/>
            </p:cNvSpPr>
            <p:nvPr/>
          </p:nvSpPr>
          <p:spPr>
            <a:xfrm>
              <a:off x="7513225" y="1980144"/>
              <a:ext cx="3658150" cy="34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67" b="1" i="0" u="none" strike="noStrike" kern="1200" cap="none" spc="-20" normalizeH="0" baseline="0" noProof="0" dirty="0">
                  <a:ln>
                    <a:noFill/>
                  </a:ln>
                  <a:solidFill>
                    <a:schemeClr val="bg1"/>
                  </a:solidFill>
                  <a:effectLst/>
                  <a:uLnTx/>
                  <a:uFillTx/>
                  <a:latin typeface="+mn-lt"/>
                  <a:ea typeface="Helvetica Neue"/>
                  <a:cs typeface="Arial" panose="020B0604020202020204" pitchFamily="34" charset="0"/>
                  <a:sym typeface="Helvetica Neue"/>
                </a:rPr>
                <a:t>Content Management System</a:t>
              </a:r>
            </a:p>
          </p:txBody>
        </p:sp>
        <p:sp>
          <p:nvSpPr>
            <p:cNvPr id="73" name="Google Shape;1854;p331">
              <a:extLst>
                <a:ext uri="{FF2B5EF4-FFF2-40B4-BE49-F238E27FC236}">
                  <a16:creationId xmlns:a16="http://schemas.microsoft.com/office/drawing/2014/main" id="{5BD4CF71-1A61-4780-CBBA-9A696745788F}"/>
                </a:ext>
              </a:extLst>
            </p:cNvPr>
            <p:cNvSpPr txBox="1">
              <a:spLocks/>
            </p:cNvSpPr>
            <p:nvPr/>
          </p:nvSpPr>
          <p:spPr>
            <a:xfrm>
              <a:off x="5455485" y="4185384"/>
              <a:ext cx="3183292" cy="33832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1200" cap="none" spc="-20" normalizeH="0" baseline="0" noProof="0" dirty="0">
                  <a:ln>
                    <a:noFill/>
                  </a:ln>
                  <a:solidFill>
                    <a:schemeClr val="bg1"/>
                  </a:solidFill>
                  <a:effectLst/>
                  <a:uLnTx/>
                  <a:uFillTx/>
                  <a:latin typeface="+mn-lt"/>
                  <a:ea typeface="Helvetica Neue"/>
                  <a:cs typeface="Arial" panose="020B0604020202020204" pitchFamily="34" charset="0"/>
                  <a:sym typeface="Helvetica Neue"/>
                </a:rPr>
                <a:t>Intelligent Workflows</a:t>
              </a:r>
            </a:p>
          </p:txBody>
        </p:sp>
        <p:sp>
          <p:nvSpPr>
            <p:cNvPr id="74" name="Google Shape;1855;p331">
              <a:extLst>
                <a:ext uri="{FF2B5EF4-FFF2-40B4-BE49-F238E27FC236}">
                  <a16:creationId xmlns:a16="http://schemas.microsoft.com/office/drawing/2014/main" id="{A4C57154-FA55-5F62-2E1B-30646E1EB352}"/>
                </a:ext>
              </a:extLst>
            </p:cNvPr>
            <p:cNvSpPr txBox="1">
              <a:spLocks/>
            </p:cNvSpPr>
            <p:nvPr/>
          </p:nvSpPr>
          <p:spPr>
            <a:xfrm>
              <a:off x="3666925" y="4829779"/>
              <a:ext cx="1440400" cy="33832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b="1" dirty="0">
                  <a:solidFill>
                    <a:schemeClr val="bg1"/>
                  </a:solidFill>
                  <a:latin typeface="+mn-lt"/>
                  <a:sym typeface="Helvetica Neue"/>
                </a:rPr>
                <a:t>Content Analytics</a:t>
              </a:r>
              <a:endParaRPr lang="en-US" dirty="0">
                <a:solidFill>
                  <a:schemeClr val="bg1"/>
                </a:solidFill>
                <a:latin typeface="+mn-lt"/>
              </a:endParaRPr>
            </a:p>
          </p:txBody>
        </p:sp>
        <p:sp>
          <p:nvSpPr>
            <p:cNvPr id="75" name="Google Shape;1856;p331">
              <a:extLst>
                <a:ext uri="{FF2B5EF4-FFF2-40B4-BE49-F238E27FC236}">
                  <a16:creationId xmlns:a16="http://schemas.microsoft.com/office/drawing/2014/main" id="{859528A1-CE32-52F9-F6C9-0308618EF220}"/>
                </a:ext>
              </a:extLst>
            </p:cNvPr>
            <p:cNvSpPr txBox="1">
              <a:spLocks/>
            </p:cNvSpPr>
            <p:nvPr/>
          </p:nvSpPr>
          <p:spPr>
            <a:xfrm>
              <a:off x="8937100" y="4829779"/>
              <a:ext cx="2025063" cy="33832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a:lnSpc>
                  <a:spcPct val="114999"/>
                </a:lnSpc>
                <a:spcBef>
                  <a:spcPts val="0"/>
                </a:spcBef>
                <a:spcAft>
                  <a:spcPts val="0"/>
                </a:spcAft>
                <a:buNone/>
                <a:tabLst/>
                <a:defRPr/>
              </a:pPr>
              <a:r>
                <a:rPr lang="en-US" sz="1200" b="1" dirty="0">
                  <a:solidFill>
                    <a:schemeClr val="bg1"/>
                  </a:solidFill>
                  <a:latin typeface="+mn-lt"/>
                  <a:sym typeface="Helvetica Neue"/>
                </a:rPr>
                <a:t>Content Recommendations</a:t>
              </a:r>
              <a:endParaRPr lang="en-US" dirty="0">
                <a:solidFill>
                  <a:schemeClr val="bg1"/>
                </a:solidFill>
                <a:latin typeface="+mn-lt"/>
              </a:endParaRPr>
            </a:p>
          </p:txBody>
        </p:sp>
        <p:sp>
          <p:nvSpPr>
            <p:cNvPr id="76" name="Google Shape;1828;p331">
              <a:extLst>
                <a:ext uri="{FF2B5EF4-FFF2-40B4-BE49-F238E27FC236}">
                  <a16:creationId xmlns:a16="http://schemas.microsoft.com/office/drawing/2014/main" id="{1D86A51F-9BCB-544C-6756-2B6711E2986F}"/>
                </a:ext>
              </a:extLst>
            </p:cNvPr>
            <p:cNvSpPr txBox="1">
              <a:spLocks/>
            </p:cNvSpPr>
            <p:nvPr/>
          </p:nvSpPr>
          <p:spPr>
            <a:xfrm>
              <a:off x="3059875" y="1811247"/>
              <a:ext cx="3545577" cy="19786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050" b="1" i="0" u="none" strike="noStrike" kern="1200" cap="none" spc="-20" normalizeH="0" baseline="0" noProof="0" dirty="0">
                  <a:ln>
                    <a:noFill/>
                  </a:ln>
                  <a:solidFill>
                    <a:schemeClr val="bg1"/>
                  </a:solidFill>
                  <a:effectLst/>
                  <a:uLnTx/>
                  <a:uFillTx/>
                  <a:latin typeface="+mn-lt"/>
                  <a:ea typeface="Helvetica Neue"/>
                  <a:sym typeface="Helvetica Neue"/>
                </a:rPr>
                <a:t>Planning &amp; </a:t>
              </a:r>
              <a:r>
                <a:rPr lang="en-US" sz="1050" b="1" dirty="0">
                  <a:solidFill>
                    <a:schemeClr val="bg1"/>
                  </a:solidFill>
                  <a:latin typeface="+mn-lt"/>
                  <a:ea typeface="Helvetica Neue"/>
                  <a:sym typeface="Helvetica Neue"/>
                </a:rPr>
                <a:t>Creation</a:t>
              </a:r>
              <a:endParaRPr kumimoji="0" lang="en-US" sz="1050" b="1" i="0" u="none" strike="noStrike" kern="1200" cap="none" spc="-20" normalizeH="0" baseline="0" noProof="0" dirty="0">
                <a:ln>
                  <a:noFill/>
                </a:ln>
                <a:solidFill>
                  <a:schemeClr val="bg1"/>
                </a:solidFill>
                <a:effectLst/>
                <a:uLnTx/>
                <a:uFillTx/>
                <a:latin typeface="+mn-lt"/>
                <a:ea typeface="Helvetica Neue"/>
                <a:cs typeface="Arial" panose="020B0604020202020204" pitchFamily="34" charset="0"/>
                <a:sym typeface="Helvetica Neue"/>
              </a:endParaRPr>
            </a:p>
          </p:txBody>
        </p:sp>
        <p:sp>
          <p:nvSpPr>
            <p:cNvPr id="77" name="Google Shape;1828;p331">
              <a:extLst>
                <a:ext uri="{FF2B5EF4-FFF2-40B4-BE49-F238E27FC236}">
                  <a16:creationId xmlns:a16="http://schemas.microsoft.com/office/drawing/2014/main" id="{53CA3F2F-46C0-B545-F950-64194E075CCA}"/>
                </a:ext>
              </a:extLst>
            </p:cNvPr>
            <p:cNvSpPr txBox="1">
              <a:spLocks/>
            </p:cNvSpPr>
            <p:nvPr/>
          </p:nvSpPr>
          <p:spPr>
            <a:xfrm>
              <a:off x="7632493" y="1811247"/>
              <a:ext cx="3923714" cy="19786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050" b="1" i="0" u="none" strike="noStrike" kern="1200" cap="none" spc="-20" normalizeH="0" baseline="0" noProof="0" dirty="0">
                  <a:ln>
                    <a:noFill/>
                  </a:ln>
                  <a:solidFill>
                    <a:schemeClr val="bg1"/>
                  </a:solidFill>
                  <a:effectLst/>
                  <a:uLnTx/>
                  <a:uFillTx/>
                  <a:latin typeface="+mn-lt"/>
                  <a:ea typeface="Helvetica Neue"/>
                  <a:cs typeface="Arial" panose="020B0604020202020204" pitchFamily="34" charset="0"/>
                  <a:sym typeface="Helvetica Neue"/>
                </a:rPr>
                <a:t>Publishing </a:t>
              </a:r>
              <a:r>
                <a:rPr lang="en-US" sz="1050" b="1" dirty="0">
                  <a:solidFill>
                    <a:schemeClr val="bg1"/>
                  </a:solidFill>
                  <a:latin typeface="+mn-lt"/>
                  <a:ea typeface="Helvetica Neue"/>
                  <a:cs typeface="Arial" panose="020B0604020202020204" pitchFamily="34" charset="0"/>
                  <a:sym typeface="Helvetica Neue"/>
                </a:rPr>
                <a:t>&amp;</a:t>
              </a:r>
              <a:r>
                <a:rPr kumimoji="0" lang="en-US" sz="1050" b="1" i="0" u="none" strike="noStrike" kern="1200" cap="none" spc="-20" normalizeH="0" baseline="0" noProof="0" dirty="0">
                  <a:ln>
                    <a:noFill/>
                  </a:ln>
                  <a:solidFill>
                    <a:schemeClr val="bg1"/>
                  </a:solidFill>
                  <a:effectLst/>
                  <a:uLnTx/>
                  <a:uFillTx/>
                  <a:latin typeface="+mn-lt"/>
                  <a:ea typeface="Helvetica Neue"/>
                  <a:cs typeface="Arial" panose="020B0604020202020204" pitchFamily="34" charset="0"/>
                  <a:sym typeface="Helvetica Neue"/>
                </a:rPr>
                <a:t> Personalization </a:t>
              </a:r>
            </a:p>
          </p:txBody>
        </p:sp>
        <p:sp>
          <p:nvSpPr>
            <p:cNvPr id="78" name="Google Shape;1830;p331">
              <a:extLst>
                <a:ext uri="{FF2B5EF4-FFF2-40B4-BE49-F238E27FC236}">
                  <a16:creationId xmlns:a16="http://schemas.microsoft.com/office/drawing/2014/main" id="{9C1814FB-851A-0208-901A-307FA1AFF103}"/>
                </a:ext>
              </a:extLst>
            </p:cNvPr>
            <p:cNvSpPr txBox="1">
              <a:spLocks/>
            </p:cNvSpPr>
            <p:nvPr/>
          </p:nvSpPr>
          <p:spPr>
            <a:xfrm>
              <a:off x="648006" y="4224357"/>
              <a:ext cx="2048513" cy="260382"/>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1200" cap="none" spc="-20" normalizeH="0" baseline="0" noProof="0" dirty="0">
                  <a:ln>
                    <a:noFill/>
                  </a:ln>
                  <a:solidFill>
                    <a:srgbClr val="FFFFFF"/>
                  </a:solidFill>
                  <a:effectLst/>
                  <a:uLnTx/>
                  <a:uFillTx/>
                  <a:latin typeface="+mn-lt"/>
                  <a:ea typeface="Helvetica Neue"/>
                  <a:cs typeface="Arial" panose="020B0604020202020204" pitchFamily="34" charset="0"/>
                  <a:sym typeface="Helvetica Neue"/>
                </a:rPr>
                <a:t>Shared</a:t>
              </a:r>
              <a:r>
                <a:rPr kumimoji="0" lang="en-US" sz="1200" b="1" i="0" u="none" strike="noStrike" kern="1200" cap="none" spc="-20" normalizeH="0" baseline="0" noProof="0" dirty="0">
                  <a:ln>
                    <a:noFill/>
                  </a:ln>
                  <a:solidFill>
                    <a:srgbClr val="000000"/>
                  </a:solidFill>
                  <a:effectLst/>
                  <a:uLnTx/>
                  <a:uFillTx/>
                  <a:latin typeface="+mn-lt"/>
                  <a:ea typeface="Helvetica Neue"/>
                  <a:cs typeface="Arial" panose="020B0604020202020204" pitchFamily="34" charset="0"/>
                  <a:sym typeface="Helvetica Neue"/>
                </a:rPr>
                <a:t> </a:t>
              </a:r>
              <a:r>
                <a:rPr kumimoji="0" lang="en-US" sz="1200" b="1" i="0" u="none" strike="noStrike" kern="1200" cap="none" spc="-20" normalizeH="0" baseline="0" noProof="0" dirty="0">
                  <a:ln>
                    <a:noFill/>
                  </a:ln>
                  <a:solidFill>
                    <a:srgbClr val="FFFFFF"/>
                  </a:solidFill>
                  <a:effectLst/>
                  <a:uLnTx/>
                  <a:uFillTx/>
                  <a:latin typeface="+mn-lt"/>
                  <a:ea typeface="Helvetica Neue"/>
                  <a:cs typeface="Arial" panose="020B0604020202020204" pitchFamily="34" charset="0"/>
                  <a:sym typeface="Helvetica Neue"/>
                </a:rPr>
                <a:t>collaboration</a:t>
              </a:r>
            </a:p>
          </p:txBody>
        </p:sp>
        <p:cxnSp>
          <p:nvCxnSpPr>
            <p:cNvPr id="79" name="Google Shape;327;p46">
              <a:extLst>
                <a:ext uri="{FF2B5EF4-FFF2-40B4-BE49-F238E27FC236}">
                  <a16:creationId xmlns:a16="http://schemas.microsoft.com/office/drawing/2014/main" id="{BC108D13-008D-D499-BB0E-A5C4AD322E0E}"/>
                </a:ext>
              </a:extLst>
            </p:cNvPr>
            <p:cNvCxnSpPr>
              <a:cxnSpLocks/>
            </p:cNvCxnSpPr>
            <p:nvPr/>
          </p:nvCxnSpPr>
          <p:spPr>
            <a:xfrm>
              <a:off x="635793" y="3985661"/>
              <a:ext cx="1940727" cy="0"/>
            </a:xfrm>
            <a:prstGeom prst="straightConnector1">
              <a:avLst/>
            </a:prstGeom>
            <a:noFill/>
            <a:ln w="12700" cap="flat" cmpd="sng">
              <a:solidFill>
                <a:schemeClr val="accent5"/>
              </a:solidFill>
              <a:prstDash val="sysDash"/>
              <a:round/>
              <a:headEnd type="none" w="med" len="med"/>
              <a:tailEnd type="none" w="med" len="med"/>
            </a:ln>
          </p:spPr>
        </p:cxnSp>
        <p:cxnSp>
          <p:nvCxnSpPr>
            <p:cNvPr id="80" name="Google Shape;327;p46">
              <a:extLst>
                <a:ext uri="{FF2B5EF4-FFF2-40B4-BE49-F238E27FC236}">
                  <a16:creationId xmlns:a16="http://schemas.microsoft.com/office/drawing/2014/main" id="{E4B168E9-138A-A6B4-5D91-2C833DCACDEE}"/>
                </a:ext>
              </a:extLst>
            </p:cNvPr>
            <p:cNvCxnSpPr>
              <a:cxnSpLocks/>
            </p:cNvCxnSpPr>
            <p:nvPr/>
          </p:nvCxnSpPr>
          <p:spPr>
            <a:xfrm>
              <a:off x="635793" y="4658847"/>
              <a:ext cx="1940727" cy="0"/>
            </a:xfrm>
            <a:prstGeom prst="straightConnector1">
              <a:avLst/>
            </a:prstGeom>
            <a:noFill/>
            <a:ln w="12700" cap="flat" cmpd="sng">
              <a:solidFill>
                <a:schemeClr val="accent5"/>
              </a:solidFill>
              <a:prstDash val="sysDash"/>
              <a:round/>
              <a:headEnd type="none" w="med" len="med"/>
              <a:tailEnd type="none" w="med" len="med"/>
            </a:ln>
          </p:spPr>
        </p:cxnSp>
        <p:cxnSp>
          <p:nvCxnSpPr>
            <p:cNvPr id="81" name="Google Shape;327;p46">
              <a:extLst>
                <a:ext uri="{FF2B5EF4-FFF2-40B4-BE49-F238E27FC236}">
                  <a16:creationId xmlns:a16="http://schemas.microsoft.com/office/drawing/2014/main" id="{4458E371-7E7A-3C8A-1D36-452D23480FFB}"/>
                </a:ext>
              </a:extLst>
            </p:cNvPr>
            <p:cNvCxnSpPr>
              <a:cxnSpLocks/>
            </p:cNvCxnSpPr>
            <p:nvPr/>
          </p:nvCxnSpPr>
          <p:spPr>
            <a:xfrm>
              <a:off x="635793" y="5292048"/>
              <a:ext cx="1940727" cy="0"/>
            </a:xfrm>
            <a:prstGeom prst="straightConnector1">
              <a:avLst/>
            </a:prstGeom>
            <a:noFill/>
            <a:ln w="12700" cap="flat" cmpd="sng">
              <a:solidFill>
                <a:schemeClr val="accent5"/>
              </a:solidFill>
              <a:prstDash val="sysDash"/>
              <a:round/>
              <a:headEnd type="none" w="med" len="med"/>
              <a:tailEnd type="none" w="med" len="med"/>
            </a:ln>
          </p:spPr>
        </p:cxnSp>
        <p:sp>
          <p:nvSpPr>
            <p:cNvPr id="51" name="Google Shape;1855;p331">
              <a:extLst>
                <a:ext uri="{FF2B5EF4-FFF2-40B4-BE49-F238E27FC236}">
                  <a16:creationId xmlns:a16="http://schemas.microsoft.com/office/drawing/2014/main" id="{2F2D35F3-DC84-39CE-FE76-87E1669E4DA8}"/>
                </a:ext>
              </a:extLst>
            </p:cNvPr>
            <p:cNvSpPr txBox="1">
              <a:spLocks/>
            </p:cNvSpPr>
            <p:nvPr/>
          </p:nvSpPr>
          <p:spPr>
            <a:xfrm>
              <a:off x="3666925" y="4185384"/>
              <a:ext cx="1440400" cy="33832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b="1" dirty="0">
                  <a:solidFill>
                    <a:schemeClr val="bg1"/>
                  </a:solidFill>
                  <a:latin typeface="+mn-lt"/>
                  <a:sym typeface="Helvetica Neue"/>
                </a:rPr>
                <a:t>Shared Calendars</a:t>
              </a:r>
              <a:endParaRPr lang="en-US" dirty="0">
                <a:solidFill>
                  <a:schemeClr val="bg1"/>
                </a:solidFill>
                <a:latin typeface="+mn-lt"/>
              </a:endParaRPr>
            </a:p>
          </p:txBody>
        </p:sp>
        <p:sp>
          <p:nvSpPr>
            <p:cNvPr id="52" name="Google Shape;1856;p331">
              <a:extLst>
                <a:ext uri="{FF2B5EF4-FFF2-40B4-BE49-F238E27FC236}">
                  <a16:creationId xmlns:a16="http://schemas.microsoft.com/office/drawing/2014/main" id="{534F3053-AFF8-D3CD-7095-DCD463734C13}"/>
                </a:ext>
              </a:extLst>
            </p:cNvPr>
            <p:cNvSpPr txBox="1">
              <a:spLocks/>
            </p:cNvSpPr>
            <p:nvPr/>
          </p:nvSpPr>
          <p:spPr>
            <a:xfrm>
              <a:off x="8937100" y="4185384"/>
              <a:ext cx="2025063" cy="33832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a:lnSpc>
                  <a:spcPct val="114999"/>
                </a:lnSpc>
                <a:spcBef>
                  <a:spcPts val="0"/>
                </a:spcBef>
                <a:spcAft>
                  <a:spcPts val="0"/>
                </a:spcAft>
                <a:buNone/>
                <a:tabLst/>
                <a:defRPr/>
              </a:pPr>
              <a:r>
                <a:rPr lang="en-US" sz="1200" b="1" dirty="0">
                  <a:solidFill>
                    <a:schemeClr val="bg1"/>
                  </a:solidFill>
                  <a:latin typeface="+mn-lt"/>
                  <a:sym typeface="Helvetica Neue"/>
                </a:rPr>
                <a:t>Easy-to-Use Editors</a:t>
              </a:r>
              <a:endParaRPr lang="en-US" dirty="0">
                <a:solidFill>
                  <a:schemeClr val="bg1"/>
                </a:solidFill>
                <a:latin typeface="+mn-lt"/>
              </a:endParaRPr>
            </a:p>
          </p:txBody>
        </p:sp>
        <p:sp>
          <p:nvSpPr>
            <p:cNvPr id="54" name="Google Shape;1854;p331">
              <a:extLst>
                <a:ext uri="{FF2B5EF4-FFF2-40B4-BE49-F238E27FC236}">
                  <a16:creationId xmlns:a16="http://schemas.microsoft.com/office/drawing/2014/main" id="{78472008-2CA5-41E0-F2B6-EA39609B6B9D}"/>
                </a:ext>
              </a:extLst>
            </p:cNvPr>
            <p:cNvSpPr txBox="1">
              <a:spLocks/>
            </p:cNvSpPr>
            <p:nvPr/>
          </p:nvSpPr>
          <p:spPr>
            <a:xfrm>
              <a:off x="5455485" y="3527986"/>
              <a:ext cx="3183292" cy="33832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1200" cap="none" spc="-20" normalizeH="0" baseline="0" noProof="0" dirty="0">
                  <a:ln>
                    <a:noFill/>
                  </a:ln>
                  <a:solidFill>
                    <a:schemeClr val="bg1"/>
                  </a:solidFill>
                  <a:effectLst/>
                  <a:uLnTx/>
                  <a:uFillTx/>
                  <a:latin typeface="+mn-lt"/>
                  <a:ea typeface="Helvetica Neue"/>
                  <a:cs typeface="Arial" panose="020B0604020202020204" pitchFamily="34" charset="0"/>
                  <a:sym typeface="Helvetica Neue"/>
                </a:rPr>
                <a:t>Digital Asset Management</a:t>
              </a:r>
            </a:p>
          </p:txBody>
        </p:sp>
        <p:sp>
          <p:nvSpPr>
            <p:cNvPr id="55" name="Google Shape;1830;p331">
              <a:extLst>
                <a:ext uri="{FF2B5EF4-FFF2-40B4-BE49-F238E27FC236}">
                  <a16:creationId xmlns:a16="http://schemas.microsoft.com/office/drawing/2014/main" id="{807E1BEB-9148-E48E-5B50-A92D8D1FE260}"/>
                </a:ext>
              </a:extLst>
            </p:cNvPr>
            <p:cNvSpPr txBox="1">
              <a:spLocks/>
            </p:cNvSpPr>
            <p:nvPr/>
          </p:nvSpPr>
          <p:spPr>
            <a:xfrm>
              <a:off x="648006" y="3566959"/>
              <a:ext cx="2048513" cy="260382"/>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200" b="1" i="0" u="none" strike="noStrike" kern="1200" cap="none" spc="-20" normalizeH="0" baseline="0" noProof="0" dirty="0">
                  <a:ln>
                    <a:noFill/>
                  </a:ln>
                  <a:solidFill>
                    <a:srgbClr val="FFFFFF"/>
                  </a:solidFill>
                  <a:effectLst/>
                  <a:uLnTx/>
                  <a:uFillTx/>
                  <a:latin typeface="+mn-lt"/>
                  <a:ea typeface="Helvetica Neue"/>
                  <a:cs typeface="Arial" panose="020B0604020202020204" pitchFamily="34" charset="0"/>
                  <a:sym typeface="Helvetica Neue"/>
                </a:rPr>
                <a:t>Content reuse</a:t>
              </a:r>
            </a:p>
          </p:txBody>
        </p:sp>
        <p:sp>
          <p:nvSpPr>
            <p:cNvPr id="5" name="Google Shape;1855;p331">
              <a:extLst>
                <a:ext uri="{FF2B5EF4-FFF2-40B4-BE49-F238E27FC236}">
                  <a16:creationId xmlns:a16="http://schemas.microsoft.com/office/drawing/2014/main" id="{B49F1B38-53E0-3429-FE73-7ABDA7A7891E}"/>
                </a:ext>
              </a:extLst>
            </p:cNvPr>
            <p:cNvSpPr txBox="1">
              <a:spLocks/>
            </p:cNvSpPr>
            <p:nvPr/>
          </p:nvSpPr>
          <p:spPr>
            <a:xfrm>
              <a:off x="6315959" y="4829779"/>
              <a:ext cx="1440400" cy="338328"/>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spc="-20"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defRPr/>
              </a:pPr>
              <a:r>
                <a:rPr lang="en-US" sz="1200" b="1" dirty="0">
                  <a:solidFill>
                    <a:schemeClr val="bg1"/>
                  </a:solidFill>
                  <a:latin typeface="+mn-lt"/>
                  <a:sym typeface="Helvetica Neue"/>
                </a:rPr>
                <a:t>Efficiency Reporting</a:t>
              </a:r>
              <a:endParaRPr lang="en-US" dirty="0">
                <a:solidFill>
                  <a:schemeClr val="bg1"/>
                </a:solidFill>
              </a:endParaRPr>
            </a:p>
          </p:txBody>
        </p:sp>
      </p:grpSp>
      <p:sp>
        <p:nvSpPr>
          <p:cNvPr id="2" name="Text Placeholder 1">
            <a:extLst>
              <a:ext uri="{FF2B5EF4-FFF2-40B4-BE49-F238E27FC236}">
                <a16:creationId xmlns:a16="http://schemas.microsoft.com/office/drawing/2014/main" id="{508FFC98-231B-E645-701E-C27283F31783}"/>
              </a:ext>
            </a:extLst>
          </p:cNvPr>
          <p:cNvSpPr txBox="1">
            <a:spLocks/>
          </p:cNvSpPr>
          <p:nvPr/>
        </p:nvSpPr>
        <p:spPr>
          <a:xfrm>
            <a:off x="704465" y="684540"/>
            <a:ext cx="10268465" cy="82298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1"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500" b="1"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500" dirty="0">
                <a:solidFill>
                  <a:schemeClr val="bg1"/>
                </a:solidFill>
                <a:cs typeface="Arial"/>
              </a:rPr>
              <a:t>The solution</a:t>
            </a:r>
            <a:endParaRPr lang="en-US" sz="4500" dirty="0">
              <a:cs typeface="Arial"/>
            </a:endParaRPr>
          </a:p>
        </p:txBody>
      </p:sp>
    </p:spTree>
    <p:extLst>
      <p:ext uri="{BB962C8B-B14F-4D97-AF65-F5344CB8AC3E}">
        <p14:creationId xmlns:p14="http://schemas.microsoft.com/office/powerpoint/2010/main" val="892328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416D5EFE-695E-F618-C180-99FD29A58AFE}"/>
            </a:ext>
          </a:extLst>
        </p:cNvPr>
        <p:cNvGrpSpPr/>
        <p:nvPr/>
      </p:nvGrpSpPr>
      <p:grpSpPr>
        <a:xfrm>
          <a:off x="0" y="0"/>
          <a:ext cx="0" cy="0"/>
          <a:chOff x="0" y="0"/>
          <a:chExt cx="0" cy="0"/>
        </a:xfrm>
      </p:grpSpPr>
      <p:pic>
        <p:nvPicPr>
          <p:cNvPr id="3" name="Picture Placeholder 23" descr="A screenshot of a computer&#10;&#10;Description automatically generated">
            <a:extLst>
              <a:ext uri="{FF2B5EF4-FFF2-40B4-BE49-F238E27FC236}">
                <a16:creationId xmlns:a16="http://schemas.microsoft.com/office/drawing/2014/main" id="{58ABB68B-67F1-D4E0-5AB1-63267AAC3856}"/>
              </a:ext>
            </a:extLst>
          </p:cNvPr>
          <p:cNvPicPr>
            <a:picLocks noChangeAspect="1"/>
          </p:cNvPicPr>
          <p:nvPr/>
        </p:nvPicPr>
        <p:blipFill rotWithShape="1">
          <a:blip r:embed="rId3"/>
          <a:srcRect l="6305" t="783" r="5641" b="-783"/>
          <a:stretch/>
        </p:blipFill>
        <p:spPr>
          <a:xfrm>
            <a:off x="6311422" y="1863176"/>
            <a:ext cx="4559895" cy="2928146"/>
          </a:xfrm>
          <a:prstGeom prst="rect">
            <a:avLst/>
          </a:prstGeom>
        </p:spPr>
      </p:pic>
      <p:sp>
        <p:nvSpPr>
          <p:cNvPr id="6" name="Rectangle 5">
            <a:extLst>
              <a:ext uri="{FF2B5EF4-FFF2-40B4-BE49-F238E27FC236}">
                <a16:creationId xmlns:a16="http://schemas.microsoft.com/office/drawing/2014/main" id="{EF467062-BCBA-8F1F-B96C-051DBB454B48}"/>
              </a:ext>
            </a:extLst>
          </p:cNvPr>
          <p:cNvSpPr/>
          <p:nvPr/>
        </p:nvSpPr>
        <p:spPr>
          <a:xfrm>
            <a:off x="660896" y="1410104"/>
            <a:ext cx="4290322" cy="954107"/>
          </a:xfrm>
          <a:prstGeom prst="rect">
            <a:avLst/>
          </a:prstGeom>
        </p:spPr>
        <p:txBody>
          <a:bodyPr wrap="square" lIns="91440" tIns="45720" rIns="91440" bIns="45720" anchor="t">
            <a:spAutoFit/>
          </a:bodyPr>
          <a:lstStyle/>
          <a:p>
            <a:r>
              <a:rPr lang="en-US" sz="2800" b="1">
                <a:solidFill>
                  <a:srgbClr val="FFFFFF"/>
                </a:solidFill>
                <a:cs typeface="Arial"/>
              </a:rPr>
              <a:t>Enabling marketers to plan collaboratively</a:t>
            </a:r>
          </a:p>
        </p:txBody>
      </p:sp>
      <p:sp>
        <p:nvSpPr>
          <p:cNvPr id="7" name="Rectangle 6">
            <a:extLst>
              <a:ext uri="{FF2B5EF4-FFF2-40B4-BE49-F238E27FC236}">
                <a16:creationId xmlns:a16="http://schemas.microsoft.com/office/drawing/2014/main" id="{55ACA3B9-C320-EAAD-F108-D42271507CED}"/>
              </a:ext>
            </a:extLst>
          </p:cNvPr>
          <p:cNvSpPr/>
          <p:nvPr/>
        </p:nvSpPr>
        <p:spPr>
          <a:xfrm>
            <a:off x="548461" y="2661845"/>
            <a:ext cx="4402757" cy="3139321"/>
          </a:xfrm>
          <a:prstGeom prst="rect">
            <a:avLst/>
          </a:prstGeom>
        </p:spPr>
        <p:txBody>
          <a:bodyPr wrap="square" lIns="91440" tIns="45720" rIns="91440" bIns="45720" anchor="t">
            <a:spAutoFit/>
          </a:bodyPr>
          <a:lstStyle/>
          <a:p>
            <a:pPr marL="285750" indent="-285750">
              <a:buFont typeface="Arial"/>
              <a:buChar char="•"/>
            </a:pPr>
            <a:r>
              <a:rPr lang="en-US" dirty="0">
                <a:solidFill>
                  <a:schemeClr val="bg1"/>
                </a:solidFill>
                <a:cs typeface="Arial"/>
              </a:rPr>
              <a:t>Multi-view calendars and shared workspaces give full visibility into what's happening, when</a:t>
            </a:r>
          </a:p>
          <a:p>
            <a:pPr marL="285750" indent="-285750">
              <a:buFont typeface="Arial"/>
              <a:buChar char="•"/>
            </a:pPr>
            <a:endParaRPr lang="en-US" dirty="0">
              <a:solidFill>
                <a:schemeClr val="bg1"/>
              </a:solidFill>
              <a:cs typeface="Arial"/>
            </a:endParaRPr>
          </a:p>
          <a:p>
            <a:pPr marL="285750" indent="-285750">
              <a:buFont typeface="Arial"/>
              <a:buChar char="•"/>
            </a:pPr>
            <a:r>
              <a:rPr lang="en-US" dirty="0">
                <a:solidFill>
                  <a:schemeClr val="bg1"/>
                </a:solidFill>
                <a:cs typeface="Arial"/>
              </a:rPr>
              <a:t>Flexible workflows ensure content is moved swiftly through the creation and approval process</a:t>
            </a:r>
          </a:p>
          <a:p>
            <a:pPr marL="285750" indent="-285750">
              <a:buFont typeface="Arial"/>
              <a:buChar char="•"/>
            </a:pPr>
            <a:endParaRPr lang="en-US" dirty="0">
              <a:solidFill>
                <a:schemeClr val="bg1"/>
              </a:solidFill>
              <a:cs typeface="Arial"/>
            </a:endParaRPr>
          </a:p>
          <a:p>
            <a:pPr marL="285750" indent="-285750">
              <a:buFont typeface="Arial"/>
              <a:buChar char="•"/>
            </a:pPr>
            <a:r>
              <a:rPr lang="en-US" dirty="0">
                <a:solidFill>
                  <a:schemeClr val="bg1"/>
                </a:solidFill>
                <a:cs typeface="Arial"/>
              </a:rPr>
              <a:t>Dynamic intake request forms ensure requestors provide all the relevant information</a:t>
            </a:r>
          </a:p>
        </p:txBody>
      </p:sp>
      <p:sp>
        <p:nvSpPr>
          <p:cNvPr id="8" name="TextBox 7">
            <a:extLst>
              <a:ext uri="{FF2B5EF4-FFF2-40B4-BE49-F238E27FC236}">
                <a16:creationId xmlns:a16="http://schemas.microsoft.com/office/drawing/2014/main" id="{5FE2B2F8-48E3-4A08-C4A8-21F0F55F42DB}"/>
              </a:ext>
            </a:extLst>
          </p:cNvPr>
          <p:cNvSpPr txBox="1"/>
          <p:nvPr/>
        </p:nvSpPr>
        <p:spPr>
          <a:xfrm>
            <a:off x="4194962" y="408374"/>
            <a:ext cx="13198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5">
                    <a:lumMod val="75000"/>
                  </a:schemeClr>
                </a:solidFill>
                <a:cs typeface="Arial"/>
              </a:rPr>
              <a:t>Store</a:t>
            </a:r>
            <a:endParaRPr lang="en-US" dirty="0">
              <a:solidFill>
                <a:schemeClr val="accent5">
                  <a:lumMod val="75000"/>
                </a:schemeClr>
              </a:solidFill>
            </a:endParaRPr>
          </a:p>
          <a:p>
            <a:endParaRPr lang="en-US" sz="1400" dirty="0">
              <a:solidFill>
                <a:schemeClr val="accent5">
                  <a:lumMod val="75000"/>
                </a:schemeClr>
              </a:solidFill>
              <a:cs typeface="Arial"/>
            </a:endParaRPr>
          </a:p>
        </p:txBody>
      </p:sp>
      <p:sp>
        <p:nvSpPr>
          <p:cNvPr id="9" name="TextBox 8">
            <a:extLst>
              <a:ext uri="{FF2B5EF4-FFF2-40B4-BE49-F238E27FC236}">
                <a16:creationId xmlns:a16="http://schemas.microsoft.com/office/drawing/2014/main" id="{15A46D15-7F7B-9163-E360-F26220B708F4}"/>
              </a:ext>
            </a:extLst>
          </p:cNvPr>
          <p:cNvSpPr txBox="1"/>
          <p:nvPr/>
        </p:nvSpPr>
        <p:spPr>
          <a:xfrm>
            <a:off x="6042347" y="408374"/>
            <a:ext cx="13198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3">
                    <a:lumMod val="50000"/>
                  </a:schemeClr>
                </a:solidFill>
                <a:cs typeface="Arial"/>
              </a:rPr>
              <a:t>Globalize</a:t>
            </a:r>
            <a:endParaRPr lang="en-US" dirty="0">
              <a:solidFill>
                <a:schemeClr val="accent3">
                  <a:lumMod val="50000"/>
                </a:schemeClr>
              </a:solidFill>
            </a:endParaRPr>
          </a:p>
        </p:txBody>
      </p:sp>
      <p:sp>
        <p:nvSpPr>
          <p:cNvPr id="10" name="TextBox 9">
            <a:extLst>
              <a:ext uri="{FF2B5EF4-FFF2-40B4-BE49-F238E27FC236}">
                <a16:creationId xmlns:a16="http://schemas.microsoft.com/office/drawing/2014/main" id="{7A0BA1D6-2DBA-F3C8-6CD8-6A033A2D0771}"/>
              </a:ext>
            </a:extLst>
          </p:cNvPr>
          <p:cNvSpPr txBox="1"/>
          <p:nvPr/>
        </p:nvSpPr>
        <p:spPr>
          <a:xfrm>
            <a:off x="7881474" y="408374"/>
            <a:ext cx="14636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accent3">
                    <a:lumMod val="50000"/>
                  </a:schemeClr>
                </a:solidFill>
                <a:cs typeface="Arial"/>
              </a:rPr>
              <a:t>Layout</a:t>
            </a:r>
            <a:endParaRPr lang="en-US">
              <a:solidFill>
                <a:schemeClr val="accent3">
                  <a:lumMod val="50000"/>
                </a:schemeClr>
              </a:solidFill>
            </a:endParaRPr>
          </a:p>
        </p:txBody>
      </p:sp>
      <p:sp>
        <p:nvSpPr>
          <p:cNvPr id="16" name="TextBox 15">
            <a:extLst>
              <a:ext uri="{FF2B5EF4-FFF2-40B4-BE49-F238E27FC236}">
                <a16:creationId xmlns:a16="http://schemas.microsoft.com/office/drawing/2014/main" id="{099DBCB2-7BF3-14D2-7901-19BCD1B16F5B}"/>
              </a:ext>
            </a:extLst>
          </p:cNvPr>
          <p:cNvSpPr txBox="1"/>
          <p:nvPr/>
        </p:nvSpPr>
        <p:spPr>
          <a:xfrm>
            <a:off x="2350444" y="400436"/>
            <a:ext cx="13198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5">
                    <a:lumMod val="75000"/>
                  </a:schemeClr>
                </a:solidFill>
                <a:cs typeface="Arial"/>
              </a:rPr>
              <a:t>Create</a:t>
            </a:r>
            <a:endParaRPr lang="en-US" dirty="0">
              <a:solidFill>
                <a:schemeClr val="accent5">
                  <a:lumMod val="75000"/>
                </a:schemeClr>
              </a:solidFill>
            </a:endParaRPr>
          </a:p>
          <a:p>
            <a:endParaRPr lang="en-US" sz="1400" dirty="0">
              <a:solidFill>
                <a:schemeClr val="accent5">
                  <a:lumMod val="75000"/>
                </a:schemeClr>
              </a:solidFill>
              <a:cs typeface="Arial"/>
            </a:endParaRPr>
          </a:p>
        </p:txBody>
      </p:sp>
      <p:sp>
        <p:nvSpPr>
          <p:cNvPr id="17" name="TextBox 16">
            <a:extLst>
              <a:ext uri="{FF2B5EF4-FFF2-40B4-BE49-F238E27FC236}">
                <a16:creationId xmlns:a16="http://schemas.microsoft.com/office/drawing/2014/main" id="{CCFED7C1-5B16-BCB3-A8D1-1C4A16100503}"/>
              </a:ext>
            </a:extLst>
          </p:cNvPr>
          <p:cNvSpPr txBox="1"/>
          <p:nvPr/>
        </p:nvSpPr>
        <p:spPr>
          <a:xfrm>
            <a:off x="9734709" y="408373"/>
            <a:ext cx="14636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accent3">
                    <a:lumMod val="50000"/>
                  </a:schemeClr>
                </a:solidFill>
                <a:cs typeface="Arial"/>
              </a:rPr>
              <a:t>Publish</a:t>
            </a:r>
            <a:endParaRPr lang="en-US">
              <a:solidFill>
                <a:schemeClr val="accent3">
                  <a:lumMod val="50000"/>
                </a:schemeClr>
              </a:solidFill>
            </a:endParaRPr>
          </a:p>
        </p:txBody>
      </p:sp>
      <p:sp>
        <p:nvSpPr>
          <p:cNvPr id="18" name="TextBox 17">
            <a:extLst>
              <a:ext uri="{FF2B5EF4-FFF2-40B4-BE49-F238E27FC236}">
                <a16:creationId xmlns:a16="http://schemas.microsoft.com/office/drawing/2014/main" id="{BCEC6C48-0325-4E28-8C14-347A8CC2B3C6}"/>
              </a:ext>
            </a:extLst>
          </p:cNvPr>
          <p:cNvSpPr txBox="1"/>
          <p:nvPr/>
        </p:nvSpPr>
        <p:spPr>
          <a:xfrm>
            <a:off x="516722" y="408373"/>
            <a:ext cx="13198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bg1"/>
                </a:solidFill>
                <a:cs typeface="Arial"/>
              </a:rPr>
              <a:t>Plan </a:t>
            </a:r>
            <a:endParaRPr lang="en-US" b="1" dirty="0">
              <a:solidFill>
                <a:schemeClr val="bg1"/>
              </a:solidFill>
            </a:endParaRPr>
          </a:p>
        </p:txBody>
      </p:sp>
      <p:sp>
        <p:nvSpPr>
          <p:cNvPr id="26" name="Picture Placeholder 25">
            <a:extLst>
              <a:ext uri="{FF2B5EF4-FFF2-40B4-BE49-F238E27FC236}">
                <a16:creationId xmlns:a16="http://schemas.microsoft.com/office/drawing/2014/main" id="{A5DA2D1E-F8E3-5308-3109-50BD7A05D8EE}"/>
              </a:ext>
            </a:extLst>
          </p:cNvPr>
          <p:cNvSpPr>
            <a:spLocks noGrp="1"/>
          </p:cNvSpPr>
          <p:nvPr>
            <p:ph type="pic" sz="quarter" idx="10"/>
          </p:nvPr>
        </p:nvSpPr>
        <p:spPr/>
        <p:txBody>
          <a:bodyPr/>
          <a:lstStyle/>
          <a:p>
            <a:endParaRPr lang="en-US"/>
          </a:p>
        </p:txBody>
      </p:sp>
      <p:sp>
        <p:nvSpPr>
          <p:cNvPr id="35" name="Rounded Rectangle 34">
            <a:extLst>
              <a:ext uri="{FF2B5EF4-FFF2-40B4-BE49-F238E27FC236}">
                <a16:creationId xmlns:a16="http://schemas.microsoft.com/office/drawing/2014/main" id="{1E51A55E-AA12-8EF4-DC8B-48B3263C2764}"/>
              </a:ext>
            </a:extLst>
          </p:cNvPr>
          <p:cNvSpPr/>
          <p:nvPr/>
        </p:nvSpPr>
        <p:spPr>
          <a:xfrm>
            <a:off x="616112" y="938057"/>
            <a:ext cx="1367748" cy="62911"/>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34F3DCA0-F445-4804-694A-074F9131564E}"/>
              </a:ext>
            </a:extLst>
          </p:cNvPr>
          <p:cNvSpPr/>
          <p:nvPr/>
        </p:nvSpPr>
        <p:spPr>
          <a:xfrm>
            <a:off x="2456460" y="938057"/>
            <a:ext cx="1367748" cy="62911"/>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F9B129B8-6052-6862-3350-6FEEA8C97B02}"/>
              </a:ext>
            </a:extLst>
          </p:cNvPr>
          <p:cNvSpPr/>
          <p:nvPr/>
        </p:nvSpPr>
        <p:spPr>
          <a:xfrm>
            <a:off x="4296808" y="938057"/>
            <a:ext cx="1367748" cy="62911"/>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3F8E3291-D9FB-AADD-CD4D-3DBBC9ABDFEC}"/>
              </a:ext>
            </a:extLst>
          </p:cNvPr>
          <p:cNvSpPr/>
          <p:nvPr/>
        </p:nvSpPr>
        <p:spPr>
          <a:xfrm>
            <a:off x="6137156" y="938057"/>
            <a:ext cx="1367748" cy="62911"/>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1E2E3F7C-CE1C-9260-D0A3-52FE7D4D5424}"/>
              </a:ext>
            </a:extLst>
          </p:cNvPr>
          <p:cNvSpPr/>
          <p:nvPr/>
        </p:nvSpPr>
        <p:spPr>
          <a:xfrm>
            <a:off x="7977504" y="938057"/>
            <a:ext cx="1367748" cy="62911"/>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A464BBB8-90DC-29B7-E59A-AB79F66576F8}"/>
              </a:ext>
            </a:extLst>
          </p:cNvPr>
          <p:cNvSpPr/>
          <p:nvPr/>
        </p:nvSpPr>
        <p:spPr>
          <a:xfrm>
            <a:off x="9817853" y="938057"/>
            <a:ext cx="1367748" cy="62911"/>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6967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D118A997-DF30-0F88-665A-6A6C76CBE1E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DC9C9981-99E3-0331-D04D-EBA9DB4CA7E8}"/>
              </a:ext>
            </a:extLst>
          </p:cNvPr>
          <p:cNvSpPr txBox="1"/>
          <p:nvPr/>
        </p:nvSpPr>
        <p:spPr>
          <a:xfrm>
            <a:off x="4194962" y="408374"/>
            <a:ext cx="13198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5">
                    <a:lumMod val="75000"/>
                  </a:schemeClr>
                </a:solidFill>
                <a:cs typeface="Arial"/>
              </a:rPr>
              <a:t>Store</a:t>
            </a:r>
            <a:endParaRPr lang="en-US" dirty="0">
              <a:solidFill>
                <a:schemeClr val="accent5">
                  <a:lumMod val="75000"/>
                </a:schemeClr>
              </a:solidFill>
            </a:endParaRPr>
          </a:p>
          <a:p>
            <a:endParaRPr lang="en-US" sz="1400" dirty="0">
              <a:solidFill>
                <a:schemeClr val="accent5">
                  <a:lumMod val="75000"/>
                </a:schemeClr>
              </a:solidFill>
              <a:cs typeface="Arial"/>
            </a:endParaRPr>
          </a:p>
        </p:txBody>
      </p:sp>
      <p:sp>
        <p:nvSpPr>
          <p:cNvPr id="9" name="TextBox 8">
            <a:extLst>
              <a:ext uri="{FF2B5EF4-FFF2-40B4-BE49-F238E27FC236}">
                <a16:creationId xmlns:a16="http://schemas.microsoft.com/office/drawing/2014/main" id="{3A493163-76E6-3A41-DBE4-28EFEFFBA648}"/>
              </a:ext>
            </a:extLst>
          </p:cNvPr>
          <p:cNvSpPr txBox="1"/>
          <p:nvPr/>
        </p:nvSpPr>
        <p:spPr>
          <a:xfrm>
            <a:off x="6042347" y="408374"/>
            <a:ext cx="13198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accent3">
                    <a:lumMod val="50000"/>
                  </a:schemeClr>
                </a:solidFill>
                <a:cs typeface="Arial"/>
              </a:rPr>
              <a:t>Globalize</a:t>
            </a:r>
            <a:endParaRPr lang="en-US">
              <a:solidFill>
                <a:schemeClr val="accent3">
                  <a:lumMod val="50000"/>
                </a:schemeClr>
              </a:solidFill>
            </a:endParaRPr>
          </a:p>
        </p:txBody>
      </p:sp>
      <p:sp>
        <p:nvSpPr>
          <p:cNvPr id="10" name="TextBox 9">
            <a:extLst>
              <a:ext uri="{FF2B5EF4-FFF2-40B4-BE49-F238E27FC236}">
                <a16:creationId xmlns:a16="http://schemas.microsoft.com/office/drawing/2014/main" id="{8E04F387-7155-0048-FB1B-542FB9F4604F}"/>
              </a:ext>
            </a:extLst>
          </p:cNvPr>
          <p:cNvSpPr txBox="1"/>
          <p:nvPr/>
        </p:nvSpPr>
        <p:spPr>
          <a:xfrm>
            <a:off x="7881474" y="408374"/>
            <a:ext cx="14636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accent3">
                    <a:lumMod val="50000"/>
                  </a:schemeClr>
                </a:solidFill>
                <a:cs typeface="Arial"/>
              </a:rPr>
              <a:t>Layout</a:t>
            </a:r>
            <a:endParaRPr lang="en-US">
              <a:solidFill>
                <a:schemeClr val="accent3">
                  <a:lumMod val="50000"/>
                </a:schemeClr>
              </a:solidFill>
            </a:endParaRPr>
          </a:p>
        </p:txBody>
      </p:sp>
      <p:sp>
        <p:nvSpPr>
          <p:cNvPr id="16" name="TextBox 15">
            <a:extLst>
              <a:ext uri="{FF2B5EF4-FFF2-40B4-BE49-F238E27FC236}">
                <a16:creationId xmlns:a16="http://schemas.microsoft.com/office/drawing/2014/main" id="{7878B073-0110-25FB-A2BC-11680CBEE608}"/>
              </a:ext>
            </a:extLst>
          </p:cNvPr>
          <p:cNvSpPr txBox="1"/>
          <p:nvPr/>
        </p:nvSpPr>
        <p:spPr>
          <a:xfrm>
            <a:off x="2350444" y="400436"/>
            <a:ext cx="131984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bg1"/>
                </a:solidFill>
                <a:cs typeface="Arial"/>
              </a:rPr>
              <a:t>Create</a:t>
            </a:r>
            <a:endParaRPr lang="en-US" b="1" dirty="0">
              <a:solidFill>
                <a:schemeClr val="bg1"/>
              </a:solidFill>
            </a:endParaRPr>
          </a:p>
          <a:p>
            <a:endParaRPr lang="en-US" sz="1400" b="1" dirty="0">
              <a:solidFill>
                <a:schemeClr val="bg1"/>
              </a:solidFill>
              <a:cs typeface="Arial"/>
            </a:endParaRPr>
          </a:p>
        </p:txBody>
      </p:sp>
      <p:sp>
        <p:nvSpPr>
          <p:cNvPr id="17" name="TextBox 16">
            <a:extLst>
              <a:ext uri="{FF2B5EF4-FFF2-40B4-BE49-F238E27FC236}">
                <a16:creationId xmlns:a16="http://schemas.microsoft.com/office/drawing/2014/main" id="{340BB42B-D814-C0B6-35CB-340CE12169B3}"/>
              </a:ext>
            </a:extLst>
          </p:cNvPr>
          <p:cNvSpPr txBox="1"/>
          <p:nvPr/>
        </p:nvSpPr>
        <p:spPr>
          <a:xfrm>
            <a:off x="9734709" y="408373"/>
            <a:ext cx="14636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accent3">
                    <a:lumMod val="50000"/>
                  </a:schemeClr>
                </a:solidFill>
                <a:cs typeface="Arial"/>
              </a:rPr>
              <a:t>Publish</a:t>
            </a:r>
            <a:endParaRPr lang="en-US">
              <a:solidFill>
                <a:schemeClr val="accent3">
                  <a:lumMod val="50000"/>
                </a:schemeClr>
              </a:solidFill>
            </a:endParaRPr>
          </a:p>
        </p:txBody>
      </p:sp>
      <p:sp>
        <p:nvSpPr>
          <p:cNvPr id="18" name="TextBox 17">
            <a:extLst>
              <a:ext uri="{FF2B5EF4-FFF2-40B4-BE49-F238E27FC236}">
                <a16:creationId xmlns:a16="http://schemas.microsoft.com/office/drawing/2014/main" id="{5EAC7B8C-1DAB-23A2-D539-9E7BCCFF36DA}"/>
              </a:ext>
            </a:extLst>
          </p:cNvPr>
          <p:cNvSpPr txBox="1"/>
          <p:nvPr/>
        </p:nvSpPr>
        <p:spPr>
          <a:xfrm>
            <a:off x="516722" y="408373"/>
            <a:ext cx="131984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accent5">
                    <a:lumMod val="75000"/>
                  </a:schemeClr>
                </a:solidFill>
                <a:cs typeface="Arial"/>
              </a:rPr>
              <a:t>Plan </a:t>
            </a:r>
            <a:endParaRPr lang="en-US" dirty="0">
              <a:solidFill>
                <a:schemeClr val="accent5">
                  <a:lumMod val="75000"/>
                </a:schemeClr>
              </a:solidFill>
            </a:endParaRPr>
          </a:p>
        </p:txBody>
      </p:sp>
      <p:sp>
        <p:nvSpPr>
          <p:cNvPr id="35" name="Rounded Rectangle 34">
            <a:extLst>
              <a:ext uri="{FF2B5EF4-FFF2-40B4-BE49-F238E27FC236}">
                <a16:creationId xmlns:a16="http://schemas.microsoft.com/office/drawing/2014/main" id="{89BC2BB0-4C1C-8CE0-B7D1-7E906BC59B09}"/>
              </a:ext>
            </a:extLst>
          </p:cNvPr>
          <p:cNvSpPr/>
          <p:nvPr/>
        </p:nvSpPr>
        <p:spPr>
          <a:xfrm>
            <a:off x="616112" y="938057"/>
            <a:ext cx="1367748" cy="62911"/>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a:extLst>
              <a:ext uri="{FF2B5EF4-FFF2-40B4-BE49-F238E27FC236}">
                <a16:creationId xmlns:a16="http://schemas.microsoft.com/office/drawing/2014/main" id="{FBC882E8-AF3D-DFED-51C2-C56F09FC8A78}"/>
              </a:ext>
            </a:extLst>
          </p:cNvPr>
          <p:cNvSpPr/>
          <p:nvPr/>
        </p:nvSpPr>
        <p:spPr>
          <a:xfrm>
            <a:off x="2456460" y="938057"/>
            <a:ext cx="1367748" cy="62911"/>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a:extLst>
              <a:ext uri="{FF2B5EF4-FFF2-40B4-BE49-F238E27FC236}">
                <a16:creationId xmlns:a16="http://schemas.microsoft.com/office/drawing/2014/main" id="{B279D9B8-781E-8082-B2FC-D90F44299AE7}"/>
              </a:ext>
            </a:extLst>
          </p:cNvPr>
          <p:cNvSpPr/>
          <p:nvPr/>
        </p:nvSpPr>
        <p:spPr>
          <a:xfrm>
            <a:off x="4296808" y="938057"/>
            <a:ext cx="1367748" cy="62911"/>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a:extLst>
              <a:ext uri="{FF2B5EF4-FFF2-40B4-BE49-F238E27FC236}">
                <a16:creationId xmlns:a16="http://schemas.microsoft.com/office/drawing/2014/main" id="{FB98B554-EBBB-E2A4-22F1-D9C94DF0496C}"/>
              </a:ext>
            </a:extLst>
          </p:cNvPr>
          <p:cNvSpPr/>
          <p:nvPr/>
        </p:nvSpPr>
        <p:spPr>
          <a:xfrm>
            <a:off x="6137156" y="938057"/>
            <a:ext cx="1367748" cy="62911"/>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3101B6F3-D707-87DF-5D32-CAEFBB9ACF91}"/>
              </a:ext>
            </a:extLst>
          </p:cNvPr>
          <p:cNvSpPr/>
          <p:nvPr/>
        </p:nvSpPr>
        <p:spPr>
          <a:xfrm>
            <a:off x="7977504" y="938057"/>
            <a:ext cx="1367748" cy="62911"/>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CFDC4A47-575C-69A5-AB81-313B496B7B4B}"/>
              </a:ext>
            </a:extLst>
          </p:cNvPr>
          <p:cNvSpPr/>
          <p:nvPr/>
        </p:nvSpPr>
        <p:spPr>
          <a:xfrm>
            <a:off x="9817853" y="938057"/>
            <a:ext cx="1367748" cy="62911"/>
          </a:xfrm>
          <a:prstGeom prst="roundRect">
            <a:avLst>
              <a:gd name="adj" fmla="val 50000"/>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13C46C5-8C05-AEC0-AEDB-06D3F33B304D}"/>
              </a:ext>
            </a:extLst>
          </p:cNvPr>
          <p:cNvSpPr/>
          <p:nvPr/>
        </p:nvSpPr>
        <p:spPr>
          <a:xfrm>
            <a:off x="637084" y="1410104"/>
            <a:ext cx="5052321" cy="954107"/>
          </a:xfrm>
          <a:prstGeom prst="rect">
            <a:avLst/>
          </a:prstGeom>
        </p:spPr>
        <p:txBody>
          <a:bodyPr wrap="square" lIns="91440" tIns="45720" rIns="91440" bIns="45720" anchor="t">
            <a:spAutoFit/>
          </a:bodyPr>
          <a:lstStyle/>
          <a:p>
            <a:r>
              <a:rPr lang="en-US" sz="2800" b="1" dirty="0">
                <a:solidFill>
                  <a:srgbClr val="FFFFFF"/>
                </a:solidFill>
                <a:cs typeface="Arial"/>
              </a:rPr>
              <a:t>Scale campaign &amp; content production</a:t>
            </a:r>
          </a:p>
        </p:txBody>
      </p:sp>
      <p:sp>
        <p:nvSpPr>
          <p:cNvPr id="11" name="Rectangle 10">
            <a:extLst>
              <a:ext uri="{FF2B5EF4-FFF2-40B4-BE49-F238E27FC236}">
                <a16:creationId xmlns:a16="http://schemas.microsoft.com/office/drawing/2014/main" id="{BCD0EB19-77E5-364F-8D72-90AC4BB93133}"/>
              </a:ext>
            </a:extLst>
          </p:cNvPr>
          <p:cNvSpPr/>
          <p:nvPr/>
        </p:nvSpPr>
        <p:spPr>
          <a:xfrm>
            <a:off x="591826" y="2513162"/>
            <a:ext cx="4687745" cy="3539430"/>
          </a:xfrm>
          <a:prstGeom prst="rect">
            <a:avLst/>
          </a:prstGeom>
        </p:spPr>
        <p:txBody>
          <a:bodyPr wrap="square" lIns="91440" tIns="45720" rIns="91440" bIns="45720" anchor="t">
            <a:spAutoFit/>
          </a:bodyPr>
          <a:lstStyle/>
          <a:p>
            <a:pPr marL="285750" indent="-285750">
              <a:buFont typeface="Arial,Sans-Serif"/>
              <a:buChar char="•"/>
            </a:pPr>
            <a:r>
              <a:rPr lang="en-US" dirty="0">
                <a:solidFill>
                  <a:schemeClr val="bg1"/>
                </a:solidFill>
                <a:cs typeface="Arial"/>
              </a:rPr>
              <a:t>Build content in any format</a:t>
            </a:r>
          </a:p>
          <a:p>
            <a:pPr marL="285750" indent="-285750">
              <a:buFont typeface="Arial,Sans-Serif"/>
              <a:buChar char="•"/>
            </a:pPr>
            <a:endParaRPr lang="en-US" sz="1100" dirty="0">
              <a:solidFill>
                <a:schemeClr val="bg1"/>
              </a:solidFill>
              <a:cs typeface="Arial"/>
            </a:endParaRPr>
          </a:p>
          <a:p>
            <a:pPr marL="285750" indent="-285750">
              <a:buFont typeface="Arial,Sans-Serif"/>
              <a:buChar char="•"/>
            </a:pPr>
            <a:r>
              <a:rPr lang="en-US" dirty="0">
                <a:solidFill>
                  <a:schemeClr val="bg1"/>
                </a:solidFill>
                <a:cs typeface="Arial"/>
              </a:rPr>
              <a:t>Use flexible workflows to make sure content is swiftly reviewed and approved</a:t>
            </a:r>
          </a:p>
          <a:p>
            <a:pPr marL="285750" indent="-285750">
              <a:buFont typeface="Arial,Sans-Serif"/>
              <a:buChar char="•"/>
            </a:pPr>
            <a:endParaRPr lang="en-US" sz="1100" dirty="0">
              <a:solidFill>
                <a:schemeClr val="bg1"/>
              </a:solidFill>
              <a:cs typeface="Arial"/>
            </a:endParaRPr>
          </a:p>
          <a:p>
            <a:pPr marL="285750" indent="-285750">
              <a:buFont typeface="Arial,Sans-Serif"/>
              <a:buChar char="•"/>
            </a:pPr>
            <a:r>
              <a:rPr lang="en-US" dirty="0">
                <a:solidFill>
                  <a:schemeClr val="bg1"/>
                </a:solidFill>
                <a:cs typeface="Arial"/>
              </a:rPr>
              <a:t>Provide feedback easily through comments, markups and annotations</a:t>
            </a:r>
          </a:p>
          <a:p>
            <a:pPr marL="285750" indent="-285750">
              <a:buFont typeface="Arial,Sans-Serif"/>
              <a:buChar char="•"/>
            </a:pPr>
            <a:endParaRPr lang="en-US" sz="1100" dirty="0">
              <a:solidFill>
                <a:schemeClr val="bg1"/>
              </a:solidFill>
              <a:cs typeface="Arial"/>
            </a:endParaRPr>
          </a:p>
          <a:p>
            <a:pPr marL="285750" indent="-285750">
              <a:buFont typeface="Arial,Sans-Serif"/>
              <a:buChar char="•"/>
            </a:pPr>
            <a:r>
              <a:rPr lang="en-US" dirty="0">
                <a:solidFill>
                  <a:schemeClr val="bg1"/>
                </a:solidFill>
                <a:cs typeface="Arial"/>
              </a:rPr>
              <a:t>Supplement with AI to accelerate content production</a:t>
            </a:r>
            <a:endParaRPr lang="en-US" dirty="0">
              <a:solidFill>
                <a:schemeClr val="bg1"/>
              </a:solidFill>
            </a:endParaRPr>
          </a:p>
          <a:p>
            <a:endParaRPr lang="en-US" sz="1100" dirty="0">
              <a:solidFill>
                <a:schemeClr val="bg1"/>
              </a:solidFill>
              <a:cs typeface="Arial"/>
            </a:endParaRPr>
          </a:p>
          <a:p>
            <a:pPr marL="285750" indent="-285750">
              <a:buFont typeface="Arial,Sans-Serif"/>
              <a:buChar char="•"/>
            </a:pPr>
            <a:r>
              <a:rPr lang="en-US" dirty="0">
                <a:solidFill>
                  <a:schemeClr val="bg1"/>
                </a:solidFill>
                <a:cs typeface="Arial"/>
              </a:rPr>
              <a:t>Get a side-by-side preview of how content will look before publishing</a:t>
            </a:r>
          </a:p>
          <a:p>
            <a:pPr marL="285750" indent="-285750">
              <a:buFont typeface="Arial,Sans-Serif"/>
              <a:buChar char="•"/>
            </a:pPr>
            <a:endParaRPr lang="en-US" dirty="0">
              <a:solidFill>
                <a:schemeClr val="bg1"/>
              </a:solidFill>
              <a:cs typeface="Arial"/>
            </a:endParaRPr>
          </a:p>
        </p:txBody>
      </p:sp>
      <p:pic>
        <p:nvPicPr>
          <p:cNvPr id="13" name="Picture Placeholder 12" descr="A screenshot of a computer&#10;&#10;AI-generated content may be incorrect.">
            <a:extLst>
              <a:ext uri="{FF2B5EF4-FFF2-40B4-BE49-F238E27FC236}">
                <a16:creationId xmlns:a16="http://schemas.microsoft.com/office/drawing/2014/main" id="{61C7AAA7-6EDC-6731-3666-D63A26E1A9C8}"/>
              </a:ext>
            </a:extLst>
          </p:cNvPr>
          <p:cNvPicPr>
            <a:picLocks noChangeAspect="1"/>
          </p:cNvPicPr>
          <p:nvPr/>
        </p:nvPicPr>
        <p:blipFill>
          <a:blip r:embed="rId3"/>
          <a:srcRect l="37" t="-673" r="-37" b="18585"/>
          <a:stretch/>
        </p:blipFill>
        <p:spPr>
          <a:xfrm>
            <a:off x="6311422" y="1863176"/>
            <a:ext cx="4565130" cy="2927751"/>
          </a:xfrm>
          <a:prstGeom prst="rect">
            <a:avLst/>
          </a:prstGeom>
        </p:spPr>
      </p:pic>
    </p:spTree>
    <p:extLst>
      <p:ext uri="{BB962C8B-B14F-4D97-AF65-F5344CB8AC3E}">
        <p14:creationId xmlns:p14="http://schemas.microsoft.com/office/powerpoint/2010/main" val="499021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theme/theme1.xml><?xml version="1.0" encoding="utf-8"?>
<a:theme xmlns:a="http://schemas.openxmlformats.org/drawingml/2006/main" name="Optimizely Theme">
  <a:themeElements>
    <a:clrScheme name="Optimizely">
      <a:dk1>
        <a:srgbClr val="000000"/>
      </a:dk1>
      <a:lt1>
        <a:srgbClr val="FFFFFF"/>
      </a:lt1>
      <a:dk2>
        <a:srgbClr val="090736"/>
      </a:dk2>
      <a:lt2>
        <a:srgbClr val="EFF2F2"/>
      </a:lt2>
      <a:accent1>
        <a:srgbClr val="0037FF"/>
      </a:accent1>
      <a:accent2>
        <a:srgbClr val="3AE081"/>
      </a:accent2>
      <a:accent3>
        <a:srgbClr val="00CCFF"/>
      </a:accent3>
      <a:accent4>
        <a:srgbClr val="FE8110"/>
      </a:accent4>
      <a:accent5>
        <a:srgbClr val="861CFE"/>
      </a:accent5>
      <a:accent6>
        <a:srgbClr val="FFCD00"/>
      </a:accent6>
      <a:hlink>
        <a:srgbClr val="0037FF"/>
      </a:hlink>
      <a:folHlink>
        <a:srgbClr val="0908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2C248FE6844874A8D07074E3264B623" ma:contentTypeVersion="15" ma:contentTypeDescription="Create a new document." ma:contentTypeScope="" ma:versionID="da0486f965553cb41d1483383b041cd3">
  <xsd:schema xmlns:xsd="http://www.w3.org/2001/XMLSchema" xmlns:xs="http://www.w3.org/2001/XMLSchema" xmlns:p="http://schemas.microsoft.com/office/2006/metadata/properties" xmlns:ns2="4279620d-e986-48a5-a9f0-d1cabf1d6499" xmlns:ns3="b8280f54-6763-4ab7-a300-60897cc97ed0" targetNamespace="http://schemas.microsoft.com/office/2006/metadata/properties" ma:root="true" ma:fieldsID="43c804bf2555ddd59f7b4f196d273d1d" ns2:_="" ns3:_="">
    <xsd:import namespace="4279620d-e986-48a5-a9f0-d1cabf1d6499"/>
    <xsd:import namespace="b8280f54-6763-4ab7-a300-60897cc97ed0"/>
    <xsd:element name="properties">
      <xsd:complexType>
        <xsd:sequence>
          <xsd:element name="documentManagement">
            <xsd:complexType>
              <xsd:all>
                <xsd:element ref="ns3:TaxCatchAll" minOccurs="0"/>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Tes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79620d-e986-48a5-a9f0-d1cabf1d649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Test" ma:index="21" nillable="true" ma:displayName="Test" ma:default="1" ma:format="Dropdown" ma:internalName="Test">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b8280f54-6763-4ab7-a300-60897cc97ed0"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32d4046-44ac-499f-9566-20234c8f310a}" ma:internalName="TaxCatchAll" ma:showField="CatchAllData" ma:web="b8280f54-6763-4ab7-a300-60897cc97ed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est xmlns="4279620d-e986-48a5-a9f0-d1cabf1d6499">true</Test>
    <TaxCatchAll xmlns="b8280f54-6763-4ab7-a300-60897cc97ed0" xsi:nil="true"/>
  </documentManagement>
</p:properties>
</file>

<file path=customXml/itemProps1.xml><?xml version="1.0" encoding="utf-8"?>
<ds:datastoreItem xmlns:ds="http://schemas.openxmlformats.org/officeDocument/2006/customXml" ds:itemID="{B1F98ABF-2292-4305-91EA-96DFD07C8F58}">
  <ds:schemaRefs>
    <ds:schemaRef ds:uri="http://schemas.microsoft.com/sharepoint/v3/contenttype/forms"/>
  </ds:schemaRefs>
</ds:datastoreItem>
</file>

<file path=customXml/itemProps2.xml><?xml version="1.0" encoding="utf-8"?>
<ds:datastoreItem xmlns:ds="http://schemas.openxmlformats.org/officeDocument/2006/customXml" ds:itemID="{64D88BDF-44E0-4822-8A71-B61C026029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79620d-e986-48a5-a9f0-d1cabf1d6499"/>
    <ds:schemaRef ds:uri="b8280f54-6763-4ab7-a300-60897cc97e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382C83-9279-456E-9C6C-117D1C435C14}">
  <ds:schemaRefs>
    <ds:schemaRef ds:uri="http://purl.org/dc/terms/"/>
    <ds:schemaRef ds:uri="http://purl.org/dc/dcmitype/"/>
    <ds:schemaRef ds:uri="http://schemas.microsoft.com/office/2006/metadata/properties"/>
    <ds:schemaRef ds:uri="4279620d-e986-48a5-a9f0-d1cabf1d6499"/>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b8280f54-6763-4ab7-a300-60897cc97ed0"/>
  </ds:schemaRefs>
</ds:datastoreItem>
</file>

<file path=docProps/app.xml><?xml version="1.0" encoding="utf-8"?>
<Properties xmlns="http://schemas.openxmlformats.org/officeDocument/2006/extended-properties" xmlns:vt="http://schemas.openxmlformats.org/officeDocument/2006/docPropsVTypes">
  <Template>office theme</Template>
  <TotalTime>262</TotalTime>
  <Words>5102</Words>
  <Application>Microsoft Macintosh PowerPoint</Application>
  <PresentationFormat>Widescreen</PresentationFormat>
  <Paragraphs>436</Paragraphs>
  <Slides>23</Slides>
  <Notes>20</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Arial,Sans-Serif</vt:lpstr>
      <vt:lpstr>Calibri</vt:lpstr>
      <vt:lpstr>Symbol</vt:lpstr>
      <vt:lpstr>TT Commons</vt:lpstr>
      <vt:lpstr>TT Commons DemiBold</vt:lpstr>
      <vt:lpstr>TT Commons Light</vt:lpstr>
      <vt:lpstr>WordVisiCarriageReturn_MSFontService</vt:lpstr>
      <vt:lpstr>Optimizely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Emma Davis</cp:lastModifiedBy>
  <cp:revision>1571</cp:revision>
  <dcterms:created xsi:type="dcterms:W3CDTF">2024-07-10T20:52:53Z</dcterms:created>
  <dcterms:modified xsi:type="dcterms:W3CDTF">2025-03-20T15:18:45Z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0x01010022C248FE6844874A8D07074E3264B623</vt:lpwstr>
  </property>
</Properties>
</file>