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2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571_AF5C17D5.xml" ContentType="application/vnd.ms-powerpoint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4" r:id="rId4"/>
    <p:sldMasterId id="2147484009" r:id="rId5"/>
    <p:sldMasterId id="2147485008" r:id="rId6"/>
  </p:sldMasterIdLst>
  <p:notesMasterIdLst>
    <p:notesMasterId r:id="rId24"/>
  </p:notesMasterIdLst>
  <p:sldIdLst>
    <p:sldId id="279" r:id="rId7"/>
    <p:sldId id="1386" r:id="rId8"/>
    <p:sldId id="454" r:id="rId9"/>
    <p:sldId id="407" r:id="rId10"/>
    <p:sldId id="1423" r:id="rId11"/>
    <p:sldId id="1416" r:id="rId12"/>
    <p:sldId id="1419" r:id="rId13"/>
    <p:sldId id="1420" r:id="rId14"/>
    <p:sldId id="1397" r:id="rId15"/>
    <p:sldId id="1394" r:id="rId16"/>
    <p:sldId id="1393" r:id="rId17"/>
    <p:sldId id="1422" r:id="rId18"/>
    <p:sldId id="1407" r:id="rId19"/>
    <p:sldId id="1414" r:id="rId20"/>
    <p:sldId id="1418" r:id="rId21"/>
    <p:sldId id="1421" r:id="rId22"/>
    <p:sldId id="398" r:id="rId23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34C91D-43EB-FA88-B8D7-430FB228537D}" name="Aryaa Digrajkar" initials="AD" userId="S::aryaa.digrajkar@e42.ai::848d2501-e194-4e3d-9344-75dc859bba96" providerId="AD"/>
  <p188:author id="{6F232E60-CA1A-750B-7BEB-5CBA19397FCB}" name="Priya Poojary" initials="PP" userId="S::priya.poojary@e42.ai::ec5bf75d-c1d2-4322-87b3-491b58227b42" providerId="AD"/>
  <p188:author id="{32883EBC-5528-1544-8BBC-D8343A06DD04}" name="Adrita Sircar" initials="AS" userId="S::adrita@e42.ai::7ca3d3f4-8f99-4d39-ac47-8026a752ea14" providerId="AD"/>
  <p188:author id="{030B19C6-BB36-098F-B3CA-64DAA5C47686}" name="Anubhav Kumar" initials="AK" userId="S::anubhav@e42.ai::87a3d3c0-fb28-4f20-b6c6-a20e8f6517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C9A"/>
    <a:srgbClr val="AB63C1"/>
    <a:srgbClr val="FFFFFF"/>
    <a:srgbClr val="403C38"/>
    <a:srgbClr val="D4D4D4"/>
    <a:srgbClr val="EEEEEF"/>
    <a:srgbClr val="A076ED"/>
    <a:srgbClr val="C3A9F4"/>
    <a:srgbClr val="E5DDFD"/>
    <a:srgbClr val="303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A53027-2C00-8085-C875-BECFC091560D}" v="1" dt="2025-09-09T05:22:48.552"/>
    <p1510:client id="{C7A68109-46AB-8EDC-DD69-B40660823B77}" v="3" dt="2025-09-10T07:34:24.652"/>
  </p1510:revLst>
</p1510:revInfo>
</file>

<file path=ppt/tableStyles.xml><?xml version="1.0" encoding="utf-8"?>
<a:tblStyleLst xmlns:a="http://schemas.openxmlformats.org/drawingml/2006/main" def="{F81E984A-8DC0-4DF6-AC40-F1B2B9153CB9}">
  <a:tblStyle styleId="{F81E984A-8DC0-4DF6-AC40-F1B2B9153CB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ya Poojary" userId="S::priya.poojary@e42.ai::ec5bf75d-c1d2-4322-87b3-491b58227b42" providerId="AD" clId="Web-{977EDA87-73AE-DF2B-8472-FC9A0582340E}"/>
    <pc:docChg chg="modSld">
      <pc:chgData name="Priya Poojary" userId="S::priya.poojary@e42.ai::ec5bf75d-c1d2-4322-87b3-491b58227b42" providerId="AD" clId="Web-{977EDA87-73AE-DF2B-8472-FC9A0582340E}" dt="2025-08-21T05:59:54.046" v="10" actId="1076"/>
      <pc:docMkLst>
        <pc:docMk/>
      </pc:docMkLst>
      <pc:sldChg chg="addSp delSp modSp">
        <pc:chgData name="Priya Poojary" userId="S::priya.poojary@e42.ai::ec5bf75d-c1d2-4322-87b3-491b58227b42" providerId="AD" clId="Web-{977EDA87-73AE-DF2B-8472-FC9A0582340E}" dt="2025-08-21T05:59:54.046" v="10" actId="1076"/>
        <pc:sldMkLst>
          <pc:docMk/>
          <pc:sldMk cId="1559403779" sldId="454"/>
        </pc:sldMkLst>
        <pc:picChg chg="add mod">
          <ac:chgData name="Priya Poojary" userId="S::priya.poojary@e42.ai::ec5bf75d-c1d2-4322-87b3-491b58227b42" providerId="AD" clId="Web-{977EDA87-73AE-DF2B-8472-FC9A0582340E}" dt="2025-08-21T05:59:54.046" v="10" actId="1076"/>
          <ac:picMkLst>
            <pc:docMk/>
            <pc:sldMk cId="1559403779" sldId="454"/>
            <ac:picMk id="3" creationId="{342B2E4B-F8ED-DF3C-7D3E-223FE2743F07}"/>
          </ac:picMkLst>
        </pc:picChg>
      </pc:sldChg>
      <pc:sldChg chg="addSp modSp">
        <pc:chgData name="Priya Poojary" userId="S::priya.poojary@e42.ai::ec5bf75d-c1d2-4322-87b3-491b58227b42" providerId="AD" clId="Web-{977EDA87-73AE-DF2B-8472-FC9A0582340E}" dt="2025-08-21T05:58:55.311" v="5"/>
        <pc:sldMkLst>
          <pc:docMk/>
          <pc:sldMk cId="81853228" sldId="1421"/>
        </pc:sldMkLst>
        <pc:picChg chg="add mod">
          <ac:chgData name="Priya Poojary" userId="S::priya.poojary@e42.ai::ec5bf75d-c1d2-4322-87b3-491b58227b42" providerId="AD" clId="Web-{977EDA87-73AE-DF2B-8472-FC9A0582340E}" dt="2025-08-21T05:58:55.311" v="5"/>
          <ac:picMkLst>
            <pc:docMk/>
            <pc:sldMk cId="81853228" sldId="1421"/>
            <ac:picMk id="2" creationId="{47BF9052-07ED-4D18-0FF1-E2F72F9E104A}"/>
          </ac:picMkLst>
        </pc:picChg>
      </pc:sldChg>
    </pc:docChg>
  </pc:docChgLst>
  <pc:docChgLst>
    <pc:chgData name="Priya Poojary" userId="S::priya.poojary@e42.ai::ec5bf75d-c1d2-4322-87b3-491b58227b42" providerId="AD" clId="Web-{10FE3FA3-276D-B7F0-A286-538B713706BC}"/>
    <pc:docChg chg="modSld">
      <pc:chgData name="Priya Poojary" userId="S::priya.poojary@e42.ai::ec5bf75d-c1d2-4322-87b3-491b58227b42" providerId="AD" clId="Web-{10FE3FA3-276D-B7F0-A286-538B713706BC}" dt="2025-07-02T08:59:32.115" v="10"/>
      <pc:docMkLst>
        <pc:docMk/>
      </pc:docMkLst>
      <pc:sldChg chg="mod setBg">
        <pc:chgData name="Priya Poojary" userId="S::priya.poojary@e42.ai::ec5bf75d-c1d2-4322-87b3-491b58227b42" providerId="AD" clId="Web-{10FE3FA3-276D-B7F0-A286-538B713706BC}" dt="2025-07-02T08:59:32.115" v="10"/>
        <pc:sldMkLst>
          <pc:docMk/>
          <pc:sldMk cId="1922793325" sldId="412"/>
        </pc:sldMkLst>
      </pc:sldChg>
    </pc:docChg>
  </pc:docChgLst>
  <pc:docChgLst>
    <pc:chgData name="Aryaa Digrajkar" userId="S::aryaa.digrajkar@e42.ai::848d2501-e194-4e3d-9344-75dc859bba96" providerId="AD" clId="Web-{6FEDBCB9-A059-D7B0-2372-F2D943236F9A}"/>
    <pc:docChg chg="addSld delSld modSld sldOrd">
      <pc:chgData name="Aryaa Digrajkar" userId="S::aryaa.digrajkar@e42.ai::848d2501-e194-4e3d-9344-75dc859bba96" providerId="AD" clId="Web-{6FEDBCB9-A059-D7B0-2372-F2D943236F9A}" dt="2025-08-21T05:44:37.626" v="53" actId="14100"/>
      <pc:docMkLst>
        <pc:docMk/>
      </pc:docMkLst>
      <pc:sldChg chg="modSp del">
        <pc:chgData name="Aryaa Digrajkar" userId="S::aryaa.digrajkar@e42.ai::848d2501-e194-4e3d-9344-75dc859bba96" providerId="AD" clId="Web-{6FEDBCB9-A059-D7B0-2372-F2D943236F9A}" dt="2025-08-21T05:42:46.871" v="25"/>
        <pc:sldMkLst>
          <pc:docMk/>
          <pc:sldMk cId="2377938946" sldId="334"/>
        </pc:sldMkLst>
      </pc:sldChg>
      <pc:sldChg chg="modSp">
        <pc:chgData name="Aryaa Digrajkar" userId="S::aryaa.digrajkar@e42.ai::848d2501-e194-4e3d-9344-75dc859bba96" providerId="AD" clId="Web-{6FEDBCB9-A059-D7B0-2372-F2D943236F9A}" dt="2025-08-21T05:43:24.060" v="46" actId="20577"/>
        <pc:sldMkLst>
          <pc:docMk/>
          <pc:sldMk cId="715956283" sldId="407"/>
        </pc:sldMkLst>
        <pc:spChg chg="mod">
          <ac:chgData name="Aryaa Digrajkar" userId="S::aryaa.digrajkar@e42.ai::848d2501-e194-4e3d-9344-75dc859bba96" providerId="AD" clId="Web-{6FEDBCB9-A059-D7B0-2372-F2D943236F9A}" dt="2025-08-21T05:43:24.060" v="46" actId="20577"/>
          <ac:spMkLst>
            <pc:docMk/>
            <pc:sldMk cId="715956283" sldId="407"/>
            <ac:spMk id="142" creationId="{9DCAF763-300F-6166-CF27-76AEF9881B14}"/>
          </ac:spMkLst>
        </pc:spChg>
      </pc:sldChg>
      <pc:sldChg chg="modSp">
        <pc:chgData name="Aryaa Digrajkar" userId="S::aryaa.digrajkar@e42.ai::848d2501-e194-4e3d-9344-75dc859bba96" providerId="AD" clId="Web-{6FEDBCB9-A059-D7B0-2372-F2D943236F9A}" dt="2025-08-21T05:44:37.626" v="53" actId="14100"/>
        <pc:sldMkLst>
          <pc:docMk/>
          <pc:sldMk cId="1559403779" sldId="454"/>
        </pc:sldMkLst>
        <pc:spChg chg="mod">
          <ac:chgData name="Aryaa Digrajkar" userId="S::aryaa.digrajkar@e42.ai::848d2501-e194-4e3d-9344-75dc859bba96" providerId="AD" clId="Web-{6FEDBCB9-A059-D7B0-2372-F2D943236F9A}" dt="2025-08-21T05:44:37.626" v="53" actId="14100"/>
          <ac:spMkLst>
            <pc:docMk/>
            <pc:sldMk cId="1559403779" sldId="454"/>
            <ac:spMk id="64" creationId="{BC87C458-6DBD-28A6-55A9-B694BCCEE31C}"/>
          </ac:spMkLst>
        </pc:spChg>
        <pc:spChg chg="mod">
          <ac:chgData name="Aryaa Digrajkar" userId="S::aryaa.digrajkar@e42.ai::848d2501-e194-4e3d-9344-75dc859bba96" providerId="AD" clId="Web-{6FEDBCB9-A059-D7B0-2372-F2D943236F9A}" dt="2025-08-21T05:44:20.453" v="52" actId="1076"/>
          <ac:spMkLst>
            <pc:docMk/>
            <pc:sldMk cId="1559403779" sldId="454"/>
            <ac:spMk id="71" creationId="{C1047124-4240-7142-109E-A1CA30147B63}"/>
          </ac:spMkLst>
        </pc:spChg>
      </pc:sldChg>
      <pc:sldChg chg="del">
        <pc:chgData name="Aryaa Digrajkar" userId="S::aryaa.digrajkar@e42.ai::848d2501-e194-4e3d-9344-75dc859bba96" providerId="AD" clId="Web-{6FEDBCB9-A059-D7B0-2372-F2D943236F9A}" dt="2025-08-21T05:42:00.260" v="1"/>
        <pc:sldMkLst>
          <pc:docMk/>
          <pc:sldMk cId="4096502755" sldId="1385"/>
        </pc:sldMkLst>
      </pc:sldChg>
      <pc:sldChg chg="del ord">
        <pc:chgData name="Aryaa Digrajkar" userId="S::aryaa.digrajkar@e42.ai::848d2501-e194-4e3d-9344-75dc859bba96" providerId="AD" clId="Web-{6FEDBCB9-A059-D7B0-2372-F2D943236F9A}" dt="2025-08-21T05:42:02.463" v="2"/>
        <pc:sldMkLst>
          <pc:docMk/>
          <pc:sldMk cId="206117866" sldId="1412"/>
        </pc:sldMkLst>
      </pc:sldChg>
      <pc:sldChg chg="addSp delSp modSp add replId">
        <pc:chgData name="Aryaa Digrajkar" userId="S::aryaa.digrajkar@e42.ai::848d2501-e194-4e3d-9344-75dc859bba96" providerId="AD" clId="Web-{6FEDBCB9-A059-D7B0-2372-F2D943236F9A}" dt="2025-08-21T05:43:00.278" v="40" actId="20577"/>
        <pc:sldMkLst>
          <pc:docMk/>
          <pc:sldMk cId="81853228" sldId="1421"/>
        </pc:sldMkLst>
        <pc:spChg chg="mod">
          <ac:chgData name="Aryaa Digrajkar" userId="S::aryaa.digrajkar@e42.ai::848d2501-e194-4e3d-9344-75dc859bba96" providerId="AD" clId="Web-{6FEDBCB9-A059-D7B0-2372-F2D943236F9A}" dt="2025-08-21T05:43:00.278" v="40" actId="20577"/>
          <ac:spMkLst>
            <pc:docMk/>
            <pc:sldMk cId="81853228" sldId="1421"/>
            <ac:spMk id="4" creationId="{DF5201F6-38BE-304A-D44B-E2816E436A65}"/>
          </ac:spMkLst>
        </pc:spChg>
        <pc:spChg chg="add">
          <ac:chgData name="Aryaa Digrajkar" userId="S::aryaa.digrajkar@e42.ai::848d2501-e194-4e3d-9344-75dc859bba96" providerId="AD" clId="Web-{6FEDBCB9-A059-D7B0-2372-F2D943236F9A}" dt="2025-08-21T05:42:39.465" v="12"/>
          <ac:spMkLst>
            <pc:docMk/>
            <pc:sldMk cId="81853228" sldId="1421"/>
            <ac:spMk id="16" creationId="{BA0D9060-99D3-82D7-4AB1-3EDEBB489369}"/>
          </ac:spMkLst>
        </pc:spChg>
        <pc:spChg chg="add">
          <ac:chgData name="Aryaa Digrajkar" userId="S::aryaa.digrajkar@e42.ai::848d2501-e194-4e3d-9344-75dc859bba96" providerId="AD" clId="Web-{6FEDBCB9-A059-D7B0-2372-F2D943236F9A}" dt="2025-08-21T05:42:39.480" v="13"/>
          <ac:spMkLst>
            <pc:docMk/>
            <pc:sldMk cId="81853228" sldId="1421"/>
            <ac:spMk id="18" creationId="{12AD8A51-D260-42B8-F850-1B7B699DF7B3}"/>
          </ac:spMkLst>
        </pc:spChg>
        <pc:spChg chg="add">
          <ac:chgData name="Aryaa Digrajkar" userId="S::aryaa.digrajkar@e42.ai::848d2501-e194-4e3d-9344-75dc859bba96" providerId="AD" clId="Web-{6FEDBCB9-A059-D7B0-2372-F2D943236F9A}" dt="2025-08-21T05:42:39.496" v="14"/>
          <ac:spMkLst>
            <pc:docMk/>
            <pc:sldMk cId="81853228" sldId="1421"/>
            <ac:spMk id="21" creationId="{EE38FFD3-31A7-78DD-84C4-0490AE54F876}"/>
          </ac:spMkLst>
        </pc:spChg>
        <pc:spChg chg="add">
          <ac:chgData name="Aryaa Digrajkar" userId="S::aryaa.digrajkar@e42.ai::848d2501-e194-4e3d-9344-75dc859bba96" providerId="AD" clId="Web-{6FEDBCB9-A059-D7B0-2372-F2D943236F9A}" dt="2025-08-21T05:42:39.512" v="15"/>
          <ac:spMkLst>
            <pc:docMk/>
            <pc:sldMk cId="81853228" sldId="1421"/>
            <ac:spMk id="23" creationId="{100A4C91-4CB2-A097-D5AD-F18692BABBDB}"/>
          </ac:spMkLst>
        </pc:spChg>
        <pc:spChg chg="add">
          <ac:chgData name="Aryaa Digrajkar" userId="S::aryaa.digrajkar@e42.ai::848d2501-e194-4e3d-9344-75dc859bba96" providerId="AD" clId="Web-{6FEDBCB9-A059-D7B0-2372-F2D943236F9A}" dt="2025-08-21T05:42:39.699" v="18"/>
          <ac:spMkLst>
            <pc:docMk/>
            <pc:sldMk cId="81853228" sldId="1421"/>
            <ac:spMk id="41" creationId="{8C81FDD4-816A-7321-BAE2-C6846407AA2A}"/>
          </ac:spMkLst>
        </pc:spChg>
        <pc:grpChg chg="add">
          <ac:chgData name="Aryaa Digrajkar" userId="S::aryaa.digrajkar@e42.ai::848d2501-e194-4e3d-9344-75dc859bba96" providerId="AD" clId="Web-{6FEDBCB9-A059-D7B0-2372-F2D943236F9A}" dt="2025-08-21T05:42:39.449" v="11"/>
          <ac:grpSpMkLst>
            <pc:docMk/>
            <pc:sldMk cId="81853228" sldId="1421"/>
            <ac:grpSpMk id="14" creationId="{226F590C-9B2B-1781-684D-620A37A3FAFF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39.621" v="16"/>
          <ac:grpSpMkLst>
            <pc:docMk/>
            <pc:sldMk cId="81853228" sldId="1421"/>
            <ac:grpSpMk id="31" creationId="{E0C0E399-2087-4FC5-97B1-C7FE4089757C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39.683" v="17"/>
          <ac:grpSpMkLst>
            <pc:docMk/>
            <pc:sldMk cId="81853228" sldId="1421"/>
            <ac:grpSpMk id="39" creationId="{F301C128-F864-9978-2EC0-5E31985B7100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39.887" v="19"/>
          <ac:grpSpMkLst>
            <pc:docMk/>
            <pc:sldMk cId="81853228" sldId="1421"/>
            <ac:grpSpMk id="57" creationId="{E10D26BF-C271-1506-36E2-6312C6ECCCEE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39.949" v="20"/>
          <ac:grpSpMkLst>
            <pc:docMk/>
            <pc:sldMk cId="81853228" sldId="1421"/>
            <ac:grpSpMk id="65" creationId="{573143D3-DFBA-19A7-9C20-FE52AF25DF4D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40.043" v="21"/>
          <ac:grpSpMkLst>
            <pc:docMk/>
            <pc:sldMk cId="81853228" sldId="1421"/>
            <ac:grpSpMk id="73" creationId="{9F46CF99-201E-8D65-0DF5-13B4B5917F33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40.168" v="22"/>
          <ac:grpSpMkLst>
            <pc:docMk/>
            <pc:sldMk cId="81853228" sldId="1421"/>
            <ac:grpSpMk id="84" creationId="{53D3E547-A7B0-5773-9BD5-75DA30AD230E}"/>
          </ac:grpSpMkLst>
        </pc:grpChg>
        <pc:grpChg chg="add">
          <ac:chgData name="Aryaa Digrajkar" userId="S::aryaa.digrajkar@e42.ai::848d2501-e194-4e3d-9344-75dc859bba96" providerId="AD" clId="Web-{6FEDBCB9-A059-D7B0-2372-F2D943236F9A}" dt="2025-08-21T05:42:40.230" v="23"/>
          <ac:grpSpMkLst>
            <pc:docMk/>
            <pc:sldMk cId="81853228" sldId="1421"/>
            <ac:grpSpMk id="93" creationId="{76B6873B-76A8-1563-6CE3-A026780FEE45}"/>
          </ac:grpSpMkLst>
        </pc:grpChg>
        <pc:picChg chg="add">
          <ac:chgData name="Aryaa Digrajkar" userId="S::aryaa.digrajkar@e42.ai::848d2501-e194-4e3d-9344-75dc859bba96" providerId="AD" clId="Web-{6FEDBCB9-A059-D7B0-2372-F2D943236F9A}" dt="2025-08-21T05:42:40.246" v="24"/>
          <ac:picMkLst>
            <pc:docMk/>
            <pc:sldMk cId="81853228" sldId="1421"/>
            <ac:picMk id="95" creationId="{E0723AA1-A89C-6513-F1CA-F8C7510F7AA5}"/>
          </ac:picMkLst>
        </pc:picChg>
      </pc:sldChg>
    </pc:docChg>
  </pc:docChgLst>
  <pc:docChgLst>
    <pc:chgData name="Yadnesh  J" userId="S::yadneshj@e42.ai::cac408d2-26f6-4431-a0a9-29fa09f27ba6" providerId="AD" clId="Web-{CB59C75C-E70C-A1AE-88A7-656362EA14ED}"/>
    <pc:docChg chg="modSld">
      <pc:chgData name="Yadnesh  J" userId="S::yadneshj@e42.ai::cac408d2-26f6-4431-a0a9-29fa09f27ba6" providerId="AD" clId="Web-{CB59C75C-E70C-A1AE-88A7-656362EA14ED}" dt="2025-07-15T06:22:47.255" v="21" actId="1076"/>
      <pc:docMkLst>
        <pc:docMk/>
      </pc:docMkLst>
      <pc:sldChg chg="addSp delSp modSp mod setBg">
        <pc:chgData name="Yadnesh  J" userId="S::yadneshj@e42.ai::cac408d2-26f6-4431-a0a9-29fa09f27ba6" providerId="AD" clId="Web-{CB59C75C-E70C-A1AE-88A7-656362EA14ED}" dt="2025-07-15T06:22:47.255" v="21" actId="1076"/>
        <pc:sldMkLst>
          <pc:docMk/>
          <pc:sldMk cId="3242274287" sldId="1346"/>
        </pc:sldMkLst>
      </pc:sldChg>
    </pc:docChg>
  </pc:docChgLst>
  <pc:docChgLst>
    <pc:chgData name="Sanjeev Menon" userId="S::sanjeev@e42.ai::6222b94e-e6b3-4109-b85f-c9847b858297" providerId="AD" clId="Web-{F4DBE623-DAE3-5A91-D364-B4D45E9CB8AC}"/>
    <pc:docChg chg="modSld">
      <pc:chgData name="Sanjeev Menon" userId="S::sanjeev@e42.ai::6222b94e-e6b3-4109-b85f-c9847b858297" providerId="AD" clId="Web-{F4DBE623-DAE3-5A91-D364-B4D45E9CB8AC}" dt="2025-08-25T10:43:57.377" v="41" actId="20577"/>
      <pc:docMkLst>
        <pc:docMk/>
      </pc:docMkLst>
      <pc:sldChg chg="modSp">
        <pc:chgData name="Sanjeev Menon" userId="S::sanjeev@e42.ai::6222b94e-e6b3-4109-b85f-c9847b858297" providerId="AD" clId="Web-{F4DBE623-DAE3-5A91-D364-B4D45E9CB8AC}" dt="2025-08-25T10:39:47.859" v="24" actId="20577"/>
        <pc:sldMkLst>
          <pc:docMk/>
          <pc:sldMk cId="1400353569" sldId="1394"/>
        </pc:sldMkLst>
        <pc:spChg chg="mod">
          <ac:chgData name="Sanjeev Menon" userId="S::sanjeev@e42.ai::6222b94e-e6b3-4109-b85f-c9847b858297" providerId="AD" clId="Web-{F4DBE623-DAE3-5A91-D364-B4D45E9CB8AC}" dt="2025-08-25T10:39:47.859" v="24" actId="20577"/>
          <ac:spMkLst>
            <pc:docMk/>
            <pc:sldMk cId="1400353569" sldId="1394"/>
            <ac:spMk id="3" creationId="{037C16C2-4BB1-CC1C-6AC0-6C078A84BC09}"/>
          </ac:spMkLst>
        </pc:spChg>
      </pc:sldChg>
      <pc:sldChg chg="modSp">
        <pc:chgData name="Sanjeev Menon" userId="S::sanjeev@e42.ai::6222b94e-e6b3-4109-b85f-c9847b858297" providerId="AD" clId="Web-{F4DBE623-DAE3-5A91-D364-B4D45E9CB8AC}" dt="2025-08-25T10:43:57.377" v="41" actId="20577"/>
        <pc:sldMkLst>
          <pc:docMk/>
          <pc:sldMk cId="267057191" sldId="1407"/>
        </pc:sldMkLst>
        <pc:spChg chg="mod">
          <ac:chgData name="Sanjeev Menon" userId="S::sanjeev@e42.ai::6222b94e-e6b3-4109-b85f-c9847b858297" providerId="AD" clId="Web-{F4DBE623-DAE3-5A91-D364-B4D45E9CB8AC}" dt="2025-08-25T10:43:57.377" v="41" actId="20577"/>
          <ac:spMkLst>
            <pc:docMk/>
            <pc:sldMk cId="267057191" sldId="1407"/>
            <ac:spMk id="9" creationId="{7F6C1B47-12F6-2C00-E98F-FBA84461953A}"/>
          </ac:spMkLst>
        </pc:spChg>
      </pc:sldChg>
      <pc:sldChg chg="modSp">
        <pc:chgData name="Sanjeev Menon" userId="S::sanjeev@e42.ai::6222b94e-e6b3-4109-b85f-c9847b858297" providerId="AD" clId="Web-{F4DBE623-DAE3-5A91-D364-B4D45E9CB8AC}" dt="2025-08-25T10:42:19.704" v="34" actId="1076"/>
        <pc:sldMkLst>
          <pc:docMk/>
          <pc:sldMk cId="1998650134" sldId="1410"/>
        </pc:sldMkLst>
      </pc:sldChg>
      <pc:sldChg chg="modSp">
        <pc:chgData name="Sanjeev Menon" userId="S::sanjeev@e42.ai::6222b94e-e6b3-4109-b85f-c9847b858297" providerId="AD" clId="Web-{F4DBE623-DAE3-5A91-D364-B4D45E9CB8AC}" dt="2025-08-25T10:40:26.469" v="30" actId="20577"/>
        <pc:sldMkLst>
          <pc:docMk/>
          <pc:sldMk cId="3334651389" sldId="1416"/>
        </pc:sldMkLst>
        <pc:spChg chg="mod">
          <ac:chgData name="Sanjeev Menon" userId="S::sanjeev@e42.ai::6222b94e-e6b3-4109-b85f-c9847b858297" providerId="AD" clId="Web-{F4DBE623-DAE3-5A91-D364-B4D45E9CB8AC}" dt="2025-08-25T10:40:26.469" v="30" actId="20577"/>
          <ac:spMkLst>
            <pc:docMk/>
            <pc:sldMk cId="3334651389" sldId="1416"/>
            <ac:spMk id="50" creationId="{DEFB22E2-4A0B-9DD4-01A2-01E9D677B081}"/>
          </ac:spMkLst>
        </pc:spChg>
      </pc:sldChg>
    </pc:docChg>
  </pc:docChgLst>
  <pc:docChgLst>
    <pc:chgData name="Aryaa Digrajkar" userId="S::aryaa.digrajkar@e42.ai::848d2501-e194-4e3d-9344-75dc859bba96" providerId="AD" clId="Web-{24672244-4269-3B89-A553-18D039FA3019}"/>
    <pc:docChg chg="addSld delSld modSld sldOrd addMainMaster">
      <pc:chgData name="Aryaa Digrajkar" userId="S::aryaa.digrajkar@e42.ai::848d2501-e194-4e3d-9344-75dc859bba96" providerId="AD" clId="Web-{24672244-4269-3B89-A553-18D039FA3019}" dt="2025-07-08T10:07:01.401" v="80"/>
      <pc:docMkLst>
        <pc:docMk/>
      </pc:docMkLst>
      <pc:sldChg chg="add ord">
        <pc:chgData name="Aryaa Digrajkar" userId="S::aryaa.digrajkar@e42.ai::848d2501-e194-4e3d-9344-75dc859bba96" providerId="AD" clId="Web-{24672244-4269-3B89-A553-18D039FA3019}" dt="2025-07-08T10:00:12.418" v="20"/>
        <pc:sldMkLst>
          <pc:docMk/>
          <pc:sldMk cId="2377938946" sldId="334"/>
        </pc:sldMkLst>
      </pc:sldChg>
      <pc:sldChg chg="del">
        <pc:chgData name="Aryaa Digrajkar" userId="S::aryaa.digrajkar@e42.ai::848d2501-e194-4e3d-9344-75dc859bba96" providerId="AD" clId="Web-{24672244-4269-3B89-A553-18D039FA3019}" dt="2025-07-08T09:53:21.998" v="3"/>
        <pc:sldMkLst>
          <pc:docMk/>
          <pc:sldMk cId="2778002059" sldId="343"/>
        </pc:sldMkLst>
      </pc:sldChg>
      <pc:sldChg chg="del">
        <pc:chgData name="Aryaa Digrajkar" userId="S::aryaa.digrajkar@e42.ai::848d2501-e194-4e3d-9344-75dc859bba96" providerId="AD" clId="Web-{24672244-4269-3B89-A553-18D039FA3019}" dt="2025-07-08T09:53:42.702" v="14"/>
        <pc:sldMkLst>
          <pc:docMk/>
          <pc:sldMk cId="2142289519" sldId="382"/>
        </pc:sldMkLst>
      </pc:sldChg>
      <pc:sldChg chg="del">
        <pc:chgData name="Aryaa Digrajkar" userId="S::aryaa.digrajkar@e42.ai::848d2501-e194-4e3d-9344-75dc859bba96" providerId="AD" clId="Web-{24672244-4269-3B89-A553-18D039FA3019}" dt="2025-07-08T09:53:34.108" v="8"/>
        <pc:sldMkLst>
          <pc:docMk/>
          <pc:sldMk cId="2082507509" sldId="387"/>
        </pc:sldMkLst>
      </pc:sldChg>
      <pc:sldChg chg="del">
        <pc:chgData name="Aryaa Digrajkar" userId="S::aryaa.digrajkar@e42.ai::848d2501-e194-4e3d-9344-75dc859bba96" providerId="AD" clId="Web-{24672244-4269-3B89-A553-18D039FA3019}" dt="2025-07-08T09:53:33.967" v="7"/>
        <pc:sldMkLst>
          <pc:docMk/>
          <pc:sldMk cId="2886737199" sldId="388"/>
        </pc:sldMkLst>
      </pc:sldChg>
      <pc:sldChg chg="del">
        <pc:chgData name="Aryaa Digrajkar" userId="S::aryaa.digrajkar@e42.ai::848d2501-e194-4e3d-9344-75dc859bba96" providerId="AD" clId="Web-{24672244-4269-3B89-A553-18D039FA3019}" dt="2025-07-08T09:53:33.592" v="6"/>
        <pc:sldMkLst>
          <pc:docMk/>
          <pc:sldMk cId="2029577505" sldId="389"/>
        </pc:sldMkLst>
      </pc:sldChg>
      <pc:sldChg chg="del">
        <pc:chgData name="Aryaa Digrajkar" userId="S::aryaa.digrajkar@e42.ai::848d2501-e194-4e3d-9344-75dc859bba96" providerId="AD" clId="Web-{24672244-4269-3B89-A553-18D039FA3019}" dt="2025-07-08T09:53:32.655" v="5"/>
        <pc:sldMkLst>
          <pc:docMk/>
          <pc:sldMk cId="13237048" sldId="390"/>
        </pc:sldMkLst>
      </pc:sldChg>
      <pc:sldChg chg="del">
        <pc:chgData name="Aryaa Digrajkar" userId="S::aryaa.digrajkar@e42.ai::848d2501-e194-4e3d-9344-75dc859bba96" providerId="AD" clId="Web-{24672244-4269-3B89-A553-18D039FA3019}" dt="2025-07-08T09:53:39.999" v="10"/>
        <pc:sldMkLst>
          <pc:docMk/>
          <pc:sldMk cId="605037292" sldId="391"/>
        </pc:sldMkLst>
      </pc:sldChg>
      <pc:sldChg chg="del">
        <pc:chgData name="Aryaa Digrajkar" userId="S::aryaa.digrajkar@e42.ai::848d2501-e194-4e3d-9344-75dc859bba96" providerId="AD" clId="Web-{24672244-4269-3B89-A553-18D039FA3019}" dt="2025-07-08T09:53:29.045" v="4"/>
        <pc:sldMkLst>
          <pc:docMk/>
          <pc:sldMk cId="1805646696" sldId="396"/>
        </pc:sldMkLst>
      </pc:sldChg>
      <pc:sldChg chg="del">
        <pc:chgData name="Aryaa Digrajkar" userId="S::aryaa.digrajkar@e42.ai::848d2501-e194-4e3d-9344-75dc859bba96" providerId="AD" clId="Web-{24672244-4269-3B89-A553-18D039FA3019}" dt="2025-07-08T09:53:42.515" v="13"/>
        <pc:sldMkLst>
          <pc:docMk/>
          <pc:sldMk cId="1330526706" sldId="400"/>
        </pc:sldMkLst>
      </pc:sldChg>
      <pc:sldChg chg="del">
        <pc:chgData name="Aryaa Digrajkar" userId="S::aryaa.digrajkar@e42.ai::848d2501-e194-4e3d-9344-75dc859bba96" providerId="AD" clId="Web-{24672244-4269-3B89-A553-18D039FA3019}" dt="2025-07-08T09:52:18.465" v="1"/>
        <pc:sldMkLst>
          <pc:docMk/>
          <pc:sldMk cId="3873411233" sldId="408"/>
        </pc:sldMkLst>
      </pc:sldChg>
      <pc:sldChg chg="del">
        <pc:chgData name="Aryaa Digrajkar" userId="S::aryaa.digrajkar@e42.ai::848d2501-e194-4e3d-9344-75dc859bba96" providerId="AD" clId="Web-{24672244-4269-3B89-A553-18D039FA3019}" dt="2025-07-08T09:52:15.652" v="0"/>
        <pc:sldMkLst>
          <pc:docMk/>
          <pc:sldMk cId="1922793325" sldId="412"/>
        </pc:sldMkLst>
      </pc:sldChg>
      <pc:sldChg chg="del">
        <pc:chgData name="Aryaa Digrajkar" userId="S::aryaa.digrajkar@e42.ai::848d2501-e194-4e3d-9344-75dc859bba96" providerId="AD" clId="Web-{24672244-4269-3B89-A553-18D039FA3019}" dt="2025-07-08T09:53:42.374" v="12"/>
        <pc:sldMkLst>
          <pc:docMk/>
          <pc:sldMk cId="3379264227" sldId="441"/>
        </pc:sldMkLst>
      </pc:sldChg>
      <pc:sldChg chg="addSp delSp modSp add replId">
        <pc:chgData name="Aryaa Digrajkar" userId="S::aryaa.digrajkar@e42.ai::848d2501-e194-4e3d-9344-75dc859bba96" providerId="AD" clId="Web-{24672244-4269-3B89-A553-18D039FA3019}" dt="2025-07-08T10:07:01.401" v="80"/>
        <pc:sldMkLst>
          <pc:docMk/>
          <pc:sldMk cId="3401397226" sldId="455"/>
        </pc:sldMkLst>
      </pc:sldChg>
      <pc:sldChg chg="del">
        <pc:chgData name="Aryaa Digrajkar" userId="S::aryaa.digrajkar@e42.ai::848d2501-e194-4e3d-9344-75dc859bba96" providerId="AD" clId="Web-{24672244-4269-3B89-A553-18D039FA3019}" dt="2025-07-08T09:53:37.311" v="9"/>
        <pc:sldMkLst>
          <pc:docMk/>
          <pc:sldMk cId="725497524" sldId="1349"/>
        </pc:sldMkLst>
      </pc:sldChg>
      <pc:sldChg chg="del">
        <pc:chgData name="Aryaa Digrajkar" userId="S::aryaa.digrajkar@e42.ai::848d2501-e194-4e3d-9344-75dc859bba96" providerId="AD" clId="Web-{24672244-4269-3B89-A553-18D039FA3019}" dt="2025-07-08T09:53:40.811" v="11"/>
        <pc:sldMkLst>
          <pc:docMk/>
          <pc:sldMk cId="1031776747" sldId="1350"/>
        </pc:sldMkLst>
      </pc:sldChg>
      <pc:sldMasterChg chg="add addSldLayout">
        <pc:chgData name="Aryaa Digrajkar" userId="S::aryaa.digrajkar@e42.ai::848d2501-e194-4e3d-9344-75dc859bba96" providerId="AD" clId="Web-{24672244-4269-3B89-A553-18D039FA3019}" dt="2025-07-08T09:52:53.888" v="2"/>
        <pc:sldMasterMkLst>
          <pc:docMk/>
          <pc:sldMasterMk cId="794805344" sldId="2147484009"/>
        </pc:sldMasterMkLst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003934098" sldId="2147484010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565251621" sldId="2147484011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4074916024" sldId="2147484012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944140220" sldId="2147484013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209569776" sldId="2147484014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720297147" sldId="2147484015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110512446" sldId="2147484016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76904895" sldId="2147484017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85301949" sldId="2147484018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827446947" sldId="2147484019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970943057" sldId="2147484020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122735278" sldId="2147484021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417290959" sldId="2147484022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539949321" sldId="2147484023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738065077" sldId="2147484024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156958149" sldId="2147484025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844193135" sldId="2147484026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916361712" sldId="2147484027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928244676" sldId="2147484028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618558133" sldId="2147484030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476384415" sldId="2147484031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976029352" sldId="2147484032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818960565" sldId="2147484033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4156544139" sldId="2147484034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180555253" sldId="2147484035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092604658" sldId="2147484036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974952695" sldId="2147484037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833673537" sldId="2147484038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067645219" sldId="2147484039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288601922" sldId="2147484040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4199728481" sldId="2147484041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038995207" sldId="2147484042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170381276" sldId="2147484043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85053434" sldId="2147484044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414823302" sldId="2147484045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509510679" sldId="2147484046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331377263" sldId="2147484047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463114270" sldId="2147484048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148729473" sldId="2147484050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744524238" sldId="2147484051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989296534" sldId="2147484052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951922722" sldId="2147484053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2947766022" sldId="2147484054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3240372451" sldId="2147484055"/>
          </pc:sldLayoutMkLst>
        </pc:sldLayoutChg>
        <pc:sldLayoutChg chg="add">
          <pc:chgData name="Aryaa Digrajkar" userId="S::aryaa.digrajkar@e42.ai::848d2501-e194-4e3d-9344-75dc859bba96" providerId="AD" clId="Web-{24672244-4269-3B89-A553-18D039FA3019}" dt="2025-07-08T09:52:53.888" v="2"/>
          <pc:sldLayoutMkLst>
            <pc:docMk/>
            <pc:sldMasterMk cId="794805344" sldId="2147484009"/>
            <pc:sldLayoutMk cId="1115893705" sldId="2147484966"/>
          </pc:sldLayoutMkLst>
        </pc:sldLayoutChg>
      </pc:sldMasterChg>
    </pc:docChg>
  </pc:docChgLst>
  <pc:docChgLst>
    <pc:chgData name="Aryaa Digrajkar" userId="S::aryaa.digrajkar@e42.ai::848d2501-e194-4e3d-9344-75dc859bba96" providerId="AD" clId="Web-{6360AB00-AEB3-C74B-28B7-FE3794DFA9F9}"/>
    <pc:docChg chg="modSld">
      <pc:chgData name="Aryaa Digrajkar" userId="S::aryaa.digrajkar@e42.ai::848d2501-e194-4e3d-9344-75dc859bba96" providerId="AD" clId="Web-{6360AB00-AEB3-C74B-28B7-FE3794DFA9F9}" dt="2025-07-10T11:24:03.892" v="36" actId="1076"/>
      <pc:docMkLst>
        <pc:docMk/>
      </pc:docMkLst>
      <pc:sldChg chg="modSp">
        <pc:chgData name="Aryaa Digrajkar" userId="S::aryaa.digrajkar@e42.ai::848d2501-e194-4e3d-9344-75dc859bba96" providerId="AD" clId="Web-{6360AB00-AEB3-C74B-28B7-FE3794DFA9F9}" dt="2025-07-09T07:19:57.291" v="23" actId="20577"/>
        <pc:sldMkLst>
          <pc:docMk/>
          <pc:sldMk cId="2377938946" sldId="334"/>
        </pc:sldMkLst>
      </pc:sldChg>
      <pc:sldChg chg="modSp">
        <pc:chgData name="Aryaa Digrajkar" userId="S::aryaa.digrajkar@e42.ai::848d2501-e194-4e3d-9344-75dc859bba96" providerId="AD" clId="Web-{6360AB00-AEB3-C74B-28B7-FE3794DFA9F9}" dt="2025-07-09T07:21:50.293" v="30" actId="1076"/>
        <pc:sldMkLst>
          <pc:docMk/>
          <pc:sldMk cId="3539698688" sldId="398"/>
        </pc:sldMkLst>
      </pc:sldChg>
      <pc:sldChg chg="modSp">
        <pc:chgData name="Aryaa Digrajkar" userId="S::aryaa.digrajkar@e42.ai::848d2501-e194-4e3d-9344-75dc859bba96" providerId="AD" clId="Web-{6360AB00-AEB3-C74B-28B7-FE3794DFA9F9}" dt="2025-07-09T07:13:53.424" v="5" actId="20577"/>
        <pc:sldMkLst>
          <pc:docMk/>
          <pc:sldMk cId="1559403779" sldId="454"/>
        </pc:sldMkLst>
      </pc:sldChg>
      <pc:sldChg chg="modSp">
        <pc:chgData name="Aryaa Digrajkar" userId="S::aryaa.digrajkar@e42.ai::848d2501-e194-4e3d-9344-75dc859bba96" providerId="AD" clId="Web-{6360AB00-AEB3-C74B-28B7-FE3794DFA9F9}" dt="2025-07-09T07:15:45.598" v="7" actId="1076"/>
        <pc:sldMkLst>
          <pc:docMk/>
          <pc:sldMk cId="3401397226" sldId="455"/>
        </pc:sldMkLst>
      </pc:sldChg>
    </pc:docChg>
  </pc:docChgLst>
  <pc:docChgLst>
    <pc:chgData name="Yadnesh  J" userId="S::yadneshj@e42.ai::cac408d2-26f6-4431-a0a9-29fa09f27ba6" providerId="AD" clId="Web-{BEF39597-E197-B5BD-82D2-5924D76C4056}"/>
    <pc:docChg chg="modSld">
      <pc:chgData name="Yadnesh  J" userId="S::yadneshj@e42.ai::cac408d2-26f6-4431-a0a9-29fa09f27ba6" providerId="AD" clId="Web-{BEF39597-E197-B5BD-82D2-5924D76C4056}" dt="2025-08-19T10:30:40.047" v="138"/>
      <pc:docMkLst>
        <pc:docMk/>
      </pc:docMkLst>
      <pc:sldChg chg="addSp delSp modSp">
        <pc:chgData name="Yadnesh  J" userId="S::yadneshj@e42.ai::cac408d2-26f6-4431-a0a9-29fa09f27ba6" providerId="AD" clId="Web-{BEF39597-E197-B5BD-82D2-5924D76C4056}" dt="2025-08-19T10:30:40.047" v="138"/>
        <pc:sldMkLst>
          <pc:docMk/>
          <pc:sldMk cId="3186290808" sldId="1397"/>
        </pc:sldMkLst>
      </pc:sldChg>
      <pc:sldChg chg="modSp">
        <pc:chgData name="Yadnesh  J" userId="S::yadneshj@e42.ai::cac408d2-26f6-4431-a0a9-29fa09f27ba6" providerId="AD" clId="Web-{BEF39597-E197-B5BD-82D2-5924D76C4056}" dt="2025-08-19T10:02:28.103" v="0" actId="1076"/>
        <pc:sldMkLst>
          <pc:docMk/>
          <pc:sldMk cId="2004368016" sldId="1411"/>
        </pc:sldMkLst>
      </pc:sldChg>
    </pc:docChg>
  </pc:docChgLst>
  <pc:docChgLst>
    <pc:chgData name="Aryaa Digrajkar" userId="S::aryaa.digrajkar@e42.ai::848d2501-e194-4e3d-9344-75dc859bba96" providerId="AD" clId="Web-{913EE542-9EDA-3950-10DC-7381CF74599A}"/>
    <pc:docChg chg="addSld delSld modSld">
      <pc:chgData name="Aryaa Digrajkar" userId="S::aryaa.digrajkar@e42.ai::848d2501-e194-4e3d-9344-75dc859bba96" providerId="AD" clId="Web-{913EE542-9EDA-3950-10DC-7381CF74599A}" dt="2025-08-19T09:12:39.068" v="487"/>
      <pc:docMkLst>
        <pc:docMk/>
      </pc:docMkLst>
      <pc:sldChg chg="add del">
        <pc:chgData name="Aryaa Digrajkar" userId="S::aryaa.digrajkar@e42.ai::848d2501-e194-4e3d-9344-75dc859bba96" providerId="AD" clId="Web-{913EE542-9EDA-3950-10DC-7381CF74599A}" dt="2025-08-19T07:54:28.802" v="172"/>
        <pc:sldMkLst>
          <pc:docMk/>
          <pc:sldMk cId="3242274287" sldId="1346"/>
        </pc:sldMkLst>
      </pc:sldChg>
      <pc:sldChg chg="addSp delSp modSp del">
        <pc:chgData name="Aryaa Digrajkar" userId="S::aryaa.digrajkar@e42.ai::848d2501-e194-4e3d-9344-75dc859bba96" providerId="AD" clId="Web-{913EE542-9EDA-3950-10DC-7381CF74599A}" dt="2025-08-19T07:53:51.035" v="161"/>
        <pc:sldMkLst>
          <pc:docMk/>
          <pc:sldMk cId="684637949" sldId="1391"/>
        </pc:sldMkLst>
      </pc:sldChg>
      <pc:sldChg chg="del">
        <pc:chgData name="Aryaa Digrajkar" userId="S::aryaa.digrajkar@e42.ai::848d2501-e194-4e3d-9344-75dc859bba96" providerId="AD" clId="Web-{913EE542-9EDA-3950-10DC-7381CF74599A}" dt="2025-08-19T07:58:45.093" v="204"/>
        <pc:sldMkLst>
          <pc:docMk/>
          <pc:sldMk cId="2065080271" sldId="1403"/>
        </pc:sldMkLst>
      </pc:sldChg>
      <pc:sldChg chg="delSp">
        <pc:chgData name="Aryaa Digrajkar" userId="S::aryaa.digrajkar@e42.ai::848d2501-e194-4e3d-9344-75dc859bba96" providerId="AD" clId="Web-{913EE542-9EDA-3950-10DC-7381CF74599A}" dt="2025-08-19T07:13:59.930" v="43"/>
        <pc:sldMkLst>
          <pc:docMk/>
          <pc:sldMk cId="267057191" sldId="1407"/>
        </pc:sldMkLst>
      </pc:sldChg>
      <pc:sldChg chg="delSp">
        <pc:chgData name="Aryaa Digrajkar" userId="S::aryaa.digrajkar@e42.ai::848d2501-e194-4e3d-9344-75dc859bba96" providerId="AD" clId="Web-{913EE542-9EDA-3950-10DC-7381CF74599A}" dt="2025-08-19T07:14:02.790" v="44"/>
        <pc:sldMkLst>
          <pc:docMk/>
          <pc:sldMk cId="2117889528" sldId="1408"/>
        </pc:sldMkLst>
      </pc:sldChg>
      <pc:sldChg chg="delSp">
        <pc:chgData name="Aryaa Digrajkar" userId="S::aryaa.digrajkar@e42.ai::848d2501-e194-4e3d-9344-75dc859bba96" providerId="AD" clId="Web-{913EE542-9EDA-3950-10DC-7381CF74599A}" dt="2025-08-19T07:14:04.727" v="45"/>
        <pc:sldMkLst>
          <pc:docMk/>
          <pc:sldMk cId="4175268899" sldId="1409"/>
        </pc:sldMkLst>
      </pc:sldChg>
      <pc:sldChg chg="modSp">
        <pc:chgData name="Aryaa Digrajkar" userId="S::aryaa.digrajkar@e42.ai::848d2501-e194-4e3d-9344-75dc859bba96" providerId="AD" clId="Web-{913EE542-9EDA-3950-10DC-7381CF74599A}" dt="2025-08-19T07:12:22.895" v="42" actId="1076"/>
        <pc:sldMkLst>
          <pc:docMk/>
          <pc:sldMk cId="2004368016" sldId="1411"/>
        </pc:sldMkLst>
      </pc:sldChg>
      <pc:sldChg chg="modSp">
        <pc:chgData name="Aryaa Digrajkar" userId="S::aryaa.digrajkar@e42.ai::848d2501-e194-4e3d-9344-75dc859bba96" providerId="AD" clId="Web-{913EE542-9EDA-3950-10DC-7381CF74599A}" dt="2025-08-19T07:58:31.764" v="203" actId="20577"/>
        <pc:sldMkLst>
          <pc:docMk/>
          <pc:sldMk cId="206117866" sldId="1412"/>
        </pc:sldMkLst>
      </pc:sldChg>
      <pc:sldChg chg="addSp delSp modSp add replId">
        <pc:chgData name="Aryaa Digrajkar" userId="S::aryaa.digrajkar@e42.ai::848d2501-e194-4e3d-9344-75dc859bba96" providerId="AD" clId="Web-{913EE542-9EDA-3950-10DC-7381CF74599A}" dt="2025-08-19T09:12:39.068" v="487"/>
        <pc:sldMkLst>
          <pc:docMk/>
          <pc:sldMk cId="3579633122" sldId="1413"/>
        </pc:sldMkLst>
      </pc:sldChg>
    </pc:docChg>
  </pc:docChgLst>
  <pc:docChgLst>
    <pc:chgData name="Priya Poojary" userId="S::priya.poojary@e42.ai::ec5bf75d-c1d2-4322-87b3-491b58227b42" providerId="AD" clId="Web-{F45659A4-361B-2A45-29B3-8CD6C8C65E78}"/>
    <pc:docChg chg="addSld delSld">
      <pc:chgData name="Priya Poojary" userId="S::priya.poojary@e42.ai::ec5bf75d-c1d2-4322-87b3-491b58227b42" providerId="AD" clId="Web-{F45659A4-361B-2A45-29B3-8CD6C8C65E78}" dt="2025-07-31T09:50:16.454" v="1"/>
      <pc:docMkLst>
        <pc:docMk/>
      </pc:docMkLst>
      <pc:sldChg chg="add del">
        <pc:chgData name="Priya Poojary" userId="S::priya.poojary@e42.ai::ec5bf75d-c1d2-4322-87b3-491b58227b42" providerId="AD" clId="Web-{F45659A4-361B-2A45-29B3-8CD6C8C65E78}" dt="2025-07-31T09:50:16.454" v="1"/>
        <pc:sldMkLst>
          <pc:docMk/>
          <pc:sldMk cId="715956283" sldId="407"/>
        </pc:sldMkLst>
      </pc:sldChg>
    </pc:docChg>
  </pc:docChgLst>
  <pc:docChgLst>
    <pc:chgData name="Aryaa Digrajkar" userId="S::aryaa.digrajkar@e42.ai::848d2501-e194-4e3d-9344-75dc859bba96" providerId="AD" clId="Web-{8434C53B-882B-1168-96C4-407B01179B08}"/>
    <pc:docChg chg="delSld modSld">
      <pc:chgData name="Aryaa Digrajkar" userId="S::aryaa.digrajkar@e42.ai::848d2501-e194-4e3d-9344-75dc859bba96" providerId="AD" clId="Web-{8434C53B-882B-1168-96C4-407B01179B08}" dt="2025-08-25T12:29:15.235" v="42"/>
      <pc:docMkLst>
        <pc:docMk/>
      </pc:docMkLst>
      <pc:sldChg chg="modSp">
        <pc:chgData name="Aryaa Digrajkar" userId="S::aryaa.digrajkar@e42.ai::848d2501-e194-4e3d-9344-75dc859bba96" providerId="AD" clId="Web-{8434C53B-882B-1168-96C4-407B01179B08}" dt="2025-08-25T12:27:38.404" v="37" actId="20577"/>
        <pc:sldMkLst>
          <pc:docMk/>
          <pc:sldMk cId="3525783225" sldId="279"/>
        </pc:sldMkLst>
        <pc:spChg chg="mod">
          <ac:chgData name="Aryaa Digrajkar" userId="S::aryaa.digrajkar@e42.ai::848d2501-e194-4e3d-9344-75dc859bba96" providerId="AD" clId="Web-{8434C53B-882B-1168-96C4-407B01179B08}" dt="2025-08-25T12:27:38.404" v="37" actId="20577"/>
          <ac:spMkLst>
            <pc:docMk/>
            <pc:sldMk cId="3525783225" sldId="279"/>
            <ac:spMk id="23" creationId="{B82A30C5-A9A8-4837-AA94-BE4A95F4ED32}"/>
          </ac:spMkLst>
        </pc:spChg>
      </pc:sldChg>
      <pc:sldChg chg="del">
        <pc:chgData name="Aryaa Digrajkar" userId="S::aryaa.digrajkar@e42.ai::848d2501-e194-4e3d-9344-75dc859bba96" providerId="AD" clId="Web-{8434C53B-882B-1168-96C4-407B01179B08}" dt="2025-08-25T12:29:15.235" v="42"/>
        <pc:sldMkLst>
          <pc:docMk/>
          <pc:sldMk cId="3801795706" sldId="1404"/>
        </pc:sldMkLst>
      </pc:sldChg>
      <pc:sldChg chg="modSp">
        <pc:chgData name="Aryaa Digrajkar" userId="S::aryaa.digrajkar@e42.ai::848d2501-e194-4e3d-9344-75dc859bba96" providerId="AD" clId="Web-{8434C53B-882B-1168-96C4-407B01179B08}" dt="2025-08-25T12:28:49.812" v="40" actId="20577"/>
        <pc:sldMkLst>
          <pc:docMk/>
          <pc:sldMk cId="3381896898" sldId="1414"/>
        </pc:sldMkLst>
        <pc:spChg chg="mod">
          <ac:chgData name="Aryaa Digrajkar" userId="S::aryaa.digrajkar@e42.ai::848d2501-e194-4e3d-9344-75dc859bba96" providerId="AD" clId="Web-{8434C53B-882B-1168-96C4-407B01179B08}" dt="2025-08-25T12:28:49.812" v="40" actId="20577"/>
          <ac:spMkLst>
            <pc:docMk/>
            <pc:sldMk cId="3381896898" sldId="1414"/>
            <ac:spMk id="9" creationId="{8F219C62-F3D5-6AB8-902E-7B7F5AC35636}"/>
          </ac:spMkLst>
        </pc:spChg>
      </pc:sldChg>
      <pc:sldChg chg="modSp">
        <pc:chgData name="Aryaa Digrajkar" userId="S::aryaa.digrajkar@e42.ai::848d2501-e194-4e3d-9344-75dc859bba96" providerId="AD" clId="Web-{8434C53B-882B-1168-96C4-407B01179B08}" dt="2025-08-25T12:29:09.860" v="41" actId="20577"/>
        <pc:sldMkLst>
          <pc:docMk/>
          <pc:sldMk cId="3140024993" sldId="1418"/>
        </pc:sldMkLst>
        <pc:spChg chg="mod">
          <ac:chgData name="Aryaa Digrajkar" userId="S::aryaa.digrajkar@e42.ai::848d2501-e194-4e3d-9344-75dc859bba96" providerId="AD" clId="Web-{8434C53B-882B-1168-96C4-407B01179B08}" dt="2025-08-25T12:29:09.860" v="41" actId="20577"/>
          <ac:spMkLst>
            <pc:docMk/>
            <pc:sldMk cId="3140024993" sldId="1418"/>
            <ac:spMk id="15" creationId="{303736B1-2FBA-219A-ECC9-278DCF0FE462}"/>
          </ac:spMkLst>
        </pc:spChg>
      </pc:sldChg>
    </pc:docChg>
  </pc:docChgLst>
  <pc:docChgLst>
    <pc:chgData name="Saptak Chakraborthy" userId="S::saptakchakraborthy@e42.ai::8a947712-8191-4785-b948-213546aec491" providerId="AD" clId="Web-{B50B0E5E-DBA8-1BDA-956B-45A821FB5F67}"/>
    <pc:docChg chg="modSld">
      <pc:chgData name="Saptak Chakraborthy" userId="S::saptakchakraborthy@e42.ai::8a947712-8191-4785-b948-213546aec491" providerId="AD" clId="Web-{B50B0E5E-DBA8-1BDA-956B-45A821FB5F67}" dt="2025-07-02T10:14:52.175" v="63" actId="20577"/>
      <pc:docMkLst>
        <pc:docMk/>
      </pc:docMkLst>
      <pc:sldChg chg="addSp delSp modSp">
        <pc:chgData name="Saptak Chakraborthy" userId="S::saptakchakraborthy@e42.ai::8a947712-8191-4785-b948-213546aec491" providerId="AD" clId="Web-{B50B0E5E-DBA8-1BDA-956B-45A821FB5F67}" dt="2025-07-02T10:05:34.530" v="58"/>
        <pc:sldMkLst>
          <pc:docMk/>
          <pc:sldMk cId="3525783225" sldId="279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09:27:43.370" v="19" actId="1076"/>
        <pc:sldMkLst>
          <pc:docMk/>
          <pc:sldMk cId="2778002059" sldId="343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7:23.698" v="16"/>
        <pc:sldMkLst>
          <pc:docMk/>
          <pc:sldMk cId="2142289519" sldId="382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8:21.011" v="24"/>
        <pc:sldMkLst>
          <pc:docMk/>
          <pc:sldMk cId="2082507509" sldId="387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8:14.433" v="23"/>
        <pc:sldMkLst>
          <pc:docMk/>
          <pc:sldMk cId="2886737199" sldId="388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8:05.777" v="22"/>
        <pc:sldMkLst>
          <pc:docMk/>
          <pc:sldMk cId="2029577505" sldId="389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7:51.433" v="21"/>
        <pc:sldMkLst>
          <pc:docMk/>
          <pc:sldMk cId="13237048" sldId="390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8:30.418" v="26"/>
        <pc:sldMkLst>
          <pc:docMk/>
          <pc:sldMk cId="605037292" sldId="391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7:43.761" v="20"/>
        <pc:sldMkLst>
          <pc:docMk/>
          <pc:sldMk cId="1805646696" sldId="396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10:14:52.175" v="63" actId="20577"/>
        <pc:sldMkLst>
          <pc:docMk/>
          <pc:sldMk cId="3539698688" sldId="398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09:24:54.056" v="4" actId="14100"/>
        <pc:sldMkLst>
          <pc:docMk/>
          <pc:sldMk cId="1240945433" sldId="399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5:01.963" v="5"/>
        <pc:sldMkLst>
          <pc:docMk/>
          <pc:sldMk cId="1330526706" sldId="400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6:39.339" v="14"/>
        <pc:sldMkLst>
          <pc:docMk/>
          <pc:sldMk cId="3453939775" sldId="402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09:25:46.338" v="8" actId="1076"/>
        <pc:sldMkLst>
          <pc:docMk/>
          <pc:sldMk cId="3474503760" sldId="404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6:46.636" v="15"/>
        <pc:sldMkLst>
          <pc:docMk/>
          <pc:sldMk cId="2114014093" sldId="419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6:23.167" v="12"/>
        <pc:sldMkLst>
          <pc:docMk/>
          <pc:sldMk cId="569007969" sldId="432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09:34:01.717" v="34" actId="14100"/>
        <pc:sldMkLst>
          <pc:docMk/>
          <pc:sldMk cId="2656944189" sldId="436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6:13.260" v="11"/>
        <pc:sldMkLst>
          <pc:docMk/>
          <pc:sldMk cId="1618055062" sldId="437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6:30.214" v="13"/>
        <pc:sldMkLst>
          <pc:docMk/>
          <pc:sldMk cId="4104954408" sldId="440"/>
        </pc:sldMkLst>
      </pc:sldChg>
      <pc:sldChg chg="addSp modSp">
        <pc:chgData name="Saptak Chakraborthy" userId="S::saptakchakraborthy@e42.ai::8a947712-8191-4785-b948-213546aec491" providerId="AD" clId="Web-{B50B0E5E-DBA8-1BDA-956B-45A821FB5F67}" dt="2025-07-02T09:33:17.217" v="31" actId="14100"/>
        <pc:sldMkLst>
          <pc:docMk/>
          <pc:sldMk cId="3379264227" sldId="441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5:14.978" v="6"/>
        <pc:sldMkLst>
          <pc:docMk/>
          <pc:sldMk cId="1559403779" sldId="454"/>
        </pc:sldMkLst>
      </pc:sldChg>
      <pc:sldChg chg="addSp">
        <pc:chgData name="Saptak Chakraborthy" userId="S::saptakchakraborthy@e42.ai::8a947712-8191-4785-b948-213546aec491" providerId="AD" clId="Web-{B50B0E5E-DBA8-1BDA-956B-45A821FB5F67}" dt="2025-07-02T09:28:24.402" v="25"/>
        <pc:sldMkLst>
          <pc:docMk/>
          <pc:sldMk cId="725497524" sldId="1349"/>
        </pc:sldMkLst>
      </pc:sldChg>
      <pc:sldChg chg="addSp delSp">
        <pc:chgData name="Saptak Chakraborthy" userId="S::saptakchakraborthy@e42.ai::8a947712-8191-4785-b948-213546aec491" providerId="AD" clId="Web-{B50B0E5E-DBA8-1BDA-956B-45A821FB5F67}" dt="2025-07-02T09:33:36.920" v="33"/>
        <pc:sldMkLst>
          <pc:docMk/>
          <pc:sldMk cId="1031776747" sldId="1350"/>
        </pc:sldMkLst>
      </pc:sldChg>
    </pc:docChg>
  </pc:docChgLst>
  <pc:docChgLst>
    <pc:chgData name="Aryaa Digrajkar" userId="S::aryaa.digrajkar@e42.ai::848d2501-e194-4e3d-9344-75dc859bba96" providerId="AD" clId="Web-{AE0D381C-E603-8EA6-69F0-90537C698538}"/>
    <pc:docChg chg="addSld delSld modSld sldOrd">
      <pc:chgData name="Aryaa Digrajkar" userId="S::aryaa.digrajkar@e42.ai::848d2501-e194-4e3d-9344-75dc859bba96" providerId="AD" clId="Web-{AE0D381C-E603-8EA6-69F0-90537C698538}" dt="2025-08-18T08:38:05.600" v="202" actId="20577"/>
      <pc:docMkLst>
        <pc:docMk/>
      </pc:docMkLst>
      <pc:sldChg chg="ord">
        <pc:chgData name="Aryaa Digrajkar" userId="S::aryaa.digrajkar@e42.ai::848d2501-e194-4e3d-9344-75dc859bba96" providerId="AD" clId="Web-{AE0D381C-E603-8EA6-69F0-90537C698538}" dt="2025-08-18T06:20:25.654" v="8"/>
        <pc:sldMkLst>
          <pc:docMk/>
          <pc:sldMk cId="3539698688" sldId="398"/>
        </pc:sldMkLst>
      </pc:sldChg>
      <pc:sldChg chg="ord">
        <pc:chgData name="Aryaa Digrajkar" userId="S::aryaa.digrajkar@e42.ai::848d2501-e194-4e3d-9344-75dc859bba96" providerId="AD" clId="Web-{AE0D381C-E603-8EA6-69F0-90537C698538}" dt="2025-08-18T06:24:03.764" v="27"/>
        <pc:sldMkLst>
          <pc:docMk/>
          <pc:sldMk cId="3109665623" sldId="1386"/>
        </pc:sldMkLst>
      </pc:sldChg>
      <pc:sldChg chg="delSp modSp ord">
        <pc:chgData name="Aryaa Digrajkar" userId="S::aryaa.digrajkar@e42.ai::848d2501-e194-4e3d-9344-75dc859bba96" providerId="AD" clId="Web-{AE0D381C-E603-8EA6-69F0-90537C698538}" dt="2025-08-18T06:27:08.312" v="99"/>
        <pc:sldMkLst>
          <pc:docMk/>
          <pc:sldMk cId="684637949" sldId="1391"/>
        </pc:sldMkLst>
      </pc:sldChg>
      <pc:sldChg chg="modSp">
        <pc:chgData name="Aryaa Digrajkar" userId="S::aryaa.digrajkar@e42.ai::848d2501-e194-4e3d-9344-75dc859bba96" providerId="AD" clId="Web-{AE0D381C-E603-8EA6-69F0-90537C698538}" dt="2025-08-18T05:40:20.536" v="6" actId="1076"/>
        <pc:sldMkLst>
          <pc:docMk/>
          <pc:sldMk cId="2942048213" sldId="1393"/>
        </pc:sldMkLst>
        <pc:picChg chg="mod">
          <ac:chgData name="Aryaa Digrajkar" userId="S::aryaa.digrajkar@e42.ai::848d2501-e194-4e3d-9344-75dc859bba96" providerId="AD" clId="Web-{AE0D381C-E603-8EA6-69F0-90537C698538}" dt="2025-08-18T05:40:20.536" v="6" actId="1076"/>
          <ac:picMkLst>
            <pc:docMk/>
            <pc:sldMk cId="2942048213" sldId="1393"/>
            <ac:picMk id="7" creationId="{BC5D660A-2B74-DE6B-1D9D-C27A8B3CC7FC}"/>
          </ac:picMkLst>
        </pc:picChg>
      </pc:sldChg>
      <pc:sldChg chg="modSp">
        <pc:chgData name="Aryaa Digrajkar" userId="S::aryaa.digrajkar@e42.ai::848d2501-e194-4e3d-9344-75dc859bba96" providerId="AD" clId="Web-{AE0D381C-E603-8EA6-69F0-90537C698538}" dt="2025-08-18T05:40:08.645" v="5" actId="1076"/>
        <pc:sldMkLst>
          <pc:docMk/>
          <pc:sldMk cId="1400353569" sldId="1394"/>
        </pc:sldMkLst>
        <pc:grpChg chg="mod">
          <ac:chgData name="Aryaa Digrajkar" userId="S::aryaa.digrajkar@e42.ai::848d2501-e194-4e3d-9344-75dc859bba96" providerId="AD" clId="Web-{AE0D381C-E603-8EA6-69F0-90537C698538}" dt="2025-08-18T05:39:56.551" v="2" actId="1076"/>
          <ac:grpSpMkLst>
            <pc:docMk/>
            <pc:sldMk cId="1400353569" sldId="1394"/>
            <ac:grpSpMk id="19" creationId="{DDC3DBE6-EC3E-6DBC-DD51-68B7A8794EA9}"/>
          </ac:grpSpMkLst>
        </pc:grpChg>
        <pc:grpChg chg="mod">
          <ac:chgData name="Aryaa Digrajkar" userId="S::aryaa.digrajkar@e42.ai::848d2501-e194-4e3d-9344-75dc859bba96" providerId="AD" clId="Web-{AE0D381C-E603-8EA6-69F0-90537C698538}" dt="2025-08-18T05:40:05.223" v="4" actId="1076"/>
          <ac:grpSpMkLst>
            <pc:docMk/>
            <pc:sldMk cId="1400353569" sldId="1394"/>
            <ac:grpSpMk id="21" creationId="{E1F4B61E-DA76-13E2-F200-B6E9636F5B28}"/>
          </ac:grpSpMkLst>
        </pc:grpChg>
        <pc:grpChg chg="mod">
          <ac:chgData name="Aryaa Digrajkar" userId="S::aryaa.digrajkar@e42.ai::848d2501-e194-4e3d-9344-75dc859bba96" providerId="AD" clId="Web-{AE0D381C-E603-8EA6-69F0-90537C698538}" dt="2025-08-18T05:40:08.645" v="5" actId="1076"/>
          <ac:grpSpMkLst>
            <pc:docMk/>
            <pc:sldMk cId="1400353569" sldId="1394"/>
            <ac:grpSpMk id="32" creationId="{6C08D3A4-B00D-D67E-DFC1-0A7B46A4FE35}"/>
          </ac:grpSpMkLst>
        </pc:grpChg>
        <pc:grpChg chg="mod">
          <ac:chgData name="Aryaa Digrajkar" userId="S::aryaa.digrajkar@e42.ai::848d2501-e194-4e3d-9344-75dc859bba96" providerId="AD" clId="Web-{AE0D381C-E603-8EA6-69F0-90537C698538}" dt="2025-08-18T05:39:48.504" v="0" actId="1076"/>
          <ac:grpSpMkLst>
            <pc:docMk/>
            <pc:sldMk cId="1400353569" sldId="1394"/>
            <ac:grpSpMk id="35" creationId="{C393F333-AF00-2D58-F7F6-0BECFDAB56DC}"/>
          </ac:grpSpMkLst>
        </pc:grpChg>
        <pc:grpChg chg="mod">
          <ac:chgData name="Aryaa Digrajkar" userId="S::aryaa.digrajkar@e42.ai::848d2501-e194-4e3d-9344-75dc859bba96" providerId="AD" clId="Web-{AE0D381C-E603-8EA6-69F0-90537C698538}" dt="2025-08-18T05:39:52.160" v="1" actId="1076"/>
          <ac:grpSpMkLst>
            <pc:docMk/>
            <pc:sldMk cId="1400353569" sldId="1394"/>
            <ac:grpSpMk id="39" creationId="{A7E315B9-CD34-5368-A3F3-B25925BDDAEF}"/>
          </ac:grpSpMkLst>
        </pc:grpChg>
        <pc:grpChg chg="mod">
          <ac:chgData name="Aryaa Digrajkar" userId="S::aryaa.digrajkar@e42.ai::848d2501-e194-4e3d-9344-75dc859bba96" providerId="AD" clId="Web-{AE0D381C-E603-8EA6-69F0-90537C698538}" dt="2025-08-18T05:40:03.442" v="3" actId="1076"/>
          <ac:grpSpMkLst>
            <pc:docMk/>
            <pc:sldMk cId="1400353569" sldId="1394"/>
            <ac:grpSpMk id="55" creationId="{A67EB13F-9A7C-DB94-7968-DF8B566A7DC1}"/>
          </ac:grpSpMkLst>
        </pc:grpChg>
      </pc:sldChg>
      <pc:sldChg chg="delSp modSp new del">
        <pc:chgData name="Aryaa Digrajkar" userId="S::aryaa.digrajkar@e42.ai::848d2501-e194-4e3d-9344-75dc859bba96" providerId="AD" clId="Web-{AE0D381C-E603-8EA6-69F0-90537C698538}" dt="2025-08-18T06:26:04.890" v="59"/>
        <pc:sldMkLst>
          <pc:docMk/>
          <pc:sldMk cId="3005902089" sldId="1395"/>
        </pc:sldMkLst>
      </pc:sldChg>
      <pc:sldChg chg="delSp modSp new">
        <pc:chgData name="Aryaa Digrajkar" userId="S::aryaa.digrajkar@e42.ai::848d2501-e194-4e3d-9344-75dc859bba96" providerId="AD" clId="Web-{AE0D381C-E603-8EA6-69F0-90537C698538}" dt="2025-08-18T06:25:41.218" v="54"/>
        <pc:sldMkLst>
          <pc:docMk/>
          <pc:sldMk cId="4214880510" sldId="1396"/>
        </pc:sldMkLst>
      </pc:sldChg>
      <pc:sldChg chg="add replId">
        <pc:chgData name="Aryaa Digrajkar" userId="S::aryaa.digrajkar@e42.ai::848d2501-e194-4e3d-9344-75dc859bba96" providerId="AD" clId="Web-{AE0D381C-E603-8EA6-69F0-90537C698538}" dt="2025-08-18T06:26:17.218" v="62"/>
        <pc:sldMkLst>
          <pc:docMk/>
          <pc:sldMk cId="3186290808" sldId="1397"/>
        </pc:sldMkLst>
      </pc:sldChg>
      <pc:sldChg chg="delSp add del replId">
        <pc:chgData name="Aryaa Digrajkar" userId="S::aryaa.digrajkar@e42.ai::848d2501-e194-4e3d-9344-75dc859bba96" providerId="AD" clId="Web-{AE0D381C-E603-8EA6-69F0-90537C698538}" dt="2025-08-18T06:26:14.421" v="61"/>
        <pc:sldMkLst>
          <pc:docMk/>
          <pc:sldMk cId="3209633529" sldId="1397"/>
        </pc:sldMkLst>
      </pc:sldChg>
      <pc:sldChg chg="modSp add ord replId">
        <pc:chgData name="Aryaa Digrajkar" userId="S::aryaa.digrajkar@e42.ai::848d2501-e194-4e3d-9344-75dc859bba96" providerId="AD" clId="Web-{AE0D381C-E603-8EA6-69F0-90537C698538}" dt="2025-08-18T06:27:05.906" v="98" actId="20577"/>
        <pc:sldMkLst>
          <pc:docMk/>
          <pc:sldMk cId="755081639" sldId="1398"/>
        </pc:sldMkLst>
      </pc:sldChg>
      <pc:sldChg chg="modSp add replId">
        <pc:chgData name="Aryaa Digrajkar" userId="S::aryaa.digrajkar@e42.ai::848d2501-e194-4e3d-9344-75dc859bba96" providerId="AD" clId="Web-{AE0D381C-E603-8EA6-69F0-90537C698538}" dt="2025-08-18T06:27:30.750" v="119" actId="20577"/>
        <pc:sldMkLst>
          <pc:docMk/>
          <pc:sldMk cId="671084108" sldId="1399"/>
        </pc:sldMkLst>
      </pc:sldChg>
      <pc:sldChg chg="modSp add ord replId">
        <pc:chgData name="Aryaa Digrajkar" userId="S::aryaa.digrajkar@e42.ai::848d2501-e194-4e3d-9344-75dc859bba96" providerId="AD" clId="Web-{AE0D381C-E603-8EA6-69F0-90537C698538}" dt="2025-08-18T06:27:48.485" v="128" actId="20577"/>
        <pc:sldMkLst>
          <pc:docMk/>
          <pc:sldMk cId="2196768437" sldId="1400"/>
        </pc:sldMkLst>
      </pc:sldChg>
      <pc:sldChg chg="delSp modSp add ord replId">
        <pc:chgData name="Aryaa Digrajkar" userId="S::aryaa.digrajkar@e42.ai::848d2501-e194-4e3d-9344-75dc859bba96" providerId="AD" clId="Web-{AE0D381C-E603-8EA6-69F0-90537C698538}" dt="2025-08-18T06:28:14.985" v="162" actId="20577"/>
        <pc:sldMkLst>
          <pc:docMk/>
          <pc:sldMk cId="1346021391" sldId="1401"/>
        </pc:sldMkLst>
      </pc:sldChg>
      <pc:sldChg chg="modSp add replId">
        <pc:chgData name="Aryaa Digrajkar" userId="S::aryaa.digrajkar@e42.ai::848d2501-e194-4e3d-9344-75dc859bba96" providerId="AD" clId="Web-{AE0D381C-E603-8EA6-69F0-90537C698538}" dt="2025-08-18T06:34:19.877" v="184" actId="20577"/>
        <pc:sldMkLst>
          <pc:docMk/>
          <pc:sldMk cId="1706003399" sldId="1402"/>
        </pc:sldMkLst>
      </pc:sldChg>
      <pc:sldChg chg="delSp modSp add replId">
        <pc:chgData name="Aryaa Digrajkar" userId="S::aryaa.digrajkar@e42.ai::848d2501-e194-4e3d-9344-75dc859bba96" providerId="AD" clId="Web-{AE0D381C-E603-8EA6-69F0-90537C698538}" dt="2025-08-18T08:38:05.600" v="202" actId="20577"/>
        <pc:sldMkLst>
          <pc:docMk/>
          <pc:sldMk cId="1998650134" sldId="1410"/>
        </pc:sldMkLst>
      </pc:sldChg>
    </pc:docChg>
  </pc:docChgLst>
  <pc:docChgLst>
    <pc:chgData name="Priya Poojary" userId="S::priya.poojary@e42.ai::ec5bf75d-c1d2-4322-87b3-491b58227b42" providerId="AD" clId="Web-{AE189D7D-E963-6667-5A37-4DC8E9EC6817}"/>
    <pc:docChg chg="addSld delSld modSld sldOrd">
      <pc:chgData name="Priya Poojary" userId="S::priya.poojary@e42.ai::ec5bf75d-c1d2-4322-87b3-491b58227b42" providerId="AD" clId="Web-{AE189D7D-E963-6667-5A37-4DC8E9EC6817}" dt="2025-08-25T12:38:34.284" v="439" actId="20577"/>
      <pc:docMkLst>
        <pc:docMk/>
      </pc:docMkLst>
      <pc:sldChg chg="add del ord">
        <pc:chgData name="Priya Poojary" userId="S::priya.poojary@e42.ai::ec5bf75d-c1d2-4322-87b3-491b58227b42" providerId="AD" clId="Web-{AE189D7D-E963-6667-5A37-4DC8E9EC6817}" dt="2025-08-25T12:22:24.916" v="422"/>
        <pc:sldMkLst>
          <pc:docMk/>
          <pc:sldMk cId="3525783225" sldId="279"/>
        </pc:sldMkLst>
      </pc:sldChg>
      <pc:sldChg chg="addSp delSp modSp">
        <pc:chgData name="Priya Poojary" userId="S::priya.poojary@e42.ai::ec5bf75d-c1d2-4322-87b3-491b58227b42" providerId="AD" clId="Web-{AE189D7D-E963-6667-5A37-4DC8E9EC6817}" dt="2025-08-25T11:34:26.179" v="305" actId="1076"/>
        <pc:sldMkLst>
          <pc:docMk/>
          <pc:sldMk cId="2942048213" sldId="1393"/>
        </pc:sldMkLst>
        <pc:spChg chg="mod">
          <ac:chgData name="Priya Poojary" userId="S::priya.poojary@e42.ai::ec5bf75d-c1d2-4322-87b3-491b58227b42" providerId="AD" clId="Web-{AE189D7D-E963-6667-5A37-4DC8E9EC6817}" dt="2025-08-25T11:18:42.948" v="160" actId="1076"/>
          <ac:spMkLst>
            <pc:docMk/>
            <pc:sldMk cId="2942048213" sldId="1393"/>
            <ac:spMk id="3" creationId="{2F8F6E98-A67C-D71A-A6E0-137F90FDB94E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17:20.072" v="137" actId="1076"/>
          <ac:spMkLst>
            <pc:docMk/>
            <pc:sldMk cId="2942048213" sldId="1393"/>
            <ac:spMk id="12" creationId="{166FC6AA-D509-D0DD-ADC1-7248B2429F14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33:51.053" v="297" actId="1076"/>
          <ac:spMkLst>
            <pc:docMk/>
            <pc:sldMk cId="2942048213" sldId="1393"/>
            <ac:spMk id="16" creationId="{3D90E67C-7F84-E032-0E43-E002B830EE9A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19:25.855" v="180" actId="1076"/>
          <ac:spMkLst>
            <pc:docMk/>
            <pc:sldMk cId="2942048213" sldId="1393"/>
            <ac:spMk id="17" creationId="{9DDB2469-4246-5F79-8111-AE61D912DB87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34:12.757" v="303" actId="1076"/>
          <ac:spMkLst>
            <pc:docMk/>
            <pc:sldMk cId="2942048213" sldId="1393"/>
            <ac:spMk id="18" creationId="{41DC2A76-D818-1F9F-356F-AD5DE3C2A70B}"/>
          </ac:spMkLst>
        </pc:spChg>
        <pc:spChg chg="add mod ord">
          <ac:chgData name="Priya Poojary" userId="S::priya.poojary@e42.ai::ec5bf75d-c1d2-4322-87b3-491b58227b42" providerId="AD" clId="Web-{AE189D7D-E963-6667-5A37-4DC8E9EC6817}" dt="2025-08-25T11:25:22.750" v="257" actId="1076"/>
          <ac:spMkLst>
            <pc:docMk/>
            <pc:sldMk cId="2942048213" sldId="1393"/>
            <ac:spMk id="19" creationId="{9A0258F7-4385-247E-81A8-A6969EC44068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34:26.179" v="305" actId="1076"/>
          <ac:spMkLst>
            <pc:docMk/>
            <pc:sldMk cId="2942048213" sldId="1393"/>
            <ac:spMk id="22" creationId="{5EA0D28C-2797-E98A-A0CF-5BD65F9B151E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19:45.292" v="189" actId="20577"/>
          <ac:spMkLst>
            <pc:docMk/>
            <pc:sldMk cId="2942048213" sldId="1393"/>
            <ac:spMk id="23" creationId="{C90448C1-401D-BA22-B04A-087ABDE46297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19:58.527" v="195" actId="20577"/>
          <ac:spMkLst>
            <pc:docMk/>
            <pc:sldMk cId="2942048213" sldId="1393"/>
            <ac:spMk id="24" creationId="{06FED630-C3DA-5268-F6E8-34B596619A99}"/>
          </ac:spMkLst>
        </pc:spChg>
        <pc:spChg chg="add mod">
          <ac:chgData name="Priya Poojary" userId="S::priya.poojary@e42.ai::ec5bf75d-c1d2-4322-87b3-491b58227b42" providerId="AD" clId="Web-{AE189D7D-E963-6667-5A37-4DC8E9EC6817}" dt="2025-08-25T11:34:19.804" v="304" actId="1076"/>
          <ac:spMkLst>
            <pc:docMk/>
            <pc:sldMk cId="2942048213" sldId="1393"/>
            <ac:spMk id="25" creationId="{C29BEF97-610C-32A3-CCBF-AE721E4CC507}"/>
          </ac:spMkLst>
        </pc:spChg>
        <pc:grpChg chg="mod ord">
          <ac:chgData name="Priya Poojary" userId="S::priya.poojary@e42.ai::ec5bf75d-c1d2-4322-87b3-491b58227b42" providerId="AD" clId="Web-{AE189D7D-E963-6667-5A37-4DC8E9EC6817}" dt="2025-08-25T11:17:57.572" v="151" actId="1076"/>
          <ac:grpSpMkLst>
            <pc:docMk/>
            <pc:sldMk cId="2942048213" sldId="1393"/>
            <ac:grpSpMk id="11" creationId="{C32D10CA-D703-6393-B2C7-1343C4829C26}"/>
          </ac:grpSpMkLst>
        </pc:grpChg>
        <pc:picChg chg="add del mod topLvl">
          <ac:chgData name="Priya Poojary" userId="S::priya.poojary@e42.ai::ec5bf75d-c1d2-4322-87b3-491b58227b42" providerId="AD" clId="Web-{AE189D7D-E963-6667-5A37-4DC8E9EC6817}" dt="2025-08-25T11:34:07.881" v="302" actId="14100"/>
          <ac:picMkLst>
            <pc:docMk/>
            <pc:sldMk cId="2942048213" sldId="1393"/>
            <ac:picMk id="6" creationId="{FF44474B-BA71-2585-91D1-74B2CB8FF03D}"/>
          </ac:picMkLst>
        </pc:picChg>
        <pc:picChg chg="mod">
          <ac:chgData name="Priya Poojary" userId="S::priya.poojary@e42.ai::ec5bf75d-c1d2-4322-87b3-491b58227b42" providerId="AD" clId="Web-{AE189D7D-E963-6667-5A37-4DC8E9EC6817}" dt="2025-08-25T11:17:32.072" v="140" actId="1076"/>
          <ac:picMkLst>
            <pc:docMk/>
            <pc:sldMk cId="2942048213" sldId="1393"/>
            <ac:picMk id="7" creationId="{BC5D660A-2B74-DE6B-1D9D-C27A8B3CC7FC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34:02.694" v="300" actId="1076"/>
          <ac:picMkLst>
            <pc:docMk/>
            <pc:sldMk cId="2942048213" sldId="1393"/>
            <ac:picMk id="27" creationId="{0460A678-BB00-0487-CD9B-6159411A10E2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31:54.848" v="274" actId="1076"/>
          <ac:picMkLst>
            <pc:docMk/>
            <pc:sldMk cId="2942048213" sldId="1393"/>
            <ac:picMk id="28" creationId="{30975AAC-DDE8-B6CB-CEF1-EA4AFD41E1F0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33:46.772" v="296" actId="1076"/>
          <ac:picMkLst>
            <pc:docMk/>
            <pc:sldMk cId="2942048213" sldId="1393"/>
            <ac:picMk id="29" creationId="{E29D8075-7BC9-3406-BDE6-25F2E792E34F}"/>
          </ac:picMkLst>
        </pc:picChg>
      </pc:sldChg>
      <pc:sldChg chg="modSp">
        <pc:chgData name="Priya Poojary" userId="S::priya.poojary@e42.ai::ec5bf75d-c1d2-4322-87b3-491b58227b42" providerId="AD" clId="Web-{AE189D7D-E963-6667-5A37-4DC8E9EC6817}" dt="2025-08-25T11:11:37.755" v="39" actId="1076"/>
        <pc:sldMkLst>
          <pc:docMk/>
          <pc:sldMk cId="1400353569" sldId="1394"/>
        </pc:sldMkLst>
        <pc:grpChg chg="mod">
          <ac:chgData name="Priya Poojary" userId="S::priya.poojary@e42.ai::ec5bf75d-c1d2-4322-87b3-491b58227b42" providerId="AD" clId="Web-{AE189D7D-E963-6667-5A37-4DC8E9EC6817}" dt="2025-08-25T11:11:37.755" v="39" actId="1076"/>
          <ac:grpSpMkLst>
            <pc:docMk/>
            <pc:sldMk cId="1400353569" sldId="1394"/>
            <ac:grpSpMk id="7" creationId="{E8B78BCF-A9CE-D771-17B9-3D3AC35F3404}"/>
          </ac:grpSpMkLst>
        </pc:grpChg>
      </pc:sldChg>
      <pc:sldChg chg="addSp delSp modSp">
        <pc:chgData name="Priya Poojary" userId="S::priya.poojary@e42.ai::ec5bf75d-c1d2-4322-87b3-491b58227b42" providerId="AD" clId="Web-{AE189D7D-E963-6667-5A37-4DC8E9EC6817}" dt="2025-08-25T11:17:14.900" v="135"/>
        <pc:sldMkLst>
          <pc:docMk/>
          <pc:sldMk cId="3186290808" sldId="1397"/>
        </pc:sldMkLst>
        <pc:spChg chg="add mod ord">
          <ac:chgData name="Priya Poojary" userId="S::priya.poojary@e42.ai::ec5bf75d-c1d2-4322-87b3-491b58227b42" providerId="AD" clId="Web-{AE189D7D-E963-6667-5A37-4DC8E9EC6817}" dt="2025-08-25T11:13:13.600" v="68" actId="1076"/>
          <ac:spMkLst>
            <pc:docMk/>
            <pc:sldMk cId="3186290808" sldId="1397"/>
            <ac:spMk id="17" creationId="{D89F0F25-5C08-621B-882D-32C1CB14A346}"/>
          </ac:spMkLst>
        </pc:spChg>
        <pc:spChg chg="add mod ord">
          <ac:chgData name="Priya Poojary" userId="S::priya.poojary@e42.ai::ec5bf75d-c1d2-4322-87b3-491b58227b42" providerId="AD" clId="Web-{AE189D7D-E963-6667-5A37-4DC8E9EC6817}" dt="2025-08-25T11:16:08.915" v="113" actId="1076"/>
          <ac:spMkLst>
            <pc:docMk/>
            <pc:sldMk cId="3186290808" sldId="1397"/>
            <ac:spMk id="19" creationId="{1BBD018F-83B9-B2C6-93A2-B076E91EA3F5}"/>
          </ac:spMkLst>
        </pc:spChg>
        <pc:spChg chg="add mod ord">
          <ac:chgData name="Priya Poojary" userId="S::priya.poojary@e42.ai::ec5bf75d-c1d2-4322-87b3-491b58227b42" providerId="AD" clId="Web-{AE189D7D-E963-6667-5A37-4DC8E9EC6817}" dt="2025-08-25T11:15:34.524" v="103" actId="1076"/>
          <ac:spMkLst>
            <pc:docMk/>
            <pc:sldMk cId="3186290808" sldId="1397"/>
            <ac:spMk id="22" creationId="{E56C3A4E-D93D-95FA-7C1A-F3666D829FAD}"/>
          </ac:spMkLst>
        </pc:spChg>
        <pc:spChg chg="add mod ord">
          <ac:chgData name="Priya Poojary" userId="S::priya.poojary@e42.ai::ec5bf75d-c1d2-4322-87b3-491b58227b42" providerId="AD" clId="Web-{AE189D7D-E963-6667-5A37-4DC8E9EC6817}" dt="2025-08-25T11:15:54.040" v="110" actId="1076"/>
          <ac:spMkLst>
            <pc:docMk/>
            <pc:sldMk cId="3186290808" sldId="1397"/>
            <ac:spMk id="23" creationId="{011A8A93-325C-537E-475B-6DBCA67C84F2}"/>
          </ac:spMkLst>
        </pc:spChg>
        <pc:spChg chg="add mod ord">
          <ac:chgData name="Priya Poojary" userId="S::priya.poojary@e42.ai::ec5bf75d-c1d2-4322-87b3-491b58227b42" providerId="AD" clId="Web-{AE189D7D-E963-6667-5A37-4DC8E9EC6817}" dt="2025-08-25T11:15:28.430" v="102" actId="1076"/>
          <ac:spMkLst>
            <pc:docMk/>
            <pc:sldMk cId="3186290808" sldId="1397"/>
            <ac:spMk id="24" creationId="{2DA9199A-A68A-8EAB-FF3B-426B3BCFE6FD}"/>
          </ac:spMkLst>
        </pc:spChg>
        <pc:spChg chg="mod ord">
          <ac:chgData name="Priya Poojary" userId="S::priya.poojary@e42.ai::ec5bf75d-c1d2-4322-87b3-491b58227b42" providerId="AD" clId="Web-{AE189D7D-E963-6667-5A37-4DC8E9EC6817}" dt="2025-08-25T11:16:41.290" v="122" actId="20577"/>
          <ac:spMkLst>
            <pc:docMk/>
            <pc:sldMk cId="3186290808" sldId="1397"/>
            <ac:spMk id="175" creationId="{91C65401-A67D-A6CF-80BD-CB1DC365CC38}"/>
          </ac:spMkLst>
        </pc:spChg>
        <pc:spChg chg="mod">
          <ac:chgData name="Priya Poojary" userId="S::priya.poojary@e42.ai::ec5bf75d-c1d2-4322-87b3-491b58227b42" providerId="AD" clId="Web-{AE189D7D-E963-6667-5A37-4DC8E9EC6817}" dt="2025-08-25T11:16:50.759" v="128" actId="20577"/>
          <ac:spMkLst>
            <pc:docMk/>
            <pc:sldMk cId="3186290808" sldId="1397"/>
            <ac:spMk id="176" creationId="{358BED8D-3245-82BA-24DB-3E5CA0521862}"/>
          </ac:spMkLst>
        </pc:spChg>
        <pc:spChg chg="mod">
          <ac:chgData name="Priya Poojary" userId="S::priya.poojary@e42.ai::ec5bf75d-c1d2-4322-87b3-491b58227b42" providerId="AD" clId="Web-{AE189D7D-E963-6667-5A37-4DC8E9EC6817}" dt="2025-08-25T11:16:46.009" v="124" actId="20577"/>
          <ac:spMkLst>
            <pc:docMk/>
            <pc:sldMk cId="3186290808" sldId="1397"/>
            <ac:spMk id="177" creationId="{33A5739E-EA47-5232-1CCC-C41B07F09CAA}"/>
          </ac:spMkLst>
        </pc:spChg>
        <pc:spChg chg="mod">
          <ac:chgData name="Priya Poojary" userId="S::priya.poojary@e42.ai::ec5bf75d-c1d2-4322-87b3-491b58227b42" providerId="AD" clId="Web-{AE189D7D-E963-6667-5A37-4DC8E9EC6817}" dt="2025-08-25T11:16:48.587" v="126" actId="20577"/>
          <ac:spMkLst>
            <pc:docMk/>
            <pc:sldMk cId="3186290808" sldId="1397"/>
            <ac:spMk id="178" creationId="{7782CF51-247B-0079-AFC6-385027383E8F}"/>
          </ac:spMkLst>
        </pc:spChg>
        <pc:spChg chg="mod">
          <ac:chgData name="Priya Poojary" userId="S::priya.poojary@e42.ai::ec5bf75d-c1d2-4322-87b3-491b58227b42" providerId="AD" clId="Web-{AE189D7D-E963-6667-5A37-4DC8E9EC6817}" dt="2025-08-25T11:16:52.103" v="130" actId="20577"/>
          <ac:spMkLst>
            <pc:docMk/>
            <pc:sldMk cId="3186290808" sldId="1397"/>
            <ac:spMk id="179" creationId="{32A3863E-2455-BDCD-5720-907A1EA2D098}"/>
          </ac:spMkLst>
        </pc:spChg>
        <pc:picChg chg="mod">
          <ac:chgData name="Priya Poojary" userId="S::priya.poojary@e42.ai::ec5bf75d-c1d2-4322-87b3-491b58227b42" providerId="AD" clId="Web-{AE189D7D-E963-6667-5A37-4DC8E9EC6817}" dt="2025-08-25T11:13:19.850" v="70" actId="1076"/>
          <ac:picMkLst>
            <pc:docMk/>
            <pc:sldMk cId="3186290808" sldId="1397"/>
            <ac:picMk id="21" creationId="{EBEFC1B9-ABA3-CE3B-BDBA-F3A974DC87D8}"/>
          </ac:picMkLst>
        </pc:picChg>
        <pc:picChg chg="mod">
          <ac:chgData name="Priya Poojary" userId="S::priya.poojary@e42.ai::ec5bf75d-c1d2-4322-87b3-491b58227b42" providerId="AD" clId="Web-{AE189D7D-E963-6667-5A37-4DC8E9EC6817}" dt="2025-08-25T11:16:16.384" v="115" actId="1076"/>
          <ac:picMkLst>
            <pc:docMk/>
            <pc:sldMk cId="3186290808" sldId="1397"/>
            <ac:picMk id="171" creationId="{AE5F3337-4815-C761-C0AE-4CD6F0B41578}"/>
          </ac:picMkLst>
        </pc:picChg>
        <pc:picChg chg="mod">
          <ac:chgData name="Priya Poojary" userId="S::priya.poojary@e42.ai::ec5bf75d-c1d2-4322-87b3-491b58227b42" providerId="AD" clId="Web-{AE189D7D-E963-6667-5A37-4DC8E9EC6817}" dt="2025-08-25T11:15:59.227" v="111" actId="1076"/>
          <ac:picMkLst>
            <pc:docMk/>
            <pc:sldMk cId="3186290808" sldId="1397"/>
            <ac:picMk id="172" creationId="{14999B9A-8004-83DC-3EDD-B62C4BD7D3D5}"/>
          </ac:picMkLst>
        </pc:picChg>
        <pc:picChg chg="mod">
          <ac:chgData name="Priya Poojary" userId="S::priya.poojary@e42.ai::ec5bf75d-c1d2-4322-87b3-491b58227b42" providerId="AD" clId="Web-{AE189D7D-E963-6667-5A37-4DC8E9EC6817}" dt="2025-08-25T11:15:36.087" v="104" actId="1076"/>
          <ac:picMkLst>
            <pc:docMk/>
            <pc:sldMk cId="3186290808" sldId="1397"/>
            <ac:picMk id="173" creationId="{761DF309-A4D5-165A-C365-49C034BA36F5}"/>
          </ac:picMkLst>
        </pc:picChg>
        <pc:picChg chg="mod ord">
          <ac:chgData name="Priya Poojary" userId="S::priya.poojary@e42.ai::ec5bf75d-c1d2-4322-87b3-491b58227b42" providerId="AD" clId="Web-{AE189D7D-E963-6667-5A37-4DC8E9EC6817}" dt="2025-08-25T11:15:25.071" v="101" actId="1076"/>
          <ac:picMkLst>
            <pc:docMk/>
            <pc:sldMk cId="3186290808" sldId="1397"/>
            <ac:picMk id="174" creationId="{643E71B7-35F4-9DC8-D80F-C9D0F8FB9527}"/>
          </ac:picMkLst>
        </pc:picChg>
      </pc:sldChg>
      <pc:sldChg chg="del">
        <pc:chgData name="Priya Poojary" userId="S::priya.poojary@e42.ai::ec5bf75d-c1d2-4322-87b3-491b58227b42" providerId="AD" clId="Web-{AE189D7D-E963-6667-5A37-4DC8E9EC6817}" dt="2025-08-25T11:28:15.939" v="258"/>
        <pc:sldMkLst>
          <pc:docMk/>
          <pc:sldMk cId="2633575260" sldId="1405"/>
        </pc:sldMkLst>
      </pc:sldChg>
      <pc:sldChg chg="modSp">
        <pc:chgData name="Priya Poojary" userId="S::priya.poojary@e42.ai::ec5bf75d-c1d2-4322-87b3-491b58227b42" providerId="AD" clId="Web-{AE189D7D-E963-6667-5A37-4DC8E9EC6817}" dt="2025-08-25T11:44:26.390" v="411"/>
        <pc:sldMkLst>
          <pc:docMk/>
          <pc:sldMk cId="267057191" sldId="1407"/>
        </pc:sldMkLst>
        <pc:spChg chg="mod">
          <ac:chgData name="Priya Poojary" userId="S::priya.poojary@e42.ai::ec5bf75d-c1d2-4322-87b3-491b58227b42" providerId="AD" clId="Web-{AE189D7D-E963-6667-5A37-4DC8E9EC6817}" dt="2025-08-25T11:44:26.390" v="411"/>
          <ac:spMkLst>
            <pc:docMk/>
            <pc:sldMk cId="267057191" sldId="1407"/>
            <ac:spMk id="3" creationId="{F93937D9-24D1-E833-CCC7-6A5BDFA4D5DE}"/>
          </ac:spMkLst>
        </pc:spChg>
        <pc:spChg chg="mod">
          <ac:chgData name="Priya Poojary" userId="S::priya.poojary@e42.ai::ec5bf75d-c1d2-4322-87b3-491b58227b42" providerId="AD" clId="Web-{AE189D7D-E963-6667-5A37-4DC8E9EC6817}" dt="2025-08-25T11:42:45.733" v="403" actId="14100"/>
          <ac:spMkLst>
            <pc:docMk/>
            <pc:sldMk cId="267057191" sldId="1407"/>
            <ac:spMk id="9" creationId="{7F6C1B47-12F6-2C00-E98F-FBA84461953A}"/>
          </ac:spMkLst>
        </pc:spChg>
      </pc:sldChg>
      <pc:sldChg chg="delSp modSp del">
        <pc:chgData name="Priya Poojary" userId="S::priya.poojary@e42.ai::ec5bf75d-c1d2-4322-87b3-491b58227b42" providerId="AD" clId="Web-{AE189D7D-E963-6667-5A37-4DC8E9EC6817}" dt="2025-08-25T11:41:45.107" v="392"/>
        <pc:sldMkLst>
          <pc:docMk/>
          <pc:sldMk cId="1998650134" sldId="1410"/>
        </pc:sldMkLst>
      </pc:sldChg>
      <pc:sldChg chg="modSp">
        <pc:chgData name="Priya Poojary" userId="S::priya.poojary@e42.ai::ec5bf75d-c1d2-4322-87b3-491b58227b42" providerId="AD" clId="Web-{AE189D7D-E963-6667-5A37-4DC8E9EC6817}" dt="2025-08-25T11:43:54.843" v="410"/>
        <pc:sldMkLst>
          <pc:docMk/>
          <pc:sldMk cId="3381896898" sldId="1414"/>
        </pc:sldMkLst>
        <pc:spChg chg="mod">
          <ac:chgData name="Priya Poojary" userId="S::priya.poojary@e42.ai::ec5bf75d-c1d2-4322-87b3-491b58227b42" providerId="AD" clId="Web-{AE189D7D-E963-6667-5A37-4DC8E9EC6817}" dt="2025-08-25T11:43:54.843" v="410"/>
          <ac:spMkLst>
            <pc:docMk/>
            <pc:sldMk cId="3381896898" sldId="1414"/>
            <ac:spMk id="3" creationId="{34F85230-6FF0-9EC5-BCB8-7A357B07DE57}"/>
          </ac:spMkLst>
        </pc:spChg>
      </pc:sldChg>
      <pc:sldChg chg="modSp">
        <pc:chgData name="Priya Poojary" userId="S::priya.poojary@e42.ai::ec5bf75d-c1d2-4322-87b3-491b58227b42" providerId="AD" clId="Web-{AE189D7D-E963-6667-5A37-4DC8E9EC6817}" dt="2025-08-25T12:22:28.963" v="423" actId="14100"/>
        <pc:sldMkLst>
          <pc:docMk/>
          <pc:sldMk cId="3140024993" sldId="1418"/>
        </pc:sldMkLst>
        <pc:spChg chg="mod">
          <ac:chgData name="Priya Poojary" userId="S::priya.poojary@e42.ai::ec5bf75d-c1d2-4322-87b3-491b58227b42" providerId="AD" clId="Web-{AE189D7D-E963-6667-5A37-4DC8E9EC6817}" dt="2025-08-25T11:44:52.250" v="414"/>
          <ac:spMkLst>
            <pc:docMk/>
            <pc:sldMk cId="3140024993" sldId="1418"/>
            <ac:spMk id="3" creationId="{5001483E-39BC-8D17-C6C9-BDBF88370DCD}"/>
          </ac:spMkLst>
        </pc:spChg>
        <pc:spChg chg="mod">
          <ac:chgData name="Priya Poojary" userId="S::priya.poojary@e42.ai::ec5bf75d-c1d2-4322-87b3-491b58227b42" providerId="AD" clId="Web-{AE189D7D-E963-6667-5A37-4DC8E9EC6817}" dt="2025-08-25T12:22:28.963" v="423" actId="14100"/>
          <ac:spMkLst>
            <pc:docMk/>
            <pc:sldMk cId="3140024993" sldId="1418"/>
            <ac:spMk id="9" creationId="{5751777E-62D1-53C8-15D1-554E306CC183}"/>
          </ac:spMkLst>
        </pc:spChg>
      </pc:sldChg>
      <pc:sldChg chg="addSp modSp">
        <pc:chgData name="Priya Poojary" userId="S::priya.poojary@e42.ai::ec5bf75d-c1d2-4322-87b3-491b58227b42" providerId="AD" clId="Web-{AE189D7D-E963-6667-5A37-4DC8E9EC6817}" dt="2025-08-25T09:13:56.733" v="27"/>
        <pc:sldMkLst>
          <pc:docMk/>
          <pc:sldMk cId="81853228" sldId="1421"/>
        </pc:sldMkLst>
        <pc:picChg chg="mod modCrop">
          <ac:chgData name="Priya Poojary" userId="S::priya.poojary@e42.ai::ec5bf75d-c1d2-4322-87b3-491b58227b42" providerId="AD" clId="Web-{AE189D7D-E963-6667-5A37-4DC8E9EC6817}" dt="2025-08-25T09:13:32.842" v="25" actId="1076"/>
          <ac:picMkLst>
            <pc:docMk/>
            <pc:sldMk cId="81853228" sldId="1421"/>
            <ac:picMk id="2" creationId="{47BF9052-07ED-4D18-0FF1-E2F72F9E104A}"/>
          </ac:picMkLst>
        </pc:picChg>
        <pc:picChg chg="add mod modCrop">
          <ac:chgData name="Priya Poojary" userId="S::priya.poojary@e42.ai::ec5bf75d-c1d2-4322-87b3-491b58227b42" providerId="AD" clId="Web-{AE189D7D-E963-6667-5A37-4DC8E9EC6817}" dt="2025-08-25T09:13:56.733" v="27"/>
          <ac:picMkLst>
            <pc:docMk/>
            <pc:sldMk cId="81853228" sldId="1421"/>
            <ac:picMk id="3" creationId="{85F54C9B-D6BF-42FB-9DF5-B2833E5C8A59}"/>
          </ac:picMkLst>
        </pc:picChg>
      </pc:sldChg>
      <pc:sldChg chg="del">
        <pc:chgData name="Priya Poojary" userId="S::priya.poojary@e42.ai::ec5bf75d-c1d2-4322-87b3-491b58227b42" providerId="AD" clId="Web-{AE189D7D-E963-6667-5A37-4DC8E9EC6817}" dt="2025-08-25T11:29:58.909" v="259"/>
        <pc:sldMkLst>
          <pc:docMk/>
          <pc:sldMk cId="690110941" sldId="1422"/>
        </pc:sldMkLst>
      </pc:sldChg>
      <pc:sldChg chg="addSp delSp modSp add replId">
        <pc:chgData name="Priya Poojary" userId="S::priya.poojary@e42.ai::ec5bf75d-c1d2-4322-87b3-491b58227b42" providerId="AD" clId="Web-{AE189D7D-E963-6667-5A37-4DC8E9EC6817}" dt="2025-08-25T12:38:34.284" v="439" actId="20577"/>
        <pc:sldMkLst>
          <pc:docMk/>
          <pc:sldMk cId="3160051854" sldId="1422"/>
        </pc:sldMkLst>
        <pc:spChg chg="mod">
          <ac:chgData name="Priya Poojary" userId="S::priya.poojary@e42.ai::ec5bf75d-c1d2-4322-87b3-491b58227b42" providerId="AD" clId="Web-{AE189D7D-E963-6667-5A37-4DC8E9EC6817}" dt="2025-08-25T12:38:34.284" v="439" actId="20577"/>
          <ac:spMkLst>
            <pc:docMk/>
            <pc:sldMk cId="3160051854" sldId="1422"/>
            <ac:spMk id="3" creationId="{6B27A0F5-F2A7-19D8-F0DF-9FA67CB35B26}"/>
          </ac:spMkLst>
        </pc:spChg>
        <pc:spChg chg="mod">
          <ac:chgData name="Priya Poojary" userId="S::priya.poojary@e42.ai::ec5bf75d-c1d2-4322-87b3-491b58227b42" providerId="AD" clId="Web-{AE189D7D-E963-6667-5A37-4DC8E9EC6817}" dt="2025-08-25T11:34:55.242" v="312" actId="1076"/>
          <ac:spMkLst>
            <pc:docMk/>
            <pc:sldMk cId="3160051854" sldId="1422"/>
            <ac:spMk id="4" creationId="{10970377-5F6D-F342-31B5-FF79E51A730A}"/>
          </ac:spMkLst>
        </pc:spChg>
        <pc:spChg chg="mod">
          <ac:chgData name="Priya Poojary" userId="S::priya.poojary@e42.ai::ec5bf75d-c1d2-4322-87b3-491b58227b42" providerId="AD" clId="Web-{AE189D7D-E963-6667-5A37-4DC8E9EC6817}" dt="2025-08-25T12:38:09.455" v="438" actId="20577"/>
          <ac:spMkLst>
            <pc:docMk/>
            <pc:sldMk cId="3160051854" sldId="1422"/>
            <ac:spMk id="22" creationId="{2E683F71-1AC1-A18B-17DE-4823C3C43E61}"/>
          </ac:spMkLst>
        </pc:spChg>
        <pc:spChg chg="mod">
          <ac:chgData name="Priya Poojary" userId="S::priya.poojary@e42.ai::ec5bf75d-c1d2-4322-87b3-491b58227b42" providerId="AD" clId="Web-{AE189D7D-E963-6667-5A37-4DC8E9EC6817}" dt="2025-08-25T11:41:11.841" v="384" actId="20577"/>
          <ac:spMkLst>
            <pc:docMk/>
            <pc:sldMk cId="3160051854" sldId="1422"/>
            <ac:spMk id="24" creationId="{AC56D732-602F-6829-A45E-C82C6CD45168}"/>
          </ac:spMkLst>
        </pc:spChg>
        <pc:spChg chg="mod">
          <ac:chgData name="Priya Poojary" userId="S::priya.poojary@e42.ai::ec5bf75d-c1d2-4322-87b3-491b58227b42" providerId="AD" clId="Web-{AE189D7D-E963-6667-5A37-4DC8E9EC6817}" dt="2025-08-25T11:36:49.259" v="354" actId="1076"/>
          <ac:spMkLst>
            <pc:docMk/>
            <pc:sldMk cId="3160051854" sldId="1422"/>
            <ac:spMk id="25" creationId="{E47BF901-EE1C-6328-F4E0-6B9B7504C8B7}"/>
          </ac:spMkLst>
        </pc:spChg>
        <pc:picChg chg="add mod">
          <ac:chgData name="Priya Poojary" userId="S::priya.poojary@e42.ai::ec5bf75d-c1d2-4322-87b3-491b58227b42" providerId="AD" clId="Web-{AE189D7D-E963-6667-5A37-4DC8E9EC6817}" dt="2025-08-25T11:38:10.948" v="363"/>
          <ac:picMkLst>
            <pc:docMk/>
            <pc:sldMk cId="3160051854" sldId="1422"/>
            <ac:picMk id="9" creationId="{EB9E66EF-ED9F-6A0D-817F-A19D306E5084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38:59.449" v="372" actId="1076"/>
          <ac:picMkLst>
            <pc:docMk/>
            <pc:sldMk cId="3160051854" sldId="1422"/>
            <ac:picMk id="10" creationId="{E79CA08D-A803-14A3-CCD4-A62B15EA364F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40:49.716" v="382"/>
          <ac:picMkLst>
            <pc:docMk/>
            <pc:sldMk cId="3160051854" sldId="1422"/>
            <ac:picMk id="15" creationId="{0DAA2A60-65A7-1FD5-77BC-215BA7597297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2:26:47.958" v="436" actId="1076"/>
          <ac:picMkLst>
            <pc:docMk/>
            <pc:sldMk cId="3160051854" sldId="1422"/>
            <ac:picMk id="21" creationId="{BF7D31D3-4A52-DD3C-C676-42DC990BD949}"/>
          </ac:picMkLst>
        </pc:picChg>
        <pc:picChg chg="add mod">
          <ac:chgData name="Priya Poojary" userId="S::priya.poojary@e42.ai::ec5bf75d-c1d2-4322-87b3-491b58227b42" providerId="AD" clId="Web-{AE189D7D-E963-6667-5A37-4DC8E9EC6817}" dt="2025-08-25T11:42:26.764" v="400"/>
          <ac:picMkLst>
            <pc:docMk/>
            <pc:sldMk cId="3160051854" sldId="1422"/>
            <ac:picMk id="30" creationId="{1331C0DF-B6F1-BC3D-B38C-FC3D62E1E1D3}"/>
          </ac:picMkLst>
        </pc:picChg>
      </pc:sldChg>
    </pc:docChg>
  </pc:docChgLst>
  <pc:docChgLst>
    <pc:chgData name="Sanjeev Menon" userId="S::sanjeev@e42.ai::6222b94e-e6b3-4109-b85f-c9847b858297" providerId="AD" clId="Web-{6AE397ED-B236-03A7-11B0-A5B2A559422C}"/>
    <pc:docChg chg="modSld">
      <pc:chgData name="Sanjeev Menon" userId="S::sanjeev@e42.ai::6222b94e-e6b3-4109-b85f-c9847b858297" providerId="AD" clId="Web-{6AE397ED-B236-03A7-11B0-A5B2A559422C}" dt="2025-07-25T12:50:13.294" v="3"/>
      <pc:docMkLst>
        <pc:docMk/>
      </pc:docMkLst>
      <pc:sldChg chg="addSp delSp modSp">
        <pc:chgData name="Sanjeev Menon" userId="S::sanjeev@e42.ai::6222b94e-e6b3-4109-b85f-c9847b858297" providerId="AD" clId="Web-{6AE397ED-B236-03A7-11B0-A5B2A559422C}" dt="2025-07-25T12:50:13.294" v="3"/>
        <pc:sldMkLst>
          <pc:docMk/>
          <pc:sldMk cId="275085732" sldId="457"/>
        </pc:sldMkLst>
      </pc:sldChg>
    </pc:docChg>
  </pc:docChgLst>
  <pc:docChgLst>
    <pc:chgData name="Aryaa Digrajkar" userId="S::aryaa.digrajkar@e42.ai::848d2501-e194-4e3d-9344-75dc859bba96" providerId="AD" clId="Web-{D3DC23A9-83EF-34DD-EFF1-BB7D574643D0}"/>
    <pc:docChg chg="addSld delSld modSld">
      <pc:chgData name="Aryaa Digrajkar" userId="S::aryaa.digrajkar@e42.ai::848d2501-e194-4e3d-9344-75dc859bba96" providerId="AD" clId="Web-{D3DC23A9-83EF-34DD-EFF1-BB7D574643D0}" dt="2025-08-19T14:17:31.144" v="186"/>
      <pc:docMkLst>
        <pc:docMk/>
      </pc:docMkLst>
      <pc:sldChg chg="del">
        <pc:chgData name="Aryaa Digrajkar" userId="S::aryaa.digrajkar@e42.ai::848d2501-e194-4e3d-9344-75dc859bba96" providerId="AD" clId="Web-{D3DC23A9-83EF-34DD-EFF1-BB7D574643D0}" dt="2025-08-19T14:17:31.144" v="186"/>
        <pc:sldMkLst>
          <pc:docMk/>
          <pc:sldMk cId="3579633122" sldId="1413"/>
        </pc:sldMkLst>
      </pc:sldChg>
      <pc:sldChg chg="addSp delSp modSp add replId">
        <pc:chgData name="Aryaa Digrajkar" userId="S::aryaa.digrajkar@e42.ai::848d2501-e194-4e3d-9344-75dc859bba96" providerId="AD" clId="Web-{D3DC23A9-83EF-34DD-EFF1-BB7D574643D0}" dt="2025-08-19T14:17:21.159" v="185"/>
        <pc:sldMkLst>
          <pc:docMk/>
          <pc:sldMk cId="3334651389" sldId="1416"/>
        </pc:sldMkLst>
        <pc:spChg chg="mod topLvl">
          <ac:chgData name="Aryaa Digrajkar" userId="S::aryaa.digrajkar@e42.ai::848d2501-e194-4e3d-9344-75dc859bba96" providerId="AD" clId="Web-{D3DC23A9-83EF-34DD-EFF1-BB7D574643D0}" dt="2025-08-19T14:14:11.495" v="158" actId="14100"/>
          <ac:spMkLst>
            <pc:docMk/>
            <pc:sldMk cId="3334651389" sldId="1416"/>
            <ac:spMk id="2" creationId="{E91CC6F8-2927-44BB-4089-F21AE4F5C81B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6:16.563" v="177" actId="1076"/>
          <ac:spMkLst>
            <pc:docMk/>
            <pc:sldMk cId="3334651389" sldId="1416"/>
            <ac:spMk id="3" creationId="{AABAEA2A-E4C0-E76E-5DA1-C11260485802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04.555" v="136" actId="1076"/>
          <ac:spMkLst>
            <pc:docMk/>
            <pc:sldMk cId="3334651389" sldId="1416"/>
            <ac:spMk id="5" creationId="{3630A82C-F54A-557C-6AFD-C6F8F037ED56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11.180" v="139" actId="1076"/>
          <ac:spMkLst>
            <pc:docMk/>
            <pc:sldMk cId="3334651389" sldId="1416"/>
            <ac:spMk id="6" creationId="{4A1DAC8C-F6FB-504E-6277-3C317489B04C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6:27.329" v="179" actId="14100"/>
          <ac:spMkLst>
            <pc:docMk/>
            <pc:sldMk cId="3334651389" sldId="1416"/>
            <ac:spMk id="8" creationId="{57A78CFC-03E6-EAFF-6ABF-61651B56623A}"/>
          </ac:spMkLst>
        </pc:spChg>
        <pc:spChg chg="topLvl">
          <ac:chgData name="Aryaa Digrajkar" userId="S::aryaa.digrajkar@e42.ai::848d2501-e194-4e3d-9344-75dc859bba96" providerId="AD" clId="Web-{D3DC23A9-83EF-34DD-EFF1-BB7D574643D0}" dt="2025-08-19T14:15:51.171" v="172"/>
          <ac:spMkLst>
            <pc:docMk/>
            <pc:sldMk cId="3334651389" sldId="1416"/>
            <ac:spMk id="9" creationId="{D69DE1D5-5536-27B7-F0D9-B12377E30845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44.369" v="151" actId="1076"/>
          <ac:spMkLst>
            <pc:docMk/>
            <pc:sldMk cId="3334651389" sldId="1416"/>
            <ac:spMk id="10" creationId="{F78B27EC-C72B-51D5-E3A2-C401BE3F1624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5:14.404" v="165" actId="1076"/>
          <ac:spMkLst>
            <pc:docMk/>
            <pc:sldMk cId="3334651389" sldId="1416"/>
            <ac:spMk id="11" creationId="{365E1984-FFD5-425F-56C1-32A0AF891F6C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7:08.502" v="184" actId="20577"/>
          <ac:spMkLst>
            <pc:docMk/>
            <pc:sldMk cId="3334651389" sldId="1416"/>
            <ac:spMk id="12" creationId="{C5079E1E-3DCA-BD5E-E997-7B77C509C709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4:08.792" v="157" actId="14100"/>
          <ac:spMkLst>
            <pc:docMk/>
            <pc:sldMk cId="3334651389" sldId="1416"/>
            <ac:spMk id="13" creationId="{BF89C346-4F9B-51A7-43B9-06093FAAC1D7}"/>
          </ac:spMkLst>
        </pc:spChg>
        <pc:spChg chg="add del mod topLvl">
          <ac:chgData name="Aryaa Digrajkar" userId="S::aryaa.digrajkar@e42.ai::848d2501-e194-4e3d-9344-75dc859bba96" providerId="AD" clId="Web-{D3DC23A9-83EF-34DD-EFF1-BB7D574643D0}" dt="2025-08-19T14:14:05.682" v="156" actId="14100"/>
          <ac:spMkLst>
            <pc:docMk/>
            <pc:sldMk cId="3334651389" sldId="1416"/>
            <ac:spMk id="14" creationId="{73832929-E826-BFC3-E628-D7A7A8E8E346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3:54.213" v="153" actId="14100"/>
          <ac:spMkLst>
            <pc:docMk/>
            <pc:sldMk cId="3334651389" sldId="1416"/>
            <ac:spMk id="15" creationId="{F73D0AEA-CEF7-017C-6570-B2AC4844F8EE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4:02.244" v="155" actId="14100"/>
          <ac:spMkLst>
            <pc:docMk/>
            <pc:sldMk cId="3334651389" sldId="1416"/>
            <ac:spMk id="16" creationId="{AFA8BA2D-5012-2297-8011-7D9818204EC7}"/>
          </ac:spMkLst>
        </pc:spChg>
        <pc:spChg chg="topLvl">
          <ac:chgData name="Aryaa Digrajkar" userId="S::aryaa.digrajkar@e42.ai::848d2501-e194-4e3d-9344-75dc859bba96" providerId="AD" clId="Web-{D3DC23A9-83EF-34DD-EFF1-BB7D574643D0}" dt="2025-08-19T14:14:33.777" v="159"/>
          <ac:spMkLst>
            <pc:docMk/>
            <pc:sldMk cId="3334651389" sldId="1416"/>
            <ac:spMk id="17" creationId="{FA6CC7F7-53A0-A727-47AD-83B696D2B35B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4:51.543" v="161" actId="14100"/>
          <ac:spMkLst>
            <pc:docMk/>
            <pc:sldMk cId="3334651389" sldId="1416"/>
            <ac:spMk id="18" creationId="{FBA3F270-426F-5828-A6C7-376DA6B0EECB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4:56.028" v="162" actId="14100"/>
          <ac:spMkLst>
            <pc:docMk/>
            <pc:sldMk cId="3334651389" sldId="1416"/>
            <ac:spMk id="19" creationId="{0F620953-333E-4810-72AC-3CC0219211EC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5:01.153" v="163" actId="14100"/>
          <ac:spMkLst>
            <pc:docMk/>
            <pc:sldMk cId="3334651389" sldId="1416"/>
            <ac:spMk id="21" creationId="{C1CEE6E3-80B6-4AFE-CD76-2A8532D8E7FE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04.523" v="135" actId="1076"/>
          <ac:spMkLst>
            <pc:docMk/>
            <pc:sldMk cId="3334651389" sldId="1416"/>
            <ac:spMk id="23" creationId="{0AAD5F46-609D-98C8-5288-55568CFD33A7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11.133" v="138" actId="1076"/>
          <ac:spMkLst>
            <pc:docMk/>
            <pc:sldMk cId="3334651389" sldId="1416"/>
            <ac:spMk id="24" creationId="{9B97FBD8-8625-5B00-9BEF-A8DD17C5DB64}"/>
          </ac:spMkLst>
        </pc:spChg>
        <pc:spChg chg="add del mod">
          <ac:chgData name="Aryaa Digrajkar" userId="S::aryaa.digrajkar@e42.ai::848d2501-e194-4e3d-9344-75dc859bba96" providerId="AD" clId="Web-{D3DC23A9-83EF-34DD-EFF1-BB7D574643D0}" dt="2025-08-19T14:13:21.618" v="141" actId="1076"/>
          <ac:spMkLst>
            <pc:docMk/>
            <pc:sldMk cId="3334651389" sldId="1416"/>
            <ac:spMk id="25" creationId="{23E4D4DF-2542-32C7-BC28-C310EADB9181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6:05.812" v="175" actId="1076"/>
          <ac:spMkLst>
            <pc:docMk/>
            <pc:sldMk cId="3334651389" sldId="1416"/>
            <ac:spMk id="26" creationId="{A9E18568-F6BE-BAB6-215E-0747BEB7CF8A}"/>
          </ac:spMkLst>
        </pc:spChg>
        <pc:spChg chg="mod">
          <ac:chgData name="Aryaa Digrajkar" userId="S::aryaa.digrajkar@e42.ai::848d2501-e194-4e3d-9344-75dc859bba96" providerId="AD" clId="Web-{D3DC23A9-83EF-34DD-EFF1-BB7D574643D0}" dt="2025-08-19T14:13:44.322" v="150" actId="1076"/>
          <ac:spMkLst>
            <pc:docMk/>
            <pc:sldMk cId="3334651389" sldId="1416"/>
            <ac:spMk id="27" creationId="{E96D32A8-1636-117F-07EE-498013DCCC74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6:21.110" v="178" actId="1076"/>
          <ac:spMkLst>
            <pc:docMk/>
            <pc:sldMk cId="3334651389" sldId="1416"/>
            <ac:spMk id="28" creationId="{88F6FFE1-D1FB-0823-41D1-F520AA541566}"/>
          </ac:spMkLst>
        </pc:spChg>
        <pc:spChg chg="topLvl">
          <ac:chgData name="Aryaa Digrajkar" userId="S::aryaa.digrajkar@e42.ai::848d2501-e194-4e3d-9344-75dc859bba96" providerId="AD" clId="Web-{D3DC23A9-83EF-34DD-EFF1-BB7D574643D0}" dt="2025-08-19T14:15:51.171" v="172"/>
          <ac:spMkLst>
            <pc:docMk/>
            <pc:sldMk cId="3334651389" sldId="1416"/>
            <ac:spMk id="29" creationId="{A28EFEB0-3B71-D604-768C-100EB7BF3C25}"/>
          </ac:spMkLst>
        </pc:spChg>
        <pc:spChg chg="topLvl">
          <ac:chgData name="Aryaa Digrajkar" userId="S::aryaa.digrajkar@e42.ai::848d2501-e194-4e3d-9344-75dc859bba96" providerId="AD" clId="Web-{D3DC23A9-83EF-34DD-EFF1-BB7D574643D0}" dt="2025-08-19T14:15:51.171" v="172"/>
          <ac:spMkLst>
            <pc:docMk/>
            <pc:sldMk cId="3334651389" sldId="1416"/>
            <ac:spMk id="30" creationId="{10CF2E38-7CC3-68A7-5EB8-79C3BBBE8197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5:58.687" v="173" actId="1076"/>
          <ac:spMkLst>
            <pc:docMk/>
            <pc:sldMk cId="3334651389" sldId="1416"/>
            <ac:spMk id="31" creationId="{887F1ECB-F541-4AA9-AECC-E736F2CFB93A}"/>
          </ac:spMkLst>
        </pc:spChg>
        <pc:spChg chg="mod ord topLvl">
          <ac:chgData name="Aryaa Digrajkar" userId="S::aryaa.digrajkar@e42.ai::848d2501-e194-4e3d-9344-75dc859bba96" providerId="AD" clId="Web-{D3DC23A9-83EF-34DD-EFF1-BB7D574643D0}" dt="2025-08-19T14:15:05.763" v="164" actId="14100"/>
          <ac:spMkLst>
            <pc:docMk/>
            <pc:sldMk cId="3334651389" sldId="1416"/>
            <ac:spMk id="33" creationId="{9D6ACD6E-7F93-51B1-6DC4-2632E1B52045}"/>
          </ac:spMkLst>
        </pc:spChg>
        <pc:spChg chg="topLvl">
          <ac:chgData name="Aryaa Digrajkar" userId="S::aryaa.digrajkar@e42.ai::848d2501-e194-4e3d-9344-75dc859bba96" providerId="AD" clId="Web-{D3DC23A9-83EF-34DD-EFF1-BB7D574643D0}" dt="2025-08-19T14:15:51.171" v="172"/>
          <ac:spMkLst>
            <pc:docMk/>
            <pc:sldMk cId="3334651389" sldId="1416"/>
            <ac:spMk id="34" creationId="{D6F1F4F7-BBCF-1527-A46E-32CAEAB3BFBD}"/>
          </ac:spMkLst>
        </pc:spChg>
        <pc:spChg chg="mod topLvl">
          <ac:chgData name="Aryaa Digrajkar" userId="S::aryaa.digrajkar@e42.ai::848d2501-e194-4e3d-9344-75dc859bba96" providerId="AD" clId="Web-{D3DC23A9-83EF-34DD-EFF1-BB7D574643D0}" dt="2025-08-19T14:16:40.095" v="180" actId="1076"/>
          <ac:spMkLst>
            <pc:docMk/>
            <pc:sldMk cId="3334651389" sldId="1416"/>
            <ac:spMk id="35" creationId="{8091C9CA-7227-40A1-19BB-73631B349E57}"/>
          </ac:spMkLst>
        </pc:spChg>
        <pc:spChg chg="add mod">
          <ac:chgData name="Aryaa Digrajkar" userId="S::aryaa.digrajkar@e42.ai::848d2501-e194-4e3d-9344-75dc859bba96" providerId="AD" clId="Web-{D3DC23A9-83EF-34DD-EFF1-BB7D574643D0}" dt="2025-08-19T14:17:21.159" v="185"/>
          <ac:spMkLst>
            <pc:docMk/>
            <pc:sldMk cId="3334651389" sldId="1416"/>
            <ac:spMk id="50" creationId="{DEFB22E2-4A0B-9DD4-01A2-01E9D677B081}"/>
          </ac:spMkLst>
        </pc:spChg>
      </pc:sldChg>
    </pc:docChg>
  </pc:docChgLst>
  <pc:docChgLst>
    <pc:chgData name="Aryaa Digrajkar" userId="S::aryaa.digrajkar@e42.ai::848d2501-e194-4e3d-9344-75dc859bba96" providerId="AD" clId="Web-{B9A83E80-5924-1398-E7CA-9697B9920D68}"/>
    <pc:docChg chg="modSld sldOrd">
      <pc:chgData name="Aryaa Digrajkar" userId="S::aryaa.digrajkar@e42.ai::848d2501-e194-4e3d-9344-75dc859bba96" providerId="AD" clId="Web-{B9A83E80-5924-1398-E7CA-9697B9920D68}" dt="2025-07-08T09:15:48.482" v="46" actId="20577"/>
      <pc:docMkLst>
        <pc:docMk/>
      </pc:docMkLst>
      <pc:sldChg chg="modSp ord">
        <pc:chgData name="Aryaa Digrajkar" userId="S::aryaa.digrajkar@e42.ai::848d2501-e194-4e3d-9344-75dc859bba96" providerId="AD" clId="Web-{B9A83E80-5924-1398-E7CA-9697B9920D68}" dt="2025-07-08T09:13:46.680" v="34"/>
        <pc:sldMkLst>
          <pc:docMk/>
          <pc:sldMk cId="1330526706" sldId="400"/>
        </pc:sldMkLst>
      </pc:sldChg>
      <pc:sldChg chg="mod modShow">
        <pc:chgData name="Aryaa Digrajkar" userId="S::aryaa.digrajkar@e42.ai::848d2501-e194-4e3d-9344-75dc859bba96" providerId="AD" clId="Web-{B9A83E80-5924-1398-E7CA-9697B9920D68}" dt="2025-07-08T09:12:27.021" v="13"/>
        <pc:sldMkLst>
          <pc:docMk/>
          <pc:sldMk cId="3873411233" sldId="408"/>
        </pc:sldMkLst>
      </pc:sldChg>
      <pc:sldChg chg="mod modShow">
        <pc:chgData name="Aryaa Digrajkar" userId="S::aryaa.digrajkar@e42.ai::848d2501-e194-4e3d-9344-75dc859bba96" providerId="AD" clId="Web-{B9A83E80-5924-1398-E7CA-9697B9920D68}" dt="2025-07-08T09:12:24.849" v="12"/>
        <pc:sldMkLst>
          <pc:docMk/>
          <pc:sldMk cId="1922793325" sldId="412"/>
        </pc:sldMkLst>
      </pc:sldChg>
      <pc:sldChg chg="modSp">
        <pc:chgData name="Aryaa Digrajkar" userId="S::aryaa.digrajkar@e42.ai::848d2501-e194-4e3d-9344-75dc859bba96" providerId="AD" clId="Web-{B9A83E80-5924-1398-E7CA-9697B9920D68}" dt="2025-07-08T09:15:48.482" v="46" actId="20577"/>
        <pc:sldMkLst>
          <pc:docMk/>
          <pc:sldMk cId="2114014093" sldId="419"/>
        </pc:sldMkLst>
      </pc:sldChg>
      <pc:sldChg chg="addSp">
        <pc:chgData name="Aryaa Digrajkar" userId="S::aryaa.digrajkar@e42.ai::848d2501-e194-4e3d-9344-75dc859bba96" providerId="AD" clId="Web-{B9A83E80-5924-1398-E7CA-9697B9920D68}" dt="2025-07-08T09:15:19.137" v="36"/>
        <pc:sldMkLst>
          <pc:docMk/>
          <pc:sldMk cId="569007969" sldId="432"/>
        </pc:sldMkLst>
      </pc:sldChg>
      <pc:sldChg chg="ord">
        <pc:chgData name="Aryaa Digrajkar" userId="S::aryaa.digrajkar@e42.ai::848d2501-e194-4e3d-9344-75dc859bba96" providerId="AD" clId="Web-{B9A83E80-5924-1398-E7CA-9697B9920D68}" dt="2025-07-08T09:15:07.136" v="35"/>
        <pc:sldMkLst>
          <pc:docMk/>
          <pc:sldMk cId="4104954408" sldId="440"/>
        </pc:sldMkLst>
      </pc:sldChg>
      <pc:sldChg chg="modSp">
        <pc:chgData name="Aryaa Digrajkar" userId="S::aryaa.digrajkar@e42.ai::848d2501-e194-4e3d-9344-75dc859bba96" providerId="AD" clId="Web-{B9A83E80-5924-1398-E7CA-9697B9920D68}" dt="2025-07-08T09:13:34.367" v="33" actId="20577"/>
        <pc:sldMkLst>
          <pc:docMk/>
          <pc:sldMk cId="1559403779" sldId="454"/>
        </pc:sldMkLst>
      </pc:sldChg>
    </pc:docChg>
  </pc:docChgLst>
  <pc:docChgLst>
    <pc:chgData name="Priya Poojary" userId="S::priya.poojary@e42.ai::ec5bf75d-c1d2-4322-87b3-491b58227b42" providerId="AD" clId="Web-{E9929349-0106-BBF7-43EB-DF240B2A7266}"/>
    <pc:docChg chg="addSld delSld modSld sldOrd addMainMaster">
      <pc:chgData name="Priya Poojary" userId="S::priya.poojary@e42.ai::ec5bf75d-c1d2-4322-87b3-491b58227b42" providerId="AD" clId="Web-{E9929349-0106-BBF7-43EB-DF240B2A7266}" dt="2025-07-09T13:00:04.782" v="713"/>
      <pc:docMkLst>
        <pc:docMk/>
      </pc:docMkLst>
      <pc:sldChg chg="addSp delSp modSp add">
        <pc:chgData name="Priya Poojary" userId="S::priya.poojary@e42.ai::ec5bf75d-c1d2-4322-87b3-491b58227b42" providerId="AD" clId="Web-{E9929349-0106-BBF7-43EB-DF240B2A7266}" dt="2025-07-09T12:57:45.077" v="679"/>
        <pc:sldMkLst>
          <pc:docMk/>
          <pc:sldMk cId="1888453217" sldId="309"/>
        </pc:sldMkLst>
      </pc:sldChg>
      <pc:sldChg chg="addSp delSp modSp mod modClrScheme chgLayout">
        <pc:chgData name="Priya Poojary" userId="S::priya.poojary@e42.ai::ec5bf75d-c1d2-4322-87b3-491b58227b42" providerId="AD" clId="Web-{E9929349-0106-BBF7-43EB-DF240B2A7266}" dt="2025-07-09T12:14:31.658" v="390"/>
        <pc:sldMkLst>
          <pc:docMk/>
          <pc:sldMk cId="2377938946" sldId="334"/>
        </pc:sldMkLst>
      </pc:sldChg>
      <pc:sldChg chg="modSp mod modShow">
        <pc:chgData name="Priya Poojary" userId="S::priya.poojary@e42.ai::ec5bf75d-c1d2-4322-87b3-491b58227b42" providerId="AD" clId="Web-{E9929349-0106-BBF7-43EB-DF240B2A7266}" dt="2025-07-09T12:11:18.734" v="340" actId="1076"/>
        <pc:sldMkLst>
          <pc:docMk/>
          <pc:sldMk cId="1240945433" sldId="399"/>
        </pc:sldMkLst>
      </pc:sldChg>
      <pc:sldChg chg="addSp delSp">
        <pc:chgData name="Priya Poojary" userId="S::priya.poojary@e42.ai::ec5bf75d-c1d2-4322-87b3-491b58227b42" providerId="AD" clId="Web-{E9929349-0106-BBF7-43EB-DF240B2A7266}" dt="2025-07-09T12:13:58.720" v="387"/>
        <pc:sldMkLst>
          <pc:docMk/>
          <pc:sldMk cId="3453939775" sldId="402"/>
        </pc:sldMkLst>
      </pc:sldChg>
      <pc:sldChg chg="addSp delSp">
        <pc:chgData name="Priya Poojary" userId="S::priya.poojary@e42.ai::ec5bf75d-c1d2-4322-87b3-491b58227b42" providerId="AD" clId="Web-{E9929349-0106-BBF7-43EB-DF240B2A7266}" dt="2025-07-09T12:13:13.407" v="371"/>
        <pc:sldMkLst>
          <pc:docMk/>
          <pc:sldMk cId="3474503760" sldId="404"/>
        </pc:sldMkLst>
      </pc:sldChg>
      <pc:sldChg chg="addSp delSp del ord">
        <pc:chgData name="Priya Poojary" userId="S::priya.poojary@e42.ai::ec5bf75d-c1d2-4322-87b3-491b58227b42" providerId="AD" clId="Web-{E9929349-0106-BBF7-43EB-DF240B2A7266}" dt="2025-07-09T12:31:16.138" v="473"/>
        <pc:sldMkLst>
          <pc:docMk/>
          <pc:sldMk cId="2114014093" sldId="419"/>
        </pc:sldMkLst>
      </pc:sldChg>
      <pc:sldChg chg="addSp delSp modSp del mod modClrScheme chgLayout">
        <pc:chgData name="Priya Poojary" userId="S::priya.poojary@e42.ai::ec5bf75d-c1d2-4322-87b3-491b58227b42" providerId="AD" clId="Web-{E9929349-0106-BBF7-43EB-DF240B2A7266}" dt="2025-07-09T11:57:06.896" v="302"/>
        <pc:sldMkLst>
          <pc:docMk/>
          <pc:sldMk cId="569007969" sldId="432"/>
        </pc:sldMkLst>
      </pc:sldChg>
      <pc:sldChg chg="del">
        <pc:chgData name="Priya Poojary" userId="S::priya.poojary@e42.ai::ec5bf75d-c1d2-4322-87b3-491b58227b42" providerId="AD" clId="Web-{E9929349-0106-BBF7-43EB-DF240B2A7266}" dt="2025-07-09T11:25:29.875" v="70"/>
        <pc:sldMkLst>
          <pc:docMk/>
          <pc:sldMk cId="1618055062" sldId="437"/>
        </pc:sldMkLst>
      </pc:sldChg>
      <pc:sldChg chg="addSp delSp mod modShow">
        <pc:chgData name="Priya Poojary" userId="S::priya.poojary@e42.ai::ec5bf75d-c1d2-4322-87b3-491b58227b42" providerId="AD" clId="Web-{E9929349-0106-BBF7-43EB-DF240B2A7266}" dt="2025-07-09T12:13:33.814" v="379"/>
        <pc:sldMkLst>
          <pc:docMk/>
          <pc:sldMk cId="4104954408" sldId="440"/>
        </pc:sldMkLst>
      </pc:sldChg>
      <pc:sldChg chg="addSp delSp">
        <pc:chgData name="Priya Poojary" userId="S::priya.poojary@e42.ai::ec5bf75d-c1d2-4322-87b3-491b58227b42" providerId="AD" clId="Web-{E9929349-0106-BBF7-43EB-DF240B2A7266}" dt="2025-07-09T12:13:04.501" v="369"/>
        <pc:sldMkLst>
          <pc:docMk/>
          <pc:sldMk cId="1559403779" sldId="454"/>
        </pc:sldMkLst>
      </pc:sldChg>
      <pc:sldChg chg="addSp delSp">
        <pc:chgData name="Priya Poojary" userId="S::priya.poojary@e42.ai::ec5bf75d-c1d2-4322-87b3-491b58227b42" providerId="AD" clId="Web-{E9929349-0106-BBF7-43EB-DF240B2A7266}" dt="2025-07-09T12:13:23.735" v="373"/>
        <pc:sldMkLst>
          <pc:docMk/>
          <pc:sldMk cId="3401397226" sldId="455"/>
        </pc:sldMkLst>
      </pc:sldChg>
      <pc:sldChg chg="addSp delSp modSp mod modShow">
        <pc:chgData name="Priya Poojary" userId="S::priya.poojary@e42.ai::ec5bf75d-c1d2-4322-87b3-491b58227b42" providerId="AD" clId="Web-{E9929349-0106-BBF7-43EB-DF240B2A7266}" dt="2025-07-09T12:13:03.470" v="367"/>
        <pc:sldMkLst>
          <pc:docMk/>
          <pc:sldMk cId="2290846652" sldId="456"/>
        </pc:sldMkLst>
      </pc:sldChg>
      <pc:sldChg chg="addSp delSp">
        <pc:chgData name="Priya Poojary" userId="S::priya.poojary@e42.ai::ec5bf75d-c1d2-4322-87b3-491b58227b42" providerId="AD" clId="Web-{E9929349-0106-BBF7-43EB-DF240B2A7266}" dt="2025-07-09T12:13:25.173" v="375"/>
        <pc:sldMkLst>
          <pc:docMk/>
          <pc:sldMk cId="275085732" sldId="457"/>
        </pc:sldMkLst>
      </pc:sldChg>
      <pc:sldChg chg="addSp delSp modSp mod modClrScheme chgLayout modNotes">
        <pc:chgData name="Priya Poojary" userId="S::priya.poojary@e42.ai::ec5bf75d-c1d2-4322-87b3-491b58227b42" providerId="AD" clId="Web-{E9929349-0106-BBF7-43EB-DF240B2A7266}" dt="2025-07-09T12:13:26.689" v="377"/>
        <pc:sldMkLst>
          <pc:docMk/>
          <pc:sldMk cId="1882404276" sldId="458"/>
        </pc:sldMkLst>
      </pc:sldChg>
      <pc:sldChg chg="addSp delSp add mod replId modShow">
        <pc:chgData name="Priya Poojary" userId="S::priya.poojary@e42.ai::ec5bf75d-c1d2-4322-87b3-491b58227b42" providerId="AD" clId="Web-{E9929349-0106-BBF7-43EB-DF240B2A7266}" dt="2025-07-09T12:13:36.142" v="381"/>
        <pc:sldMkLst>
          <pc:docMk/>
          <pc:sldMk cId="107244141" sldId="459"/>
        </pc:sldMkLst>
      </pc:sldChg>
      <pc:sldChg chg="new del">
        <pc:chgData name="Priya Poojary" userId="S::priya.poojary@e42.ai::ec5bf75d-c1d2-4322-87b3-491b58227b42" providerId="AD" clId="Web-{E9929349-0106-BBF7-43EB-DF240B2A7266}" dt="2025-07-09T11:28:08.065" v="72"/>
        <pc:sldMkLst>
          <pc:docMk/>
          <pc:sldMk cId="1243242029" sldId="459"/>
        </pc:sldMkLst>
      </pc:sldChg>
      <pc:sldChg chg="addSp delSp modSp add mod replId modClrScheme chgLayout">
        <pc:chgData name="Priya Poojary" userId="S::priya.poojary@e42.ai::ec5bf75d-c1d2-4322-87b3-491b58227b42" providerId="AD" clId="Web-{E9929349-0106-BBF7-43EB-DF240B2A7266}" dt="2025-07-09T12:33:52.562" v="498" actId="1076"/>
        <pc:sldMkLst>
          <pc:docMk/>
          <pc:sldMk cId="3594845196" sldId="460"/>
        </pc:sldMkLst>
      </pc:sldChg>
      <pc:sldChg chg="addSp modSp add replId">
        <pc:chgData name="Priya Poojary" userId="S::priya.poojary@e42.ai::ec5bf75d-c1d2-4322-87b3-491b58227b42" providerId="AD" clId="Web-{E9929349-0106-BBF7-43EB-DF240B2A7266}" dt="2025-07-09T12:28:45.574" v="472"/>
        <pc:sldMkLst>
          <pc:docMk/>
          <pc:sldMk cId="2400487137" sldId="461"/>
        </pc:sldMkLst>
      </pc:sldChg>
      <pc:sldChg chg="add">
        <pc:chgData name="Priya Poojary" userId="S::priya.poojary@e42.ai::ec5bf75d-c1d2-4322-87b3-491b58227b42" providerId="AD" clId="Web-{E9929349-0106-BBF7-43EB-DF240B2A7266}" dt="2025-07-09T12:34:39.140" v="499"/>
        <pc:sldMkLst>
          <pc:docMk/>
          <pc:sldMk cId="743657554" sldId="1344"/>
        </pc:sldMkLst>
      </pc:sldChg>
      <pc:sldChg chg="addSp delSp modSp add mod replId modClrScheme chgLayout">
        <pc:chgData name="Priya Poojary" userId="S::priya.poojary@e42.ai::ec5bf75d-c1d2-4322-87b3-491b58227b42" providerId="AD" clId="Web-{E9929349-0106-BBF7-43EB-DF240B2A7266}" dt="2025-07-09T13:00:04.782" v="713"/>
        <pc:sldMkLst>
          <pc:docMk/>
          <pc:sldMk cId="4042672140" sldId="1345"/>
        </pc:sldMkLst>
      </pc:sldChg>
      <pc:sldMasterChg chg="add addSldLayout">
        <pc:chgData name="Priya Poojary" userId="S::priya.poojary@e42.ai::ec5bf75d-c1d2-4322-87b3-491b58227b42" providerId="AD" clId="Web-{E9929349-0106-BBF7-43EB-DF240B2A7266}" dt="2025-07-09T12:35:03.672" v="500"/>
        <pc:sldMasterMkLst>
          <pc:docMk/>
          <pc:sldMasterMk cId="2429968586" sldId="2147483674"/>
        </pc:sldMasterMkLst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735200770" sldId="214748367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92007950" sldId="214748367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960662648" sldId="214748367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852832819" sldId="214748367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204439482" sldId="214748368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679933628" sldId="214748368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346803841" sldId="214748368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63903081" sldId="214748368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707220722" sldId="214748368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053539415" sldId="214748368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525779092" sldId="214748369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29588250" sldId="214748369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303090811" sldId="214748369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557277209" sldId="214748369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79299688" sldId="214748369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4071491363" sldId="214748369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924897958" sldId="214748370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92007950" sldId="214748370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960662648" sldId="214748370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204439482" sldId="214748370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679933628" sldId="214748370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346803841" sldId="214748370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63903081" sldId="214748370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572679948" sldId="214748438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495404589" sldId="214748438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814087098" sldId="214748438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74055175" sldId="214748438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450643741" sldId="214748438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569287560" sldId="214748438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811703018" sldId="214748438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574011961" sldId="214748438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4246337899" sldId="214748439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4081132920" sldId="214748439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286911869" sldId="214748439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619231090" sldId="214748439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749907648" sldId="214748439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781849876" sldId="214748483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707220722" sldId="214748486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29588250" sldId="214748486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303090811" sldId="214748486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557277209" sldId="214748487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79299688" sldId="214748487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06639353" sldId="214748487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35979195" sldId="214748488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506481829" sldId="214748488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429146491" sldId="214748488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968519925" sldId="214748488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912908973" sldId="214748488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747058801" sldId="214748488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566970880" sldId="214748488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024056189" sldId="214748488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252936108" sldId="214748488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614001321" sldId="214748489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362190474" sldId="214748489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665010954" sldId="214748489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618566336" sldId="214748489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981702359" sldId="214748489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339738431" sldId="214748489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4166635368" sldId="214748492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3508592585" sldId="214748492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1387654266" sldId="214748492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754637999" sldId="214748492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29157953" sldId="214748496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5:03.672" v="500"/>
          <pc:sldLayoutMkLst>
            <pc:docMk/>
            <pc:sldMasterMk cId="2429968586" sldId="2147483674"/>
            <pc:sldLayoutMk cId="2648463195" sldId="2147484963"/>
          </pc:sldLayoutMkLst>
        </pc:sldLayoutChg>
      </pc:sldMasterChg>
      <pc:sldMasterChg chg="addSldLayout">
        <pc:chgData name="Priya Poojary" userId="S::priya.poojary@e42.ai::ec5bf75d-c1d2-4322-87b3-491b58227b42" providerId="AD" clId="Web-{E9929349-0106-BBF7-43EB-DF240B2A7266}" dt="2025-07-09T12:34:39.140" v="499"/>
        <pc:sldMasterMkLst>
          <pc:docMk/>
          <pc:sldMasterMk cId="794805344" sldId="2147484009"/>
        </pc:sldMasterMkLst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056398418" sldId="214748487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754637999" sldId="214748488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056398418" sldId="214748491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4074916024" sldId="214748496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565251621" sldId="214748496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944140220" sldId="214748496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720297147" sldId="214748497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110512446" sldId="214748497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76904895" sldId="214748497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85301949" sldId="214748497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827446947" sldId="214748497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970943057" sldId="214748497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122735278" sldId="214748497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417290959" sldId="214748497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539949321" sldId="214748497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738065077" sldId="214748497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156958149" sldId="214748498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844193135" sldId="214748498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024486899" sldId="214748498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476384415" sldId="214748498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976029352" sldId="214748498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818960565" sldId="214748498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4156544139" sldId="214748498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180555253" sldId="214748498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092604658" sldId="214748498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974952695" sldId="214748498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833673537" sldId="214748499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067645219" sldId="214748499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288601922" sldId="214748499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4199728481" sldId="214748499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038995207" sldId="214748499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067645219" sldId="214748499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288601922" sldId="214748499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644939666" sldId="2147484997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85053434" sldId="2147484998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414823302" sldId="2147484999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509510679" sldId="2147485000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754637999" sldId="2147485001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463114270" sldId="2147485002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951922722" sldId="2147485003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2947766022" sldId="2147485004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3240372451" sldId="2147485005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1304515820" sldId="2147485006"/>
          </pc:sldLayoutMkLst>
        </pc:sldLayoutChg>
        <pc:sldLayoutChg chg="add">
          <pc:chgData name="Priya Poojary" userId="S::priya.poojary@e42.ai::ec5bf75d-c1d2-4322-87b3-491b58227b42" providerId="AD" clId="Web-{E9929349-0106-BBF7-43EB-DF240B2A7266}" dt="2025-07-09T12:34:39.140" v="499"/>
          <pc:sldLayoutMkLst>
            <pc:docMk/>
            <pc:sldMasterMk cId="794805344" sldId="2147484009"/>
            <pc:sldLayoutMk cId="609838977" sldId="2147485007"/>
          </pc:sldLayoutMkLst>
        </pc:sldLayoutChg>
      </pc:sldMasterChg>
    </pc:docChg>
  </pc:docChgLst>
  <pc:docChgLst>
    <pc:chgData name="Yadnesh  J" userId="S::yadneshj@e42.ai::cac408d2-26f6-4431-a0a9-29fa09f27ba6" providerId="AD" clId="Web-{BC471CB3-69B2-7699-BD59-246534C4F72F}"/>
    <pc:docChg chg="addSld delSld modSld">
      <pc:chgData name="Yadnesh  J" userId="S::yadneshj@e42.ai::cac408d2-26f6-4431-a0a9-29fa09f27ba6" providerId="AD" clId="Web-{BC471CB3-69B2-7699-BD59-246534C4F72F}" dt="2025-08-20T12:03:04.656" v="939" actId="1076"/>
      <pc:docMkLst>
        <pc:docMk/>
      </pc:docMkLst>
      <pc:sldChg chg="modSp">
        <pc:chgData name="Yadnesh  J" userId="S::yadneshj@e42.ai::cac408d2-26f6-4431-a0a9-29fa09f27ba6" providerId="AD" clId="Web-{BC471CB3-69B2-7699-BD59-246534C4F72F}" dt="2025-08-20T11:58:45.131" v="898" actId="20577"/>
        <pc:sldMkLst>
          <pc:docMk/>
          <pc:sldMk cId="3109665623" sldId="1386"/>
        </pc:sldMkLst>
        <pc:spChg chg="mod">
          <ac:chgData name="Yadnesh  J" userId="S::yadneshj@e42.ai::cac408d2-26f6-4431-a0a9-29fa09f27ba6" providerId="AD" clId="Web-{BC471CB3-69B2-7699-BD59-246534C4F72F}" dt="2025-08-20T11:17:31.736" v="782" actId="1076"/>
          <ac:spMkLst>
            <pc:docMk/>
            <pc:sldMk cId="3109665623" sldId="1386"/>
            <ac:spMk id="4" creationId="{9F57D27F-CAA1-05E8-0672-02036D1545E9}"/>
          </ac:spMkLst>
        </pc:spChg>
        <pc:spChg chg="mod">
          <ac:chgData name="Yadnesh  J" userId="S::yadneshj@e42.ai::cac408d2-26f6-4431-a0a9-29fa09f27ba6" providerId="AD" clId="Web-{BC471CB3-69B2-7699-BD59-246534C4F72F}" dt="2025-08-20T11:56:35.891" v="872" actId="14100"/>
          <ac:spMkLst>
            <pc:docMk/>
            <pc:sldMk cId="3109665623" sldId="1386"/>
            <ac:spMk id="13" creationId="{E7B9A7EC-5051-426F-419C-9F68481A042C}"/>
          </ac:spMkLst>
        </pc:spChg>
        <pc:spChg chg="mod">
          <ac:chgData name="Yadnesh  J" userId="S::yadneshj@e42.ai::cac408d2-26f6-4431-a0a9-29fa09f27ba6" providerId="AD" clId="Web-{BC471CB3-69B2-7699-BD59-246534C4F72F}" dt="2025-08-20T11:58:19.505" v="891" actId="1076"/>
          <ac:spMkLst>
            <pc:docMk/>
            <pc:sldMk cId="3109665623" sldId="1386"/>
            <ac:spMk id="15" creationId="{E12A8DD4-3AAF-26AE-C457-5B71798313FC}"/>
          </ac:spMkLst>
        </pc:spChg>
        <pc:spChg chg="mod">
          <ac:chgData name="Yadnesh  J" userId="S::yadneshj@e42.ai::cac408d2-26f6-4431-a0a9-29fa09f27ba6" providerId="AD" clId="Web-{BC471CB3-69B2-7699-BD59-246534C4F72F}" dt="2025-08-20T11:17:57.706" v="795" actId="1076"/>
          <ac:spMkLst>
            <pc:docMk/>
            <pc:sldMk cId="3109665623" sldId="1386"/>
            <ac:spMk id="18" creationId="{E9E81F91-A59B-DBA8-B74B-8929EEED61CB}"/>
          </ac:spMkLst>
        </pc:spChg>
        <pc:spChg chg="mod">
          <ac:chgData name="Yadnesh  J" userId="S::yadneshj@e42.ai::cac408d2-26f6-4431-a0a9-29fa09f27ba6" providerId="AD" clId="Web-{BC471CB3-69B2-7699-BD59-246534C4F72F}" dt="2025-08-20T11:16:28.140" v="767" actId="1076"/>
          <ac:spMkLst>
            <pc:docMk/>
            <pc:sldMk cId="3109665623" sldId="1386"/>
            <ac:spMk id="23" creationId="{13204758-7FF3-8CE2-62E4-AE8384913DAD}"/>
          </ac:spMkLst>
        </pc:spChg>
        <pc:spChg chg="mod">
          <ac:chgData name="Yadnesh  J" userId="S::yadneshj@e42.ai::cac408d2-26f6-4431-a0a9-29fa09f27ba6" providerId="AD" clId="Web-{BC471CB3-69B2-7699-BD59-246534C4F72F}" dt="2025-08-20T11:56:06.234" v="864" actId="1076"/>
          <ac:spMkLst>
            <pc:docMk/>
            <pc:sldMk cId="3109665623" sldId="1386"/>
            <ac:spMk id="24" creationId="{250649C6-8AFF-135F-8079-3495F88FDFE6}"/>
          </ac:spMkLst>
        </pc:spChg>
        <pc:spChg chg="mod">
          <ac:chgData name="Yadnesh  J" userId="S::yadneshj@e42.ai::cac408d2-26f6-4431-a0a9-29fa09f27ba6" providerId="AD" clId="Web-{BC471CB3-69B2-7699-BD59-246534C4F72F}" dt="2025-08-20T11:16:28.234" v="769" actId="1076"/>
          <ac:spMkLst>
            <pc:docMk/>
            <pc:sldMk cId="3109665623" sldId="1386"/>
            <ac:spMk id="26" creationId="{73F83C92-1F05-6614-EFCA-93BA8BF91C81}"/>
          </ac:spMkLst>
        </pc:spChg>
        <pc:spChg chg="mod">
          <ac:chgData name="Yadnesh  J" userId="S::yadneshj@e42.ai::cac408d2-26f6-4431-a0a9-29fa09f27ba6" providerId="AD" clId="Web-{BC471CB3-69B2-7699-BD59-246534C4F72F}" dt="2025-08-20T11:18:43.333" v="799" actId="1076"/>
          <ac:spMkLst>
            <pc:docMk/>
            <pc:sldMk cId="3109665623" sldId="1386"/>
            <ac:spMk id="47" creationId="{3923DA43-9CDE-EA2E-C4A6-8B9976B1F0A1}"/>
          </ac:spMkLst>
        </pc:spChg>
        <pc:spChg chg="mod">
          <ac:chgData name="Yadnesh  J" userId="S::yadneshj@e42.ai::cac408d2-26f6-4431-a0a9-29fa09f27ba6" providerId="AD" clId="Web-{BC471CB3-69B2-7699-BD59-246534C4F72F}" dt="2025-08-20T11:56:59.095" v="876" actId="20577"/>
          <ac:spMkLst>
            <pc:docMk/>
            <pc:sldMk cId="3109665623" sldId="1386"/>
            <ac:spMk id="48" creationId="{C593EA45-A520-6DFE-1CF9-42B8627165C6}"/>
          </ac:spMkLst>
        </pc:spChg>
        <pc:spChg chg="mod">
          <ac:chgData name="Yadnesh  J" userId="S::yadneshj@e42.ai::cac408d2-26f6-4431-a0a9-29fa09f27ba6" providerId="AD" clId="Web-{BC471CB3-69B2-7699-BD59-246534C4F72F}" dt="2025-08-20T11:55:52.249" v="863" actId="1076"/>
          <ac:spMkLst>
            <pc:docMk/>
            <pc:sldMk cId="3109665623" sldId="1386"/>
            <ac:spMk id="50" creationId="{2595CB19-B200-91ED-428F-650B0993604D}"/>
          </ac:spMkLst>
        </pc:spChg>
        <pc:spChg chg="mod">
          <ac:chgData name="Yadnesh  J" userId="S::yadneshj@e42.ai::cac408d2-26f6-4431-a0a9-29fa09f27ba6" providerId="AD" clId="Web-{BC471CB3-69B2-7699-BD59-246534C4F72F}" dt="2025-08-20T11:58:13.661" v="890" actId="20577"/>
          <ac:spMkLst>
            <pc:docMk/>
            <pc:sldMk cId="3109665623" sldId="1386"/>
            <ac:spMk id="144" creationId="{DF6AB3A7-6C44-2E4C-4484-39926D8A038F}"/>
          </ac:spMkLst>
        </pc:spChg>
        <pc:spChg chg="mod">
          <ac:chgData name="Yadnesh  J" userId="S::yadneshj@e42.ai::cac408d2-26f6-4431-a0a9-29fa09f27ba6" providerId="AD" clId="Web-{BC471CB3-69B2-7699-BD59-246534C4F72F}" dt="2025-08-20T11:57:27.018" v="881" actId="20577"/>
          <ac:spMkLst>
            <pc:docMk/>
            <pc:sldMk cId="3109665623" sldId="1386"/>
            <ac:spMk id="145" creationId="{D3F28EF6-C6AC-BDD1-6C51-84D7D21D9D0E}"/>
          </ac:spMkLst>
        </pc:spChg>
        <pc:spChg chg="mod">
          <ac:chgData name="Yadnesh  J" userId="S::yadneshj@e42.ai::cac408d2-26f6-4431-a0a9-29fa09f27ba6" providerId="AD" clId="Web-{BC471CB3-69B2-7699-BD59-246534C4F72F}" dt="2025-08-20T11:17:52.674" v="789" actId="14100"/>
          <ac:spMkLst>
            <pc:docMk/>
            <pc:sldMk cId="3109665623" sldId="1386"/>
            <ac:spMk id="166" creationId="{CD09BD9C-CA27-CBAF-E419-6125CF994A05}"/>
          </ac:spMkLst>
        </pc:spChg>
        <pc:spChg chg="mod">
          <ac:chgData name="Yadnesh  J" userId="S::yadneshj@e42.ai::cac408d2-26f6-4431-a0a9-29fa09f27ba6" providerId="AD" clId="Web-{BC471CB3-69B2-7699-BD59-246534C4F72F}" dt="2025-08-20T11:58:45.131" v="898" actId="20577"/>
          <ac:spMkLst>
            <pc:docMk/>
            <pc:sldMk cId="3109665623" sldId="1386"/>
            <ac:spMk id="182" creationId="{C005C7F8-DCF5-6A64-9B3D-CC3B3737BC96}"/>
          </ac:spMkLst>
        </pc:spChg>
        <pc:grpChg chg="mod">
          <ac:chgData name="Yadnesh  J" userId="S::yadneshj@e42.ai::cac408d2-26f6-4431-a0a9-29fa09f27ba6" providerId="AD" clId="Web-{BC471CB3-69B2-7699-BD59-246534C4F72F}" dt="2025-08-20T11:17:52.721" v="790" actId="14100"/>
          <ac:grpSpMkLst>
            <pc:docMk/>
            <pc:sldMk cId="3109665623" sldId="1386"/>
            <ac:grpSpMk id="2" creationId="{BD0D9E1C-DC33-0395-B03A-E8A7FFA998C7}"/>
          </ac:grpSpMkLst>
        </pc:grpChg>
        <pc:grpChg chg="mod">
          <ac:chgData name="Yadnesh  J" userId="S::yadneshj@e42.ai::cac408d2-26f6-4431-a0a9-29fa09f27ba6" providerId="AD" clId="Web-{BC471CB3-69B2-7699-BD59-246534C4F72F}" dt="2025-08-20T11:54:51.715" v="857" actId="1076"/>
          <ac:grpSpMkLst>
            <pc:docMk/>
            <pc:sldMk cId="3109665623" sldId="1386"/>
            <ac:grpSpMk id="3" creationId="{9111761D-3E1D-6BCE-39DD-3120D077250D}"/>
          </ac:grpSpMkLst>
        </pc:grpChg>
        <pc:grpChg chg="mod">
          <ac:chgData name="Yadnesh  J" userId="S::yadneshj@e42.ai::cac408d2-26f6-4431-a0a9-29fa09f27ba6" providerId="AD" clId="Web-{BC471CB3-69B2-7699-BD59-246534C4F72F}" dt="2025-08-20T11:18:17.332" v="798" actId="1076"/>
          <ac:grpSpMkLst>
            <pc:docMk/>
            <pc:sldMk cId="3109665623" sldId="1386"/>
            <ac:grpSpMk id="27" creationId="{F747C2A5-8AC9-C1B5-B028-9180ED84E355}"/>
          </ac:grpSpMkLst>
        </pc:grpChg>
        <pc:picChg chg="mod">
          <ac:chgData name="Yadnesh  J" userId="S::yadneshj@e42.ai::cac408d2-26f6-4431-a0a9-29fa09f27ba6" providerId="AD" clId="Web-{BC471CB3-69B2-7699-BD59-246534C4F72F}" dt="2025-08-20T11:17:57.722" v="796" actId="1076"/>
          <ac:picMkLst>
            <pc:docMk/>
            <pc:sldMk cId="3109665623" sldId="1386"/>
            <ac:picMk id="16" creationId="{D723F4A0-FB8D-8CB9-6FF9-2695BE19395E}"/>
          </ac:picMkLst>
        </pc:picChg>
      </pc:sldChg>
      <pc:sldChg chg="modSp">
        <pc:chgData name="Yadnesh  J" userId="S::yadneshj@e42.ai::cac408d2-26f6-4431-a0a9-29fa09f27ba6" providerId="AD" clId="Web-{BC471CB3-69B2-7699-BD59-246534C4F72F}" dt="2025-08-20T11:26:33.758" v="851" actId="20577"/>
        <pc:sldMkLst>
          <pc:docMk/>
          <pc:sldMk cId="1400353569" sldId="1394"/>
        </pc:sldMkLst>
        <pc:spChg chg="mod">
          <ac:chgData name="Yadnesh  J" userId="S::yadneshj@e42.ai::cac408d2-26f6-4431-a0a9-29fa09f27ba6" providerId="AD" clId="Web-{BC471CB3-69B2-7699-BD59-246534C4F72F}" dt="2025-08-20T05:54:38.489" v="759" actId="20577"/>
          <ac:spMkLst>
            <pc:docMk/>
            <pc:sldMk cId="1400353569" sldId="1394"/>
            <ac:spMk id="3" creationId="{037C16C2-4BB1-CC1C-6AC0-6C078A84BC09}"/>
          </ac:spMkLst>
        </pc:spChg>
        <pc:spChg chg="mod">
          <ac:chgData name="Yadnesh  J" userId="S::yadneshj@e42.ai::cac408d2-26f6-4431-a0a9-29fa09f27ba6" providerId="AD" clId="Web-{BC471CB3-69B2-7699-BD59-246534C4F72F}" dt="2025-08-20T11:26:33.758" v="851" actId="20577"/>
          <ac:spMkLst>
            <pc:docMk/>
            <pc:sldMk cId="1400353569" sldId="1394"/>
            <ac:spMk id="9" creationId="{38627747-5D1B-BB83-1A83-C81DA90E8E1D}"/>
          </ac:spMkLst>
        </pc:spChg>
        <pc:spChg chg="mod">
          <ac:chgData name="Yadnesh  J" userId="S::yadneshj@e42.ai::cac408d2-26f6-4431-a0a9-29fa09f27ba6" providerId="AD" clId="Web-{BC471CB3-69B2-7699-BD59-246534C4F72F}" dt="2025-08-20T11:25:31.443" v="840" actId="1076"/>
          <ac:spMkLst>
            <pc:docMk/>
            <pc:sldMk cId="1400353569" sldId="1394"/>
            <ac:spMk id="10" creationId="{BEBE0B5A-2F73-26BD-52A0-5B5E3BF2C711}"/>
          </ac:spMkLst>
        </pc:spChg>
      </pc:sldChg>
      <pc:sldChg chg="modSp">
        <pc:chgData name="Yadnesh  J" userId="S::yadneshj@e42.ai::cac408d2-26f6-4431-a0a9-29fa09f27ba6" providerId="AD" clId="Web-{BC471CB3-69B2-7699-BD59-246534C4F72F}" dt="2025-08-20T04:14:22.127" v="243"/>
        <pc:sldMkLst>
          <pc:docMk/>
          <pc:sldMk cId="3186290808" sldId="1397"/>
        </pc:sldMkLst>
      </pc:sldChg>
      <pc:sldChg chg="del">
        <pc:chgData name="Yadnesh  J" userId="S::yadneshj@e42.ai::cac408d2-26f6-4431-a0a9-29fa09f27ba6" providerId="AD" clId="Web-{BC471CB3-69B2-7699-BD59-246534C4F72F}" dt="2025-08-20T11:59:16.569" v="900"/>
        <pc:sldMkLst>
          <pc:docMk/>
          <pc:sldMk cId="2951008908" sldId="1406"/>
        </pc:sldMkLst>
      </pc:sldChg>
      <pc:sldChg chg="modSp">
        <pc:chgData name="Yadnesh  J" userId="S::yadneshj@e42.ai::cac408d2-26f6-4431-a0a9-29fa09f27ba6" providerId="AD" clId="Web-{BC471CB3-69B2-7699-BD59-246534C4F72F}" dt="2025-08-20T04:01:10.664" v="123" actId="20577"/>
        <pc:sldMkLst>
          <pc:docMk/>
          <pc:sldMk cId="267057191" sldId="1407"/>
        </pc:sldMkLst>
        <pc:spChg chg="mod">
          <ac:chgData name="Yadnesh  J" userId="S::yadneshj@e42.ai::cac408d2-26f6-4431-a0a9-29fa09f27ba6" providerId="AD" clId="Web-{BC471CB3-69B2-7699-BD59-246534C4F72F}" dt="2025-08-20T04:01:10.664" v="123" actId="20577"/>
          <ac:spMkLst>
            <pc:docMk/>
            <pc:sldMk cId="267057191" sldId="1407"/>
            <ac:spMk id="3" creationId="{F93937D9-24D1-E833-CCC7-6A5BDFA4D5DE}"/>
          </ac:spMkLst>
        </pc:spChg>
      </pc:sldChg>
      <pc:sldChg chg="addSp delSp modSp">
        <pc:chgData name="Yadnesh  J" userId="S::yadneshj@e42.ai::cac408d2-26f6-4431-a0a9-29fa09f27ba6" providerId="AD" clId="Web-{BC471CB3-69B2-7699-BD59-246534C4F72F}" dt="2025-08-20T12:03:04.656" v="939" actId="1076"/>
        <pc:sldMkLst>
          <pc:docMk/>
          <pc:sldMk cId="1998650134" sldId="1410"/>
        </pc:sldMkLst>
      </pc:sldChg>
      <pc:sldChg chg="add del">
        <pc:chgData name="Yadnesh  J" userId="S::yadneshj@e42.ai::cac408d2-26f6-4431-a0a9-29fa09f27ba6" providerId="AD" clId="Web-{BC471CB3-69B2-7699-BD59-246534C4F72F}" dt="2025-08-20T11:59:06.991" v="899"/>
        <pc:sldMkLst>
          <pc:docMk/>
          <pc:sldMk cId="2004368016" sldId="1411"/>
        </pc:sldMkLst>
      </pc:sldChg>
      <pc:sldChg chg="addSp delSp modSp">
        <pc:chgData name="Yadnesh  J" userId="S::yadneshj@e42.ai::cac408d2-26f6-4431-a0a9-29fa09f27ba6" providerId="AD" clId="Web-{BC471CB3-69B2-7699-BD59-246534C4F72F}" dt="2025-08-20T04:00:39.726" v="120" actId="1076"/>
        <pc:sldMkLst>
          <pc:docMk/>
          <pc:sldMk cId="3381896898" sldId="1414"/>
        </pc:sldMkLst>
        <pc:spChg chg="add mod">
          <ac:chgData name="Yadnesh  J" userId="S::yadneshj@e42.ai::cac408d2-26f6-4431-a0a9-29fa09f27ba6" providerId="AD" clId="Web-{BC471CB3-69B2-7699-BD59-246534C4F72F}" dt="2025-08-20T03:59:56.178" v="113" actId="1076"/>
          <ac:spMkLst>
            <pc:docMk/>
            <pc:sldMk cId="3381896898" sldId="1414"/>
            <ac:spMk id="2" creationId="{5BD8A7F9-DB2B-4C85-8855-8785BBC9645C}"/>
          </ac:spMkLst>
        </pc:spChg>
        <pc:spChg chg="mod">
          <ac:chgData name="Yadnesh  J" userId="S::yadneshj@e42.ai::cac408d2-26f6-4431-a0a9-29fa09f27ba6" providerId="AD" clId="Web-{BC471CB3-69B2-7699-BD59-246534C4F72F}" dt="2025-08-20T03:59:56.178" v="112" actId="1076"/>
          <ac:spMkLst>
            <pc:docMk/>
            <pc:sldMk cId="3381896898" sldId="1414"/>
            <ac:spMk id="3" creationId="{34F85230-6FF0-9EC5-BCB8-7A357B07DE57}"/>
          </ac:spMkLst>
        </pc:spChg>
        <pc:spChg chg="add mod">
          <ac:chgData name="Yadnesh  J" userId="S::yadneshj@e42.ai::cac408d2-26f6-4431-a0a9-29fa09f27ba6" providerId="AD" clId="Web-{BC471CB3-69B2-7699-BD59-246534C4F72F}" dt="2025-08-20T03:59:56.194" v="114" actId="1076"/>
          <ac:spMkLst>
            <pc:docMk/>
            <pc:sldMk cId="3381896898" sldId="1414"/>
            <ac:spMk id="15" creationId="{4788FEA8-E03F-B703-6DBB-73A60FE2F94B}"/>
          </ac:spMkLst>
        </pc:spChg>
        <pc:picChg chg="mod">
          <ac:chgData name="Yadnesh  J" userId="S::yadneshj@e42.ai::cac408d2-26f6-4431-a0a9-29fa09f27ba6" providerId="AD" clId="Web-{BC471CB3-69B2-7699-BD59-246534C4F72F}" dt="2025-08-20T04:00:04.288" v="115" actId="1076"/>
          <ac:picMkLst>
            <pc:docMk/>
            <pc:sldMk cId="3381896898" sldId="1414"/>
            <ac:picMk id="11" creationId="{F4655328-F69F-0DB3-94BF-1E58C925A8AE}"/>
          </ac:picMkLst>
        </pc:picChg>
        <pc:picChg chg="mod">
          <ac:chgData name="Yadnesh  J" userId="S::yadneshj@e42.ai::cac408d2-26f6-4431-a0a9-29fa09f27ba6" providerId="AD" clId="Web-{BC471CB3-69B2-7699-BD59-246534C4F72F}" dt="2025-08-20T04:00:30.538" v="119" actId="1076"/>
          <ac:picMkLst>
            <pc:docMk/>
            <pc:sldMk cId="3381896898" sldId="1414"/>
            <ac:picMk id="13" creationId="{F6D4CCA5-9BC4-0EA2-7D82-74F730301B75}"/>
          </ac:picMkLst>
        </pc:picChg>
        <pc:picChg chg="mod">
          <ac:chgData name="Yadnesh  J" userId="S::yadneshj@e42.ai::cac408d2-26f6-4431-a0a9-29fa09f27ba6" providerId="AD" clId="Web-{BC471CB3-69B2-7699-BD59-246534C4F72F}" dt="2025-08-20T04:00:39.726" v="120" actId="1076"/>
          <ac:picMkLst>
            <pc:docMk/>
            <pc:sldMk cId="3381896898" sldId="1414"/>
            <ac:picMk id="14" creationId="{D48CE22C-75DE-B5F6-4B58-899BDD1B44BE}"/>
          </ac:picMkLst>
        </pc:picChg>
      </pc:sldChg>
      <pc:sldChg chg="modSp del">
        <pc:chgData name="Yadnesh  J" userId="S::yadneshj@e42.ai::cac408d2-26f6-4431-a0a9-29fa09f27ba6" providerId="AD" clId="Web-{BC471CB3-69B2-7699-BD59-246534C4F72F}" dt="2025-08-20T04:07:53.560" v="176"/>
        <pc:sldMkLst>
          <pc:docMk/>
          <pc:sldMk cId="2448414234" sldId="1415"/>
        </pc:sldMkLst>
      </pc:sldChg>
      <pc:sldChg chg="modSp">
        <pc:chgData name="Yadnesh  J" userId="S::yadneshj@e42.ai::cac408d2-26f6-4431-a0a9-29fa09f27ba6" providerId="AD" clId="Web-{BC471CB3-69B2-7699-BD59-246534C4F72F}" dt="2025-08-20T04:12:10.688" v="231"/>
        <pc:sldMkLst>
          <pc:docMk/>
          <pc:sldMk cId="3334651389" sldId="1416"/>
        </pc:sldMkLst>
        <pc:spChg chg="mod">
          <ac:chgData name="Yadnesh  J" userId="S::yadneshj@e42.ai::cac408d2-26f6-4431-a0a9-29fa09f27ba6" providerId="AD" clId="Web-{BC471CB3-69B2-7699-BD59-246534C4F72F}" dt="2025-08-20T04:12:10.516" v="230"/>
          <ac:spMkLst>
            <pc:docMk/>
            <pc:sldMk cId="3334651389" sldId="1416"/>
            <ac:spMk id="3" creationId="{AABAEA2A-E4C0-E76E-5DA1-C11260485802}"/>
          </ac:spMkLst>
        </pc:spChg>
        <pc:spChg chg="mod">
          <ac:chgData name="Yadnesh  J" userId="S::yadneshj@e42.ai::cac408d2-26f6-4431-a0a9-29fa09f27ba6" providerId="AD" clId="Web-{BC471CB3-69B2-7699-BD59-246534C4F72F}" dt="2025-08-20T04:09:22.998" v="181" actId="20577"/>
          <ac:spMkLst>
            <pc:docMk/>
            <pc:sldMk cId="3334651389" sldId="1416"/>
            <ac:spMk id="5" creationId="{3630A82C-F54A-557C-6AFD-C6F8F037ED56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3"/>
          <ac:spMkLst>
            <pc:docMk/>
            <pc:sldMk cId="3334651389" sldId="1416"/>
            <ac:spMk id="6" creationId="{4A1DAC8C-F6FB-504E-6277-3C317489B04C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4"/>
          <ac:spMkLst>
            <pc:docMk/>
            <pc:sldMk cId="3334651389" sldId="1416"/>
            <ac:spMk id="8" creationId="{57A78CFC-03E6-EAFF-6ABF-61651B56623A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20"/>
          <ac:spMkLst>
            <pc:docMk/>
            <pc:sldMk cId="3334651389" sldId="1416"/>
            <ac:spMk id="9" creationId="{D69DE1D5-5536-27B7-F0D9-B12377E30845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5"/>
          <ac:spMkLst>
            <pc:docMk/>
            <pc:sldMk cId="3334651389" sldId="1416"/>
            <ac:spMk id="10" creationId="{F78B27EC-C72B-51D5-E3A2-C401BE3F1624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6"/>
          <ac:spMkLst>
            <pc:docMk/>
            <pc:sldMk cId="3334651389" sldId="1416"/>
            <ac:spMk id="11" creationId="{365E1984-FFD5-425F-56C1-32A0AF891F6C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7"/>
          <ac:spMkLst>
            <pc:docMk/>
            <pc:sldMk cId="3334651389" sldId="1416"/>
            <ac:spMk id="12" creationId="{C5079E1E-3DCA-BD5E-E997-7B77C509C709}"/>
          </ac:spMkLst>
        </pc:spChg>
        <pc:spChg chg="mod">
          <ac:chgData name="Yadnesh  J" userId="S::yadneshj@e42.ai::cac408d2-26f6-4431-a0a9-29fa09f27ba6" providerId="AD" clId="Web-{BC471CB3-69B2-7699-BD59-246534C4F72F}" dt="2025-08-20T03:47:47.669" v="2"/>
          <ac:spMkLst>
            <pc:docMk/>
            <pc:sldMk cId="3334651389" sldId="1416"/>
            <ac:spMk id="13" creationId="{BF89C346-4F9B-51A7-43B9-06093FAAC1D7}"/>
          </ac:spMkLst>
        </pc:spChg>
        <pc:spChg chg="mod">
          <ac:chgData name="Yadnesh  J" userId="S::yadneshj@e42.ai::cac408d2-26f6-4431-a0a9-29fa09f27ba6" providerId="AD" clId="Web-{BC471CB3-69B2-7699-BD59-246534C4F72F}" dt="2025-08-20T03:47:04.997" v="0"/>
          <ac:spMkLst>
            <pc:docMk/>
            <pc:sldMk cId="3334651389" sldId="1416"/>
            <ac:spMk id="14" creationId="{73832929-E826-BFC3-E628-D7A7A8E8E346}"/>
          </ac:spMkLst>
        </pc:spChg>
        <pc:spChg chg="mod">
          <ac:chgData name="Yadnesh  J" userId="S::yadneshj@e42.ai::cac408d2-26f6-4431-a0a9-29fa09f27ba6" providerId="AD" clId="Web-{BC471CB3-69B2-7699-BD59-246534C4F72F}" dt="2025-08-20T03:47:56.326" v="3"/>
          <ac:spMkLst>
            <pc:docMk/>
            <pc:sldMk cId="3334651389" sldId="1416"/>
            <ac:spMk id="15" creationId="{F73D0AEA-CEF7-017C-6570-B2AC4844F8EE}"/>
          </ac:spMkLst>
        </pc:spChg>
        <pc:spChg chg="mod">
          <ac:chgData name="Yadnesh  J" userId="S::yadneshj@e42.ai::cac408d2-26f6-4431-a0a9-29fa09f27ba6" providerId="AD" clId="Web-{BC471CB3-69B2-7699-BD59-246534C4F72F}" dt="2025-08-20T03:48:00.591" v="4"/>
          <ac:spMkLst>
            <pc:docMk/>
            <pc:sldMk cId="3334651389" sldId="1416"/>
            <ac:spMk id="16" creationId="{AFA8BA2D-5012-2297-8011-7D9818204EC7}"/>
          </ac:spMkLst>
        </pc:spChg>
        <pc:spChg chg="mod">
          <ac:chgData name="Yadnesh  J" userId="S::yadneshj@e42.ai::cac408d2-26f6-4431-a0a9-29fa09f27ba6" providerId="AD" clId="Web-{BC471CB3-69B2-7699-BD59-246534C4F72F}" dt="2025-08-20T04:11:52.531" v="222"/>
          <ac:spMkLst>
            <pc:docMk/>
            <pc:sldMk cId="3334651389" sldId="1416"/>
            <ac:spMk id="17" creationId="{FA6CC7F7-53A0-A727-47AD-83B696D2B35B}"/>
          </ac:spMkLst>
        </pc:spChg>
        <pc:spChg chg="mod">
          <ac:chgData name="Yadnesh  J" userId="S::yadneshj@e42.ai::cac408d2-26f6-4431-a0a9-29fa09f27ba6" providerId="AD" clId="Web-{BC471CB3-69B2-7699-BD59-246534C4F72F}" dt="2025-08-20T04:11:52.531" v="223"/>
          <ac:spMkLst>
            <pc:docMk/>
            <pc:sldMk cId="3334651389" sldId="1416"/>
            <ac:spMk id="18" creationId="{FBA3F270-426F-5828-A6C7-376DA6B0EECB}"/>
          </ac:spMkLst>
        </pc:spChg>
        <pc:spChg chg="mod">
          <ac:chgData name="Yadnesh  J" userId="S::yadneshj@e42.ai::cac408d2-26f6-4431-a0a9-29fa09f27ba6" providerId="AD" clId="Web-{BC471CB3-69B2-7699-BD59-246534C4F72F}" dt="2025-08-20T04:11:52.531" v="224"/>
          <ac:spMkLst>
            <pc:docMk/>
            <pc:sldMk cId="3334651389" sldId="1416"/>
            <ac:spMk id="19" creationId="{0F620953-333E-4810-72AC-3CC0219211EC}"/>
          </ac:spMkLst>
        </pc:spChg>
        <pc:spChg chg="mod">
          <ac:chgData name="Yadnesh  J" userId="S::yadneshj@e42.ai::cac408d2-26f6-4431-a0a9-29fa09f27ba6" providerId="AD" clId="Web-{BC471CB3-69B2-7699-BD59-246534C4F72F}" dt="2025-08-20T04:11:52.703" v="226"/>
          <ac:spMkLst>
            <pc:docMk/>
            <pc:sldMk cId="3334651389" sldId="1416"/>
            <ac:spMk id="21" creationId="{C1CEE6E3-80B6-4AFE-CD76-2A8532D8E7FE}"/>
          </ac:spMkLst>
        </pc:spChg>
        <pc:spChg chg="mod">
          <ac:chgData name="Yadnesh  J" userId="S::yadneshj@e42.ai::cac408d2-26f6-4431-a0a9-29fa09f27ba6" providerId="AD" clId="Web-{BC471CB3-69B2-7699-BD59-246534C4F72F}" dt="2025-08-20T03:49:50.171" v="17"/>
          <ac:spMkLst>
            <pc:docMk/>
            <pc:sldMk cId="3334651389" sldId="1416"/>
            <ac:spMk id="23" creationId="{0AAD5F46-609D-98C8-5288-55568CFD33A7}"/>
          </ac:spMkLst>
        </pc:spChg>
        <pc:spChg chg="mod">
          <ac:chgData name="Yadnesh  J" userId="S::yadneshj@e42.ai::cac408d2-26f6-4431-a0a9-29fa09f27ba6" providerId="AD" clId="Web-{BC471CB3-69B2-7699-BD59-246534C4F72F}" dt="2025-08-20T03:49:50.202" v="18"/>
          <ac:spMkLst>
            <pc:docMk/>
            <pc:sldMk cId="3334651389" sldId="1416"/>
            <ac:spMk id="24" creationId="{9B97FBD8-8625-5B00-9BEF-A8DD17C5DB64}"/>
          </ac:spMkLst>
        </pc:spChg>
        <pc:spChg chg="mod">
          <ac:chgData name="Yadnesh  J" userId="S::yadneshj@e42.ai::cac408d2-26f6-4431-a0a9-29fa09f27ba6" providerId="AD" clId="Web-{BC471CB3-69B2-7699-BD59-246534C4F72F}" dt="2025-08-20T03:49:50.218" v="19"/>
          <ac:spMkLst>
            <pc:docMk/>
            <pc:sldMk cId="3334651389" sldId="1416"/>
            <ac:spMk id="25" creationId="{23E4D4DF-2542-32C7-BC28-C310EADB9181}"/>
          </ac:spMkLst>
        </pc:spChg>
        <pc:spChg chg="mod">
          <ac:chgData name="Yadnesh  J" userId="S::yadneshj@e42.ai::cac408d2-26f6-4431-a0a9-29fa09f27ba6" providerId="AD" clId="Web-{BC471CB3-69B2-7699-BD59-246534C4F72F}" dt="2025-08-20T03:49:50.249" v="20"/>
          <ac:spMkLst>
            <pc:docMk/>
            <pc:sldMk cId="3334651389" sldId="1416"/>
            <ac:spMk id="26" creationId="{A9E18568-F6BE-BAB6-215E-0747BEB7CF8A}"/>
          </ac:spMkLst>
        </pc:spChg>
        <pc:spChg chg="mod">
          <ac:chgData name="Yadnesh  J" userId="S::yadneshj@e42.ai::cac408d2-26f6-4431-a0a9-29fa09f27ba6" providerId="AD" clId="Web-{BC471CB3-69B2-7699-BD59-246534C4F72F}" dt="2025-08-20T03:49:50.280" v="21"/>
          <ac:spMkLst>
            <pc:docMk/>
            <pc:sldMk cId="3334651389" sldId="1416"/>
            <ac:spMk id="27" creationId="{E96D32A8-1636-117F-07EE-498013DCCC74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8"/>
          <ac:spMkLst>
            <pc:docMk/>
            <pc:sldMk cId="3334651389" sldId="1416"/>
            <ac:spMk id="28" creationId="{88F6FFE1-D1FB-0823-41D1-F520AA541566}"/>
          </ac:spMkLst>
        </pc:spChg>
        <pc:spChg chg="mod">
          <ac:chgData name="Yadnesh  J" userId="S::yadneshj@e42.ai::cac408d2-26f6-4431-a0a9-29fa09f27ba6" providerId="AD" clId="Web-{BC471CB3-69B2-7699-BD59-246534C4F72F}" dt="2025-08-20T04:12:10.516" v="227"/>
          <ac:spMkLst>
            <pc:docMk/>
            <pc:sldMk cId="3334651389" sldId="1416"/>
            <ac:spMk id="29" creationId="{A28EFEB0-3B71-D604-768C-100EB7BF3C25}"/>
          </ac:spMkLst>
        </pc:spChg>
        <pc:spChg chg="mod">
          <ac:chgData name="Yadnesh  J" userId="S::yadneshj@e42.ai::cac408d2-26f6-4431-a0a9-29fa09f27ba6" providerId="AD" clId="Web-{BC471CB3-69B2-7699-BD59-246534C4F72F}" dt="2025-08-20T04:12:10.516" v="228"/>
          <ac:spMkLst>
            <pc:docMk/>
            <pc:sldMk cId="3334651389" sldId="1416"/>
            <ac:spMk id="30" creationId="{10CF2E38-7CC3-68A7-5EB8-79C3BBBE8197}"/>
          </ac:spMkLst>
        </pc:spChg>
        <pc:spChg chg="mod">
          <ac:chgData name="Yadnesh  J" userId="S::yadneshj@e42.ai::cac408d2-26f6-4431-a0a9-29fa09f27ba6" providerId="AD" clId="Web-{BC471CB3-69B2-7699-BD59-246534C4F72F}" dt="2025-08-20T04:12:10.516" v="229"/>
          <ac:spMkLst>
            <pc:docMk/>
            <pc:sldMk cId="3334651389" sldId="1416"/>
            <ac:spMk id="31" creationId="{887F1ECB-F541-4AA9-AECC-E736F2CFB93A}"/>
          </ac:spMkLst>
        </pc:spChg>
        <pc:spChg chg="mod">
          <ac:chgData name="Yadnesh  J" userId="S::yadneshj@e42.ai::cac408d2-26f6-4431-a0a9-29fa09f27ba6" providerId="AD" clId="Web-{BC471CB3-69B2-7699-BD59-246534C4F72F}" dt="2025-08-20T04:11:52.547" v="225"/>
          <ac:spMkLst>
            <pc:docMk/>
            <pc:sldMk cId="3334651389" sldId="1416"/>
            <ac:spMk id="33" creationId="{9D6ACD6E-7F93-51B1-6DC4-2632E1B52045}"/>
          </ac:spMkLst>
        </pc:spChg>
        <pc:spChg chg="mod">
          <ac:chgData name="Yadnesh  J" userId="S::yadneshj@e42.ai::cac408d2-26f6-4431-a0a9-29fa09f27ba6" providerId="AD" clId="Web-{BC471CB3-69B2-7699-BD59-246534C4F72F}" dt="2025-08-20T04:12:10.688" v="231"/>
          <ac:spMkLst>
            <pc:docMk/>
            <pc:sldMk cId="3334651389" sldId="1416"/>
            <ac:spMk id="34" creationId="{D6F1F4F7-BBCF-1527-A46E-32CAEAB3BFBD}"/>
          </ac:spMkLst>
        </pc:spChg>
        <pc:spChg chg="mod">
          <ac:chgData name="Yadnesh  J" userId="S::yadneshj@e42.ai::cac408d2-26f6-4431-a0a9-29fa09f27ba6" providerId="AD" clId="Web-{BC471CB3-69B2-7699-BD59-246534C4F72F}" dt="2025-08-20T04:11:01.765" v="219"/>
          <ac:spMkLst>
            <pc:docMk/>
            <pc:sldMk cId="3334651389" sldId="1416"/>
            <ac:spMk id="35" creationId="{8091C9CA-7227-40A1-19BB-73631B349E57}"/>
          </ac:spMkLst>
        </pc:spChg>
        <pc:spChg chg="mod">
          <ac:chgData name="Yadnesh  J" userId="S::yadneshj@e42.ai::cac408d2-26f6-4431-a0a9-29fa09f27ba6" providerId="AD" clId="Web-{BC471CB3-69B2-7699-BD59-246534C4F72F}" dt="2025-08-20T04:11:02.062" v="221"/>
          <ac:spMkLst>
            <pc:docMk/>
            <pc:sldMk cId="3334651389" sldId="1416"/>
            <ac:spMk id="50" creationId="{DEFB22E2-4A0B-9DD4-01A2-01E9D677B081}"/>
          </ac:spMkLst>
        </pc:spChg>
      </pc:sldChg>
      <pc:sldChg chg="delSp modSp">
        <pc:chgData name="Yadnesh  J" userId="S::yadneshj@e42.ai::cac408d2-26f6-4431-a0a9-29fa09f27ba6" providerId="AD" clId="Web-{BC471CB3-69B2-7699-BD59-246534C4F72F}" dt="2025-08-20T05:32:11.624" v="747"/>
        <pc:sldMkLst>
          <pc:docMk/>
          <pc:sldMk cId="2615297429" sldId="1417"/>
        </pc:sldMkLst>
      </pc:sldChg>
      <pc:sldChg chg="modSp add replId">
        <pc:chgData name="Yadnesh  J" userId="S::yadneshj@e42.ai::cac408d2-26f6-4431-a0a9-29fa09f27ba6" providerId="AD" clId="Web-{BC471CB3-69B2-7699-BD59-246534C4F72F}" dt="2025-08-20T04:07:47.372" v="175" actId="20577"/>
        <pc:sldMkLst>
          <pc:docMk/>
          <pc:sldMk cId="3140024993" sldId="1418"/>
        </pc:sldMkLst>
        <pc:spChg chg="mod">
          <ac:chgData name="Yadnesh  J" userId="S::yadneshj@e42.ai::cac408d2-26f6-4431-a0a9-29fa09f27ba6" providerId="AD" clId="Web-{BC471CB3-69B2-7699-BD59-246534C4F72F}" dt="2025-08-20T04:02:52.868" v="137" actId="20577"/>
          <ac:spMkLst>
            <pc:docMk/>
            <pc:sldMk cId="3140024993" sldId="1418"/>
            <ac:spMk id="2" creationId="{4BABA5E7-73E3-0BF8-6FC1-CB3D3E81961F}"/>
          </ac:spMkLst>
        </pc:spChg>
        <pc:spChg chg="mod">
          <ac:chgData name="Yadnesh  J" userId="S::yadneshj@e42.ai::cac408d2-26f6-4431-a0a9-29fa09f27ba6" providerId="AD" clId="Web-{BC471CB3-69B2-7699-BD59-246534C4F72F}" dt="2025-08-20T04:07:22.762" v="168" actId="1076"/>
          <ac:spMkLst>
            <pc:docMk/>
            <pc:sldMk cId="3140024993" sldId="1418"/>
            <ac:spMk id="3" creationId="{5001483E-39BC-8D17-C6C9-BDBF88370DCD}"/>
          </ac:spMkLst>
        </pc:spChg>
        <pc:spChg chg="mod">
          <ac:chgData name="Yadnesh  J" userId="S::yadneshj@e42.ai::cac408d2-26f6-4431-a0a9-29fa09f27ba6" providerId="AD" clId="Web-{BC471CB3-69B2-7699-BD59-246534C4F72F}" dt="2025-08-20T04:07:47.372" v="175" actId="20577"/>
          <ac:spMkLst>
            <pc:docMk/>
            <pc:sldMk cId="3140024993" sldId="1418"/>
            <ac:spMk id="9" creationId="{5751777E-62D1-53C8-15D1-554E306CC183}"/>
          </ac:spMkLst>
        </pc:spChg>
        <pc:spChg chg="mod">
          <ac:chgData name="Yadnesh  J" userId="S::yadneshj@e42.ai::cac408d2-26f6-4431-a0a9-29fa09f27ba6" providerId="AD" clId="Web-{BC471CB3-69B2-7699-BD59-246534C4F72F}" dt="2025-08-20T04:02:21.868" v="131" actId="20577"/>
          <ac:spMkLst>
            <pc:docMk/>
            <pc:sldMk cId="3140024993" sldId="1418"/>
            <ac:spMk id="12" creationId="{49BB3BC6-B297-8974-7067-2880A8AD2B60}"/>
          </ac:spMkLst>
        </pc:spChg>
        <pc:spChg chg="mod">
          <ac:chgData name="Yadnesh  J" userId="S::yadneshj@e42.ai::cac408d2-26f6-4431-a0a9-29fa09f27ba6" providerId="AD" clId="Web-{BC471CB3-69B2-7699-BD59-246534C4F72F}" dt="2025-08-20T04:03:10.103" v="140" actId="20577"/>
          <ac:spMkLst>
            <pc:docMk/>
            <pc:sldMk cId="3140024993" sldId="1418"/>
            <ac:spMk id="15" creationId="{303736B1-2FBA-219A-ECC9-278DCF0FE462}"/>
          </ac:spMkLst>
        </pc:spChg>
        <pc:picChg chg="mod">
          <ac:chgData name="Yadnesh  J" userId="S::yadneshj@e42.ai::cac408d2-26f6-4431-a0a9-29fa09f27ba6" providerId="AD" clId="Web-{BC471CB3-69B2-7699-BD59-246534C4F72F}" dt="2025-08-20T04:05:12.776" v="160" actId="1076"/>
          <ac:picMkLst>
            <pc:docMk/>
            <pc:sldMk cId="3140024993" sldId="1418"/>
            <ac:picMk id="13" creationId="{B4D6927F-FA64-32EF-3D42-4153D2F70D7D}"/>
          </ac:picMkLst>
        </pc:picChg>
        <pc:picChg chg="mod">
          <ac:chgData name="Yadnesh  J" userId="S::yadneshj@e42.ai::cac408d2-26f6-4431-a0a9-29fa09f27ba6" providerId="AD" clId="Web-{BC471CB3-69B2-7699-BD59-246534C4F72F}" dt="2025-08-20T04:07:26.356" v="169" actId="1076"/>
          <ac:picMkLst>
            <pc:docMk/>
            <pc:sldMk cId="3140024993" sldId="1418"/>
            <ac:picMk id="14" creationId="{3959CD00-343F-B3AA-C69D-B5C51B528C8E}"/>
          </ac:picMkLst>
        </pc:picChg>
      </pc:sldChg>
      <pc:sldChg chg="addSp delSp modSp add replId">
        <pc:chgData name="Yadnesh  J" userId="S::yadneshj@e42.ai::cac408d2-26f6-4431-a0a9-29fa09f27ba6" providerId="AD" clId="Web-{BC471CB3-69B2-7699-BD59-246534C4F72F}" dt="2025-08-20T11:23:04.437" v="829" actId="1076"/>
        <pc:sldMkLst>
          <pc:docMk/>
          <pc:sldMk cId="2124566492" sldId="1419"/>
        </pc:sldMkLst>
        <pc:picChg chg="add mod">
          <ac:chgData name="Yadnesh  J" userId="S::yadneshj@e42.ai::cac408d2-26f6-4431-a0a9-29fa09f27ba6" providerId="AD" clId="Web-{BC471CB3-69B2-7699-BD59-246534C4F72F}" dt="2025-08-20T11:23:04.437" v="829" actId="1076"/>
          <ac:picMkLst>
            <pc:docMk/>
            <pc:sldMk cId="2124566492" sldId="1419"/>
            <ac:picMk id="8" creationId="{12EFC653-F0A8-1E56-9A98-EFC00225736E}"/>
          </ac:picMkLst>
        </pc:picChg>
        <pc:picChg chg="add mod">
          <ac:chgData name="Yadnesh  J" userId="S::yadneshj@e42.ai::cac408d2-26f6-4431-a0a9-29fa09f27ba6" providerId="AD" clId="Web-{BC471CB3-69B2-7699-BD59-246534C4F72F}" dt="2025-08-20T11:22:47.874" v="828" actId="1076"/>
          <ac:picMkLst>
            <pc:docMk/>
            <pc:sldMk cId="2124566492" sldId="1419"/>
            <ac:picMk id="9" creationId="{57CE8947-883A-53E8-281C-BE1CCB927561}"/>
          </ac:picMkLst>
        </pc:picChg>
      </pc:sldChg>
      <pc:sldChg chg="addSp delSp modSp add replId">
        <pc:chgData name="Yadnesh  J" userId="S::yadneshj@e42.ai::cac408d2-26f6-4431-a0a9-29fa09f27ba6" providerId="AD" clId="Web-{BC471CB3-69B2-7699-BD59-246534C4F72F}" dt="2025-08-20T11:24:03.564" v="835" actId="1076"/>
        <pc:sldMkLst>
          <pc:docMk/>
          <pc:sldMk cId="691096826" sldId="1420"/>
        </pc:sldMkLst>
        <pc:picChg chg="add mod">
          <ac:chgData name="Yadnesh  J" userId="S::yadneshj@e42.ai::cac408d2-26f6-4431-a0a9-29fa09f27ba6" providerId="AD" clId="Web-{BC471CB3-69B2-7699-BD59-246534C4F72F}" dt="2025-08-20T11:24:03.564" v="835" actId="1076"/>
          <ac:picMkLst>
            <pc:docMk/>
            <pc:sldMk cId="691096826" sldId="1420"/>
            <ac:picMk id="2" creationId="{1EAF4AEF-8E74-A98D-586B-C5C1C371F41E}"/>
          </ac:picMkLst>
        </pc:picChg>
      </pc:sldChg>
    </pc:docChg>
  </pc:docChgLst>
  <pc:docChgLst>
    <pc:chgData name="Sanjeev Menon" userId="S::sanjeev@e42.ai::6222b94e-e6b3-4109-b85f-c9847b858297" providerId="AD" clId="Web-{1C3FA5CB-51F8-4D40-B363-1EAA41F85CE0}"/>
    <pc:docChg chg="modSld">
      <pc:chgData name="Sanjeev Menon" userId="S::sanjeev@e42.ai::6222b94e-e6b3-4109-b85f-c9847b858297" providerId="AD" clId="Web-{1C3FA5CB-51F8-4D40-B363-1EAA41F85CE0}" dt="2025-07-30T11:41:29.635" v="564" actId="1076"/>
      <pc:docMkLst>
        <pc:docMk/>
      </pc:docMkLst>
      <pc:sldChg chg="modSp">
        <pc:chgData name="Sanjeev Menon" userId="S::sanjeev@e42.ai::6222b94e-e6b3-4109-b85f-c9847b858297" providerId="AD" clId="Web-{1C3FA5CB-51F8-4D40-B363-1EAA41F85CE0}" dt="2025-07-30T11:18:05.550" v="433" actId="20577"/>
        <pc:sldMkLst>
          <pc:docMk/>
          <pc:sldMk cId="1240945433" sldId="399"/>
        </pc:sldMkLst>
      </pc:sldChg>
      <pc:sldChg chg="addSp delSp modSp">
        <pc:chgData name="Sanjeev Menon" userId="S::sanjeev@e42.ai::6222b94e-e6b3-4109-b85f-c9847b858297" providerId="AD" clId="Web-{1C3FA5CB-51F8-4D40-B363-1EAA41F85CE0}" dt="2025-07-30T11:24:04.776" v="441"/>
        <pc:sldMkLst>
          <pc:docMk/>
          <pc:sldMk cId="3474503760" sldId="404"/>
        </pc:sldMkLst>
      </pc:sldChg>
      <pc:sldChg chg="modSp">
        <pc:chgData name="Sanjeev Menon" userId="S::sanjeev@e42.ai::6222b94e-e6b3-4109-b85f-c9847b858297" providerId="AD" clId="Web-{1C3FA5CB-51F8-4D40-B363-1EAA41F85CE0}" dt="2025-07-30T11:17:23.565" v="427" actId="20577"/>
        <pc:sldMkLst>
          <pc:docMk/>
          <pc:sldMk cId="2290846652" sldId="456"/>
        </pc:sldMkLst>
      </pc:sldChg>
      <pc:sldChg chg="modSp">
        <pc:chgData name="Sanjeev Menon" userId="S::sanjeev@e42.ai::6222b94e-e6b3-4109-b85f-c9847b858297" providerId="AD" clId="Web-{1C3FA5CB-51F8-4D40-B363-1EAA41F85CE0}" dt="2025-07-30T11:35:34.576" v="532" actId="20577"/>
        <pc:sldMkLst>
          <pc:docMk/>
          <pc:sldMk cId="1882404276" sldId="458"/>
        </pc:sldMkLst>
      </pc:sldChg>
      <pc:sldChg chg="modSp">
        <pc:chgData name="Sanjeev Menon" userId="S::sanjeev@e42.ai::6222b94e-e6b3-4109-b85f-c9847b858297" providerId="AD" clId="Web-{1C3FA5CB-51F8-4D40-B363-1EAA41F85CE0}" dt="2025-07-30T11:33:45.216" v="521" actId="20577"/>
        <pc:sldMkLst>
          <pc:docMk/>
          <pc:sldMk cId="3594845196" sldId="460"/>
        </pc:sldMkLst>
      </pc:sldChg>
      <pc:sldChg chg="modSp">
        <pc:chgData name="Sanjeev Menon" userId="S::sanjeev@e42.ai::6222b94e-e6b3-4109-b85f-c9847b858297" providerId="AD" clId="Web-{1C3FA5CB-51F8-4D40-B363-1EAA41F85CE0}" dt="2025-07-30T11:28:30.773" v="442" actId="14100"/>
        <pc:sldMkLst>
          <pc:docMk/>
          <pc:sldMk cId="3242274287" sldId="1346"/>
        </pc:sldMkLst>
      </pc:sldChg>
      <pc:sldChg chg="modSp">
        <pc:chgData name="Sanjeev Menon" userId="S::sanjeev@e42.ai::6222b94e-e6b3-4109-b85f-c9847b858297" providerId="AD" clId="Web-{1C3FA5CB-51F8-4D40-B363-1EAA41F85CE0}" dt="2025-07-30T11:40:34.865" v="557" actId="20577"/>
        <pc:sldMkLst>
          <pc:docMk/>
          <pc:sldMk cId="4096502755" sldId="1385"/>
        </pc:sldMkLst>
      </pc:sldChg>
    </pc:docChg>
  </pc:docChgLst>
  <pc:docChgLst>
    <pc:chgData clId="Web-{00009E8D-DF92-C00F-E176-4DFE6517679C}"/>
    <pc:docChg chg="modSld">
      <pc:chgData name="" userId="" providerId="" clId="Web-{00009E8D-DF92-C00F-E176-4DFE6517679C}" dt="2025-07-11T06:43:02.491" v="0"/>
      <pc:docMkLst>
        <pc:docMk/>
      </pc:docMkLst>
    </pc:docChg>
  </pc:docChgLst>
  <pc:docChgLst>
    <pc:chgData name="Sanjeev Menon" userId="S::sanjeev@e42.ai::6222b94e-e6b3-4109-b85f-c9847b858297" providerId="AD" clId="Web-{CF84423C-2038-50E9-2600-AB898D4CB48D}"/>
    <pc:docChg chg="modSld">
      <pc:chgData name="Sanjeev Menon" userId="S::sanjeev@e42.ai::6222b94e-e6b3-4109-b85f-c9847b858297" providerId="AD" clId="Web-{CF84423C-2038-50E9-2600-AB898D4CB48D}" dt="2025-08-17T11:58:18.807" v="248" actId="20577"/>
      <pc:docMkLst>
        <pc:docMk/>
      </pc:docMkLst>
      <pc:sldChg chg="modSp">
        <pc:chgData name="Sanjeev Menon" userId="S::sanjeev@e42.ai::6222b94e-e6b3-4109-b85f-c9847b858297" providerId="AD" clId="Web-{CF84423C-2038-50E9-2600-AB898D4CB48D}" dt="2025-08-17T11:58:18.807" v="248" actId="20577"/>
        <pc:sldMkLst>
          <pc:docMk/>
          <pc:sldMk cId="4042672140" sldId="1345"/>
        </pc:sldMkLst>
      </pc:sldChg>
    </pc:docChg>
  </pc:docChgLst>
  <pc:docChgLst>
    <pc:chgData name="Priya Poojary" userId="S::priya.poojary@e42.ai::ec5bf75d-c1d2-4322-87b3-491b58227b42" providerId="AD" clId="Web-{815538A3-6687-CD49-256D-FA0560B7996B}"/>
    <pc:docChg chg="modSld">
      <pc:chgData name="Priya Poojary" userId="S::priya.poojary@e42.ai::ec5bf75d-c1d2-4322-87b3-491b58227b42" providerId="AD" clId="Web-{815538A3-6687-CD49-256D-FA0560B7996B}" dt="2025-07-10T05:40:34.993" v="1"/>
      <pc:docMkLst>
        <pc:docMk/>
      </pc:docMkLst>
      <pc:sldChg chg="delSp">
        <pc:chgData name="Priya Poojary" userId="S::priya.poojary@e42.ai::ec5bf75d-c1d2-4322-87b3-491b58227b42" providerId="AD" clId="Web-{815538A3-6687-CD49-256D-FA0560B7996B}" dt="2025-07-10T05:40:34.993" v="1"/>
        <pc:sldMkLst>
          <pc:docMk/>
          <pc:sldMk cId="2377938946" sldId="334"/>
        </pc:sldMkLst>
      </pc:sldChg>
    </pc:docChg>
  </pc:docChgLst>
  <pc:docChgLst>
    <pc:chgData name="Priya Poojary" userId="S::priya.poojary@e42.ai::ec5bf75d-c1d2-4322-87b3-491b58227b42" providerId="AD" clId="Web-{46645CF6-430E-9A5A-542B-9DB2DAA7800B}"/>
    <pc:docChg chg="modSld">
      <pc:chgData name="Priya Poojary" userId="S::priya.poojary@e42.ai::ec5bf75d-c1d2-4322-87b3-491b58227b42" providerId="AD" clId="Web-{46645CF6-430E-9A5A-542B-9DB2DAA7800B}" dt="2025-07-31T09:26:50.033" v="54" actId="1076"/>
      <pc:docMkLst>
        <pc:docMk/>
      </pc:docMkLst>
      <pc:sldChg chg="addSp delSp modSp">
        <pc:chgData name="Priya Poojary" userId="S::priya.poojary@e42.ai::ec5bf75d-c1d2-4322-87b3-491b58227b42" providerId="AD" clId="Web-{46645CF6-430E-9A5A-542B-9DB2DAA7800B}" dt="2025-07-31T09:21:53.467" v="24" actId="14100"/>
        <pc:sldMkLst>
          <pc:docMk/>
          <pc:sldMk cId="3525783225" sldId="279"/>
        </pc:sldMkLst>
      </pc:sldChg>
      <pc:sldChg chg="modSp">
        <pc:chgData name="Priya Poojary" userId="S::priya.poojary@e42.ai::ec5bf75d-c1d2-4322-87b3-491b58227b42" providerId="AD" clId="Web-{46645CF6-430E-9A5A-542B-9DB2DAA7800B}" dt="2025-07-31T06:05:23.611" v="11" actId="1076"/>
        <pc:sldMkLst>
          <pc:docMk/>
          <pc:sldMk cId="715956283" sldId="407"/>
        </pc:sldMkLst>
      </pc:sldChg>
      <pc:sldChg chg="modSp">
        <pc:chgData name="Priya Poojary" userId="S::priya.poojary@e42.ai::ec5bf75d-c1d2-4322-87b3-491b58227b42" providerId="AD" clId="Web-{46645CF6-430E-9A5A-542B-9DB2DAA7800B}" dt="2025-07-31T09:26:50.033" v="54" actId="1076"/>
        <pc:sldMkLst>
          <pc:docMk/>
          <pc:sldMk cId="4042672140" sldId="1345"/>
        </pc:sldMkLst>
      </pc:sldChg>
      <pc:sldChg chg="modSp">
        <pc:chgData name="Priya Poojary" userId="S::priya.poojary@e42.ai::ec5bf75d-c1d2-4322-87b3-491b58227b42" providerId="AD" clId="Web-{46645CF6-430E-9A5A-542B-9DB2DAA7800B}" dt="2025-07-31T09:23:40.734" v="45" actId="1076"/>
        <pc:sldMkLst>
          <pc:docMk/>
          <pc:sldMk cId="1406646825" sldId="1387"/>
        </pc:sldMkLst>
      </pc:sldChg>
    </pc:docChg>
  </pc:docChgLst>
  <pc:docChgLst>
    <pc:chgData name="Sanjeev Menon" userId="S::sanjeev@e42.ai::6222b94e-e6b3-4109-b85f-c9847b858297" providerId="AD" clId="Web-{04B47419-08FE-376A-E8D0-29A71D5F710B}"/>
    <pc:docChg chg="modSld sldOrd">
      <pc:chgData name="Sanjeev Menon" userId="S::sanjeev@e42.ai::6222b94e-e6b3-4109-b85f-c9847b858297" providerId="AD" clId="Web-{04B47419-08FE-376A-E8D0-29A71D5F710B}" dt="2025-08-20T10:33:03.025" v="287" actId="20577"/>
      <pc:docMkLst>
        <pc:docMk/>
      </pc:docMkLst>
      <pc:sldChg chg="modSp">
        <pc:chgData name="Sanjeev Menon" userId="S::sanjeev@e42.ai::6222b94e-e6b3-4109-b85f-c9847b858297" providerId="AD" clId="Web-{04B47419-08FE-376A-E8D0-29A71D5F710B}" dt="2025-08-20T10:06:13.880" v="1" actId="14100"/>
        <pc:sldMkLst>
          <pc:docMk/>
          <pc:sldMk cId="3525783225" sldId="279"/>
        </pc:sldMkLst>
      </pc:sldChg>
      <pc:sldChg chg="modSp">
        <pc:chgData name="Sanjeev Menon" userId="S::sanjeev@e42.ai::6222b94e-e6b3-4109-b85f-c9847b858297" providerId="AD" clId="Web-{04B47419-08FE-376A-E8D0-29A71D5F710B}" dt="2025-08-20T10:12:08.766" v="132" actId="20577"/>
        <pc:sldMkLst>
          <pc:docMk/>
          <pc:sldMk cId="1559403779" sldId="454"/>
        </pc:sldMkLst>
        <pc:spChg chg="mod">
          <ac:chgData name="Sanjeev Menon" userId="S::sanjeev@e42.ai::6222b94e-e6b3-4109-b85f-c9847b858297" providerId="AD" clId="Web-{04B47419-08FE-376A-E8D0-29A71D5F710B}" dt="2025-08-20T10:11:24.562" v="109" actId="20577"/>
          <ac:spMkLst>
            <pc:docMk/>
            <pc:sldMk cId="1559403779" sldId="454"/>
            <ac:spMk id="62" creationId="{43ED185F-A854-F191-66C9-41F2B44B096D}"/>
          </ac:spMkLst>
        </pc:spChg>
        <pc:spChg chg="mod">
          <ac:chgData name="Sanjeev Menon" userId="S::sanjeev@e42.ai::6222b94e-e6b3-4109-b85f-c9847b858297" providerId="AD" clId="Web-{04B47419-08FE-376A-E8D0-29A71D5F710B}" dt="2025-08-20T10:12:08.766" v="132" actId="20577"/>
          <ac:spMkLst>
            <pc:docMk/>
            <pc:sldMk cId="1559403779" sldId="454"/>
            <ac:spMk id="64" creationId="{BC87C458-6DBD-28A6-55A9-B694BCCEE31C}"/>
          </ac:spMkLst>
        </pc:spChg>
        <pc:spChg chg="mod">
          <ac:chgData name="Sanjeev Menon" userId="S::sanjeev@e42.ai::6222b94e-e6b3-4109-b85f-c9847b858297" providerId="AD" clId="Web-{04B47419-08FE-376A-E8D0-29A71D5F710B}" dt="2025-08-20T10:11:37.812" v="123" actId="20577"/>
          <ac:spMkLst>
            <pc:docMk/>
            <pc:sldMk cId="1559403779" sldId="454"/>
            <ac:spMk id="71" creationId="{C1047124-4240-7142-109E-A1CA30147B63}"/>
          </ac:spMkLst>
        </pc:spChg>
      </pc:sldChg>
      <pc:sldChg chg="ord">
        <pc:chgData name="Sanjeev Menon" userId="S::sanjeev@e42.ai::6222b94e-e6b3-4109-b85f-c9847b858297" providerId="AD" clId="Web-{04B47419-08FE-376A-E8D0-29A71D5F710B}" dt="2025-08-20T10:31:33.350" v="284"/>
        <pc:sldMkLst>
          <pc:docMk/>
          <pc:sldMk cId="4096502755" sldId="1385"/>
        </pc:sldMkLst>
      </pc:sldChg>
      <pc:sldChg chg="modSp">
        <pc:chgData name="Sanjeev Menon" userId="S::sanjeev@e42.ai::6222b94e-e6b3-4109-b85f-c9847b858297" providerId="AD" clId="Web-{04B47419-08FE-376A-E8D0-29A71D5F710B}" dt="2025-08-20T10:10:06.794" v="76" actId="20577"/>
        <pc:sldMkLst>
          <pc:docMk/>
          <pc:sldMk cId="3109665623" sldId="1386"/>
        </pc:sldMkLst>
        <pc:spChg chg="mod">
          <ac:chgData name="Sanjeev Menon" userId="S::sanjeev@e42.ai::6222b94e-e6b3-4109-b85f-c9847b858297" providerId="AD" clId="Web-{04B47419-08FE-376A-E8D0-29A71D5F710B}" dt="2025-08-20T10:10:06.794" v="76" actId="20577"/>
          <ac:spMkLst>
            <pc:docMk/>
            <pc:sldMk cId="3109665623" sldId="1386"/>
            <ac:spMk id="144" creationId="{DF6AB3A7-6C44-2E4C-4484-39926D8A038F}"/>
          </ac:spMkLst>
        </pc:spChg>
      </pc:sldChg>
      <pc:sldChg chg="modSp">
        <pc:chgData name="Sanjeev Menon" userId="S::sanjeev@e42.ai::6222b94e-e6b3-4109-b85f-c9847b858297" providerId="AD" clId="Web-{04B47419-08FE-376A-E8D0-29A71D5F710B}" dt="2025-08-20T10:24:53.119" v="175" actId="20577"/>
        <pc:sldMkLst>
          <pc:docMk/>
          <pc:sldMk cId="2942048213" sldId="1393"/>
        </pc:sldMkLst>
        <pc:spChg chg="mod">
          <ac:chgData name="Sanjeev Menon" userId="S::sanjeev@e42.ai::6222b94e-e6b3-4109-b85f-c9847b858297" providerId="AD" clId="Web-{04B47419-08FE-376A-E8D0-29A71D5F710B}" dt="2025-08-20T10:24:53.119" v="175" actId="20577"/>
          <ac:spMkLst>
            <pc:docMk/>
            <pc:sldMk cId="2942048213" sldId="1393"/>
            <ac:spMk id="3" creationId="{2F8F6E98-A67C-D71A-A6E0-137F90FDB94E}"/>
          </ac:spMkLst>
        </pc:spChg>
      </pc:sldChg>
      <pc:sldChg chg="modSp">
        <pc:chgData name="Sanjeev Menon" userId="S::sanjeev@e42.ai::6222b94e-e6b3-4109-b85f-c9847b858297" providerId="AD" clId="Web-{04B47419-08FE-376A-E8D0-29A71D5F710B}" dt="2025-08-20T10:30:24.301" v="283" actId="20577"/>
        <pc:sldMkLst>
          <pc:docMk/>
          <pc:sldMk cId="267057191" sldId="1407"/>
        </pc:sldMkLst>
        <pc:spChg chg="mod">
          <ac:chgData name="Sanjeev Menon" userId="S::sanjeev@e42.ai::6222b94e-e6b3-4109-b85f-c9847b858297" providerId="AD" clId="Web-{04B47419-08FE-376A-E8D0-29A71D5F710B}" dt="2025-08-20T10:29:13.596" v="263" actId="20577"/>
          <ac:spMkLst>
            <pc:docMk/>
            <pc:sldMk cId="267057191" sldId="1407"/>
            <ac:spMk id="3" creationId="{F93937D9-24D1-E833-CCC7-6A5BDFA4D5DE}"/>
          </ac:spMkLst>
        </pc:spChg>
        <pc:spChg chg="mod">
          <ac:chgData name="Sanjeev Menon" userId="S::sanjeev@e42.ai::6222b94e-e6b3-4109-b85f-c9847b858297" providerId="AD" clId="Web-{04B47419-08FE-376A-E8D0-29A71D5F710B}" dt="2025-08-20T10:30:24.301" v="283" actId="20577"/>
          <ac:spMkLst>
            <pc:docMk/>
            <pc:sldMk cId="267057191" sldId="1407"/>
            <ac:spMk id="9" creationId="{7F6C1B47-12F6-2C00-E98F-FBA84461953A}"/>
          </ac:spMkLst>
        </pc:spChg>
      </pc:sldChg>
      <pc:sldChg chg="modSp">
        <pc:chgData name="Sanjeev Menon" userId="S::sanjeev@e42.ai::6222b94e-e6b3-4109-b85f-c9847b858297" providerId="AD" clId="Web-{04B47419-08FE-376A-E8D0-29A71D5F710B}" dt="2025-08-20T10:27:02.998" v="215" actId="20577"/>
        <pc:sldMkLst>
          <pc:docMk/>
          <pc:sldMk cId="1998650134" sldId="1410"/>
        </pc:sldMkLst>
      </pc:sldChg>
      <pc:sldChg chg="ord">
        <pc:chgData name="Sanjeev Menon" userId="S::sanjeev@e42.ai::6222b94e-e6b3-4109-b85f-c9847b858297" providerId="AD" clId="Web-{04B47419-08FE-376A-E8D0-29A71D5F710B}" dt="2025-08-20T10:23:00.553" v="158"/>
        <pc:sldMkLst>
          <pc:docMk/>
          <pc:sldMk cId="206117866" sldId="1412"/>
        </pc:sldMkLst>
      </pc:sldChg>
      <pc:sldChg chg="modSp">
        <pc:chgData name="Sanjeev Menon" userId="S::sanjeev@e42.ai::6222b94e-e6b3-4109-b85f-c9847b858297" providerId="AD" clId="Web-{04B47419-08FE-376A-E8D0-29A71D5F710B}" dt="2025-08-20T10:22:40.724" v="157" actId="20577"/>
        <pc:sldMkLst>
          <pc:docMk/>
          <pc:sldMk cId="3334651389" sldId="1416"/>
        </pc:sldMkLst>
        <pc:spChg chg="mod">
          <ac:chgData name="Sanjeev Menon" userId="S::sanjeev@e42.ai::6222b94e-e6b3-4109-b85f-c9847b858297" providerId="AD" clId="Web-{04B47419-08FE-376A-E8D0-29A71D5F710B}" dt="2025-08-20T10:22:40.724" v="157" actId="20577"/>
          <ac:spMkLst>
            <pc:docMk/>
            <pc:sldMk cId="3334651389" sldId="1416"/>
            <ac:spMk id="4" creationId="{2B91B640-7B0A-BA39-AC5E-1E888DFE95DE}"/>
          </ac:spMkLst>
        </pc:spChg>
        <pc:spChg chg="mod">
          <ac:chgData name="Sanjeev Menon" userId="S::sanjeev@e42.ai::6222b94e-e6b3-4109-b85f-c9847b858297" providerId="AD" clId="Web-{04B47419-08FE-376A-E8D0-29A71D5F710B}" dt="2025-08-20T10:20:51.439" v="135" actId="20577"/>
          <ac:spMkLst>
            <pc:docMk/>
            <pc:sldMk cId="3334651389" sldId="1416"/>
            <ac:spMk id="8" creationId="{57A78CFC-03E6-EAFF-6ABF-61651B56623A}"/>
          </ac:spMkLst>
        </pc:spChg>
        <pc:spChg chg="mod">
          <ac:chgData name="Sanjeev Menon" userId="S::sanjeev@e42.ai::6222b94e-e6b3-4109-b85f-c9847b858297" providerId="AD" clId="Web-{04B47419-08FE-376A-E8D0-29A71D5F710B}" dt="2025-08-20T10:20:54.939" v="138" actId="20577"/>
          <ac:spMkLst>
            <pc:docMk/>
            <pc:sldMk cId="3334651389" sldId="1416"/>
            <ac:spMk id="12" creationId="{C5079E1E-3DCA-BD5E-E997-7B77C509C709}"/>
          </ac:spMkLst>
        </pc:spChg>
        <pc:spChg chg="mod">
          <ac:chgData name="Sanjeev Menon" userId="S::sanjeev@e42.ai::6222b94e-e6b3-4109-b85f-c9847b858297" providerId="AD" clId="Web-{04B47419-08FE-376A-E8D0-29A71D5F710B}" dt="2025-08-20T10:11:02.499" v="104" actId="14100"/>
          <ac:spMkLst>
            <pc:docMk/>
            <pc:sldMk cId="3334651389" sldId="1416"/>
            <ac:spMk id="24" creationId="{9B97FBD8-8625-5B00-9BEF-A8DD17C5DB64}"/>
          </ac:spMkLst>
        </pc:spChg>
        <pc:spChg chg="mod">
          <ac:chgData name="Sanjeev Menon" userId="S::sanjeev@e42.ai::6222b94e-e6b3-4109-b85f-c9847b858297" providerId="AD" clId="Web-{04B47419-08FE-376A-E8D0-29A71D5F710B}" dt="2025-08-20T10:21:51.035" v="146" actId="20577"/>
          <ac:spMkLst>
            <pc:docMk/>
            <pc:sldMk cId="3334651389" sldId="1416"/>
            <ac:spMk id="28" creationId="{88F6FFE1-D1FB-0823-41D1-F520AA541566}"/>
          </ac:spMkLst>
        </pc:spChg>
      </pc:sldChg>
      <pc:sldChg chg="modSp">
        <pc:chgData name="Sanjeev Menon" userId="S::sanjeev@e42.ai::6222b94e-e6b3-4109-b85f-c9847b858297" providerId="AD" clId="Web-{04B47419-08FE-376A-E8D0-29A71D5F710B}" dt="2025-08-20T10:33:03.025" v="287" actId="20577"/>
        <pc:sldMkLst>
          <pc:docMk/>
          <pc:sldMk cId="2615297429" sldId="1417"/>
        </pc:sldMkLst>
      </pc:sldChg>
    </pc:docChg>
  </pc:docChgLst>
  <pc:docChgLst>
    <pc:chgData name="Priya Poojary" userId="S::priya.poojary@e42.ai::ec5bf75d-c1d2-4322-87b3-491b58227b42" providerId="AD" clId="Web-{7496ABB8-9BAA-B287-90EE-09A1CF8F052F}"/>
    <pc:docChg chg="modSld">
      <pc:chgData name="Priya Poojary" userId="S::priya.poojary@e42.ai::ec5bf75d-c1d2-4322-87b3-491b58227b42" providerId="AD" clId="Web-{7496ABB8-9BAA-B287-90EE-09A1CF8F052F}" dt="2025-08-19T07:26:40.409" v="3" actId="20577"/>
      <pc:docMkLst>
        <pc:docMk/>
      </pc:docMkLst>
      <pc:sldChg chg="modSp">
        <pc:chgData name="Priya Poojary" userId="S::priya.poojary@e42.ai::ec5bf75d-c1d2-4322-87b3-491b58227b42" providerId="AD" clId="Web-{7496ABB8-9BAA-B287-90EE-09A1CF8F052F}" dt="2025-08-19T07:20:25.435" v="0" actId="1076"/>
        <pc:sldMkLst>
          <pc:docMk/>
          <pc:sldMk cId="267057191" sldId="1407"/>
        </pc:sldMkLst>
        <pc:spChg chg="mod">
          <ac:chgData name="Priya Poojary" userId="S::priya.poojary@e42.ai::ec5bf75d-c1d2-4322-87b3-491b58227b42" providerId="AD" clId="Web-{7496ABB8-9BAA-B287-90EE-09A1CF8F052F}" dt="2025-08-19T07:20:25.435" v="0" actId="1076"/>
          <ac:spMkLst>
            <pc:docMk/>
            <pc:sldMk cId="267057191" sldId="1407"/>
            <ac:spMk id="12" creationId="{804C2621-05BD-2E55-7B4A-AC8FF12770F5}"/>
          </ac:spMkLst>
        </pc:spChg>
      </pc:sldChg>
      <pc:sldChg chg="modSp">
        <pc:chgData name="Priya Poojary" userId="S::priya.poojary@e42.ai::ec5bf75d-c1d2-4322-87b3-491b58227b42" providerId="AD" clId="Web-{7496ABB8-9BAA-B287-90EE-09A1CF8F052F}" dt="2025-08-19T07:26:40.409" v="3" actId="20577"/>
        <pc:sldMkLst>
          <pc:docMk/>
          <pc:sldMk cId="2117889528" sldId="1408"/>
        </pc:sldMkLst>
      </pc:sldChg>
      <pc:sldChg chg="modSp">
        <pc:chgData name="Priya Poojary" userId="S::priya.poojary@e42.ai::ec5bf75d-c1d2-4322-87b3-491b58227b42" providerId="AD" clId="Web-{7496ABB8-9BAA-B287-90EE-09A1CF8F052F}" dt="2025-08-19T07:21:07.826" v="1" actId="20577"/>
        <pc:sldMkLst>
          <pc:docMk/>
          <pc:sldMk cId="4175268899" sldId="1409"/>
        </pc:sldMkLst>
      </pc:sldChg>
    </pc:docChg>
  </pc:docChgLst>
  <pc:docChgLst>
    <pc:chgData name="Priya Poojary" userId="S::priya.poojary@e42.ai::ec5bf75d-c1d2-4322-87b3-491b58227b42" providerId="AD" clId="Web-{629DBB15-B1DC-3FC3-EE37-84091A826D00}"/>
    <pc:docChg chg="modSld">
      <pc:chgData name="Priya Poojary" userId="S::priya.poojary@e42.ai::ec5bf75d-c1d2-4322-87b3-491b58227b42" providerId="AD" clId="Web-{629DBB15-B1DC-3FC3-EE37-84091A826D00}" dt="2025-07-10T08:35:43.294" v="2" actId="1076"/>
      <pc:docMkLst>
        <pc:docMk/>
      </pc:docMkLst>
      <pc:sldChg chg="modSp">
        <pc:chgData name="Priya Poojary" userId="S::priya.poojary@e42.ai::ec5bf75d-c1d2-4322-87b3-491b58227b42" providerId="AD" clId="Web-{629DBB15-B1DC-3FC3-EE37-84091A826D00}" dt="2025-07-10T08:35:43.294" v="2" actId="1076"/>
        <pc:sldMkLst>
          <pc:docMk/>
          <pc:sldMk cId="2377938946" sldId="334"/>
        </pc:sldMkLst>
      </pc:sldChg>
      <pc:sldChg chg="modSp">
        <pc:chgData name="Priya Poojary" userId="S::priya.poojary@e42.ai::ec5bf75d-c1d2-4322-87b3-491b58227b42" providerId="AD" clId="Web-{629DBB15-B1DC-3FC3-EE37-84091A826D00}" dt="2025-07-10T08:34:44.715" v="1" actId="1076"/>
        <pc:sldMkLst>
          <pc:docMk/>
          <pc:sldMk cId="275085732" sldId="457"/>
        </pc:sldMkLst>
      </pc:sldChg>
    </pc:docChg>
  </pc:docChgLst>
  <pc:docChgLst>
    <pc:chgData name="Priya Poojary" userId="S::priya.poojary@e42.ai::ec5bf75d-c1d2-4322-87b3-491b58227b42" providerId="AD" clId="Web-{C4DBC685-7E99-128C-77D7-E717382D15FF}"/>
    <pc:docChg chg="modSld">
      <pc:chgData name="Priya Poojary" userId="S::priya.poojary@e42.ai::ec5bf75d-c1d2-4322-87b3-491b58227b42" providerId="AD" clId="Web-{C4DBC685-7E99-128C-77D7-E717382D15FF}" dt="2025-08-14T06:25:18.444" v="2" actId="1076"/>
      <pc:docMkLst>
        <pc:docMk/>
      </pc:docMkLst>
      <pc:sldChg chg="modSp">
        <pc:chgData name="Priya Poojary" userId="S::priya.poojary@e42.ai::ec5bf75d-c1d2-4322-87b3-491b58227b42" providerId="AD" clId="Web-{C4DBC685-7E99-128C-77D7-E717382D15FF}" dt="2025-08-14T06:25:18.444" v="2" actId="1076"/>
        <pc:sldMkLst>
          <pc:docMk/>
          <pc:sldMk cId="3242274287" sldId="1346"/>
        </pc:sldMkLst>
      </pc:sldChg>
    </pc:docChg>
  </pc:docChgLst>
  <pc:docChgLst>
    <pc:chgData name="Priya Poojary" userId="S::priya.poojary@e42.ai::ec5bf75d-c1d2-4322-87b3-491b58227b42" providerId="AD" clId="Web-{69E3D46B-92DA-3B76-43E0-CF5E1A4F62C6}"/>
    <pc:docChg chg="delSld modSld">
      <pc:chgData name="Priya Poojary" userId="S::priya.poojary@e42.ai::ec5bf75d-c1d2-4322-87b3-491b58227b42" providerId="AD" clId="Web-{69E3D46B-92DA-3B76-43E0-CF5E1A4F62C6}" dt="2025-07-30T07:23:58.347" v="7"/>
      <pc:docMkLst>
        <pc:docMk/>
      </pc:docMkLst>
      <pc:sldChg chg="addSp modSp">
        <pc:chgData name="Priya Poojary" userId="S::priya.poojary@e42.ai::ec5bf75d-c1d2-4322-87b3-491b58227b42" providerId="AD" clId="Web-{69E3D46B-92DA-3B76-43E0-CF5E1A4F62C6}" dt="2025-07-30T07:23:14.363" v="6" actId="1076"/>
        <pc:sldMkLst>
          <pc:docMk/>
          <pc:sldMk cId="3539698688" sldId="398"/>
        </pc:sldMkLst>
      </pc:sldChg>
      <pc:sldChg chg="del">
        <pc:chgData name="Priya Poojary" userId="S::priya.poojary@e42.ai::ec5bf75d-c1d2-4322-87b3-491b58227b42" providerId="AD" clId="Web-{69E3D46B-92DA-3B76-43E0-CF5E1A4F62C6}" dt="2025-07-30T07:23:58.347" v="7"/>
        <pc:sldMkLst>
          <pc:docMk/>
          <pc:sldMk cId="3401397226" sldId="455"/>
        </pc:sldMkLst>
      </pc:sldChg>
    </pc:docChg>
  </pc:docChgLst>
  <pc:docChgLst>
    <pc:chgData name="Yadnesh  J" userId="S::yadneshj@e42.ai::cac408d2-26f6-4431-a0a9-29fa09f27ba6" providerId="AD" clId="Web-{208F66F6-0FA1-41E7-67F3-F2E91D5BB2BD}"/>
    <pc:docChg chg="modSld">
      <pc:chgData name="Yadnesh  J" userId="S::yadneshj@e42.ai::cac408d2-26f6-4431-a0a9-29fa09f27ba6" providerId="AD" clId="Web-{208F66F6-0FA1-41E7-67F3-F2E91D5BB2BD}" dt="2025-07-08T10:47:18.857" v="18" actId="1076"/>
      <pc:docMkLst>
        <pc:docMk/>
      </pc:docMkLst>
      <pc:sldChg chg="addSp delSp modSp addAnim delAnim">
        <pc:chgData name="Yadnesh  J" userId="S::yadneshj@e42.ai::cac408d2-26f6-4431-a0a9-29fa09f27ba6" providerId="AD" clId="Web-{208F66F6-0FA1-41E7-67F3-F2E91D5BB2BD}" dt="2025-07-08T10:47:18.857" v="18" actId="1076"/>
        <pc:sldMkLst>
          <pc:docMk/>
          <pc:sldMk cId="3401397226" sldId="455"/>
        </pc:sldMkLst>
      </pc:sldChg>
    </pc:docChg>
  </pc:docChgLst>
  <pc:docChgLst>
    <pc:chgData name="Priya Poojary" userId="S::priya.poojary@e42.ai::ec5bf75d-c1d2-4322-87b3-491b58227b42" providerId="AD" clId="Web-{A026C60D-A35C-ED93-C938-A70EE622A60E}"/>
    <pc:docChg chg="modSld">
      <pc:chgData name="Priya Poojary" userId="S::priya.poojary@e42.ai::ec5bf75d-c1d2-4322-87b3-491b58227b42" providerId="AD" clId="Web-{A026C60D-A35C-ED93-C938-A70EE622A60E}" dt="2025-07-29T16:03:52.443" v="100" actId="1076"/>
      <pc:docMkLst>
        <pc:docMk/>
      </pc:docMkLst>
      <pc:sldChg chg="modSp">
        <pc:chgData name="Priya Poojary" userId="S::priya.poojary@e42.ai::ec5bf75d-c1d2-4322-87b3-491b58227b42" providerId="AD" clId="Web-{A026C60D-A35C-ED93-C938-A70EE622A60E}" dt="2025-07-29T16:03:22.224" v="99" actId="14100"/>
        <pc:sldMkLst>
          <pc:docMk/>
          <pc:sldMk cId="3525783225" sldId="279"/>
        </pc:sldMkLst>
      </pc:sldChg>
      <pc:sldChg chg="addSp delSp modSp">
        <pc:chgData name="Priya Poojary" userId="S::priya.poojary@e42.ai::ec5bf75d-c1d2-4322-87b3-491b58227b42" providerId="AD" clId="Web-{A026C60D-A35C-ED93-C938-A70EE622A60E}" dt="2025-07-29T16:03:52.443" v="100" actId="1076"/>
        <pc:sldMkLst>
          <pc:docMk/>
          <pc:sldMk cId="2377938946" sldId="334"/>
        </pc:sldMkLst>
      </pc:sldChg>
      <pc:sldChg chg="addSp delSp modSp">
        <pc:chgData name="Priya Poojary" userId="S::priya.poojary@e42.ai::ec5bf75d-c1d2-4322-87b3-491b58227b42" providerId="AD" clId="Web-{A026C60D-A35C-ED93-C938-A70EE622A60E}" dt="2025-07-29T15:50:41.725" v="34" actId="1076"/>
        <pc:sldMkLst>
          <pc:docMk/>
          <pc:sldMk cId="3474503760" sldId="404"/>
        </pc:sldMkLst>
      </pc:sldChg>
      <pc:sldChg chg="addSp modSp">
        <pc:chgData name="Priya Poojary" userId="S::priya.poojary@e42.ai::ec5bf75d-c1d2-4322-87b3-491b58227b42" providerId="AD" clId="Web-{A026C60D-A35C-ED93-C938-A70EE622A60E}" dt="2025-07-29T16:03:02.145" v="98" actId="1076"/>
        <pc:sldMkLst>
          <pc:docMk/>
          <pc:sldMk cId="275085732" sldId="457"/>
        </pc:sldMkLst>
      </pc:sldChg>
    </pc:docChg>
  </pc:docChgLst>
  <pc:docChgLst>
    <pc:chgData name="Aryaa Digrajkar" userId="S::aryaa.digrajkar@e42.ai::848d2501-e194-4e3d-9344-75dc859bba96" providerId="AD" clId="Web-{858621D4-BB51-EB9F-04DF-B1779B8FF0BF}"/>
    <pc:docChg chg="delSld modSld">
      <pc:chgData name="Aryaa Digrajkar" userId="S::aryaa.digrajkar@e42.ai::848d2501-e194-4e3d-9344-75dc859bba96" providerId="AD" clId="Web-{858621D4-BB51-EB9F-04DF-B1779B8FF0BF}" dt="2025-08-19T13:41:44.511" v="48" actId="20577"/>
      <pc:docMkLst>
        <pc:docMk/>
      </pc:docMkLst>
      <pc:sldChg chg="del">
        <pc:chgData name="Aryaa Digrajkar" userId="S::aryaa.digrajkar@e42.ai::848d2501-e194-4e3d-9344-75dc859bba96" providerId="AD" clId="Web-{858621D4-BB51-EB9F-04DF-B1779B8FF0BF}" dt="2025-08-19T12:53:43.293" v="27"/>
        <pc:sldMkLst>
          <pc:docMk/>
          <pc:sldMk cId="4042672140" sldId="1345"/>
        </pc:sldMkLst>
      </pc:sldChg>
      <pc:sldChg chg="delSp">
        <pc:chgData name="Aryaa Digrajkar" userId="S::aryaa.digrajkar@e42.ai::848d2501-e194-4e3d-9344-75dc859bba96" providerId="AD" clId="Web-{858621D4-BB51-EB9F-04DF-B1779B8FF0BF}" dt="2025-08-19T10:30:31.514" v="0"/>
        <pc:sldMkLst>
          <pc:docMk/>
          <pc:sldMk cId="3186290808" sldId="1397"/>
        </pc:sldMkLst>
      </pc:sldChg>
      <pc:sldChg chg="modSp">
        <pc:chgData name="Aryaa Digrajkar" userId="S::aryaa.digrajkar@e42.ai::848d2501-e194-4e3d-9344-75dc859bba96" providerId="AD" clId="Web-{858621D4-BB51-EB9F-04DF-B1779B8FF0BF}" dt="2025-08-19T13:41:44.511" v="48" actId="20577"/>
        <pc:sldMkLst>
          <pc:docMk/>
          <pc:sldMk cId="2633575260" sldId="1405"/>
        </pc:sldMkLst>
      </pc:sldChg>
      <pc:sldChg chg="addSp modSp">
        <pc:chgData name="Aryaa Digrajkar" userId="S::aryaa.digrajkar@e42.ai::848d2501-e194-4e3d-9344-75dc859bba96" providerId="AD" clId="Web-{858621D4-BB51-EB9F-04DF-B1779B8FF0BF}" dt="2025-08-19T13:39:44.867" v="29" actId="14100"/>
        <pc:sldMkLst>
          <pc:docMk/>
          <pc:sldMk cId="267057191" sldId="1407"/>
        </pc:sldMkLst>
        <pc:spChg chg="mod">
          <ac:chgData name="Aryaa Digrajkar" userId="S::aryaa.digrajkar@e42.ai::848d2501-e194-4e3d-9344-75dc859bba96" providerId="AD" clId="Web-{858621D4-BB51-EB9F-04DF-B1779B8FF0BF}" dt="2025-08-19T13:39:44.867" v="29" actId="14100"/>
          <ac:spMkLst>
            <pc:docMk/>
            <pc:sldMk cId="267057191" sldId="1407"/>
            <ac:spMk id="12" creationId="{804C2621-05BD-2E55-7B4A-AC8FF12770F5}"/>
          </ac:spMkLst>
        </pc:spChg>
        <pc:picChg chg="add">
          <ac:chgData name="Aryaa Digrajkar" userId="S::aryaa.digrajkar@e42.ai::848d2501-e194-4e3d-9344-75dc859bba96" providerId="AD" clId="Web-{858621D4-BB51-EB9F-04DF-B1779B8FF0BF}" dt="2025-08-19T13:39:39.179" v="28"/>
          <ac:picMkLst>
            <pc:docMk/>
            <pc:sldMk cId="267057191" sldId="1407"/>
            <ac:picMk id="5" creationId="{5F75DC2F-545E-3090-A094-5B8A49985ADA}"/>
          </ac:picMkLst>
        </pc:picChg>
      </pc:sldChg>
      <pc:sldChg chg="addSp delSp modSp">
        <pc:chgData name="Aryaa Digrajkar" userId="S::aryaa.digrajkar@e42.ai::848d2501-e194-4e3d-9344-75dc859bba96" providerId="AD" clId="Web-{858621D4-BB51-EB9F-04DF-B1779B8FF0BF}" dt="2025-08-19T13:41:36.902" v="46"/>
        <pc:sldMkLst>
          <pc:docMk/>
          <pc:sldMk cId="3579633122" sldId="1413"/>
        </pc:sldMkLst>
      </pc:sldChg>
      <pc:sldChg chg="addSp modSp">
        <pc:chgData name="Aryaa Digrajkar" userId="S::aryaa.digrajkar@e42.ai::848d2501-e194-4e3d-9344-75dc859bba96" providerId="AD" clId="Web-{858621D4-BB51-EB9F-04DF-B1779B8FF0BF}" dt="2025-08-19T13:39:53.976" v="31" actId="14100"/>
        <pc:sldMkLst>
          <pc:docMk/>
          <pc:sldMk cId="3381896898" sldId="1414"/>
        </pc:sldMkLst>
        <pc:spChg chg="mod">
          <ac:chgData name="Aryaa Digrajkar" userId="S::aryaa.digrajkar@e42.ai::848d2501-e194-4e3d-9344-75dc859bba96" providerId="AD" clId="Web-{858621D4-BB51-EB9F-04DF-B1779B8FF0BF}" dt="2025-08-19T13:39:53.976" v="31" actId="14100"/>
          <ac:spMkLst>
            <pc:docMk/>
            <pc:sldMk cId="3381896898" sldId="1414"/>
            <ac:spMk id="12" creationId="{FFF54A7E-6561-CC9C-6BE7-B12D65795C81}"/>
          </ac:spMkLst>
        </pc:spChg>
        <pc:picChg chg="add">
          <ac:chgData name="Aryaa Digrajkar" userId="S::aryaa.digrajkar@e42.ai::848d2501-e194-4e3d-9344-75dc859bba96" providerId="AD" clId="Web-{858621D4-BB51-EB9F-04DF-B1779B8FF0BF}" dt="2025-08-19T13:39:48.867" v="30"/>
          <ac:picMkLst>
            <pc:docMk/>
            <pc:sldMk cId="3381896898" sldId="1414"/>
            <ac:picMk id="5" creationId="{7A32E8D0-533B-DD48-83AE-AB8AB004AD0C}"/>
          </ac:picMkLst>
        </pc:picChg>
      </pc:sldChg>
      <pc:sldChg chg="addSp modSp">
        <pc:chgData name="Aryaa Digrajkar" userId="S::aryaa.digrajkar@e42.ai::848d2501-e194-4e3d-9344-75dc859bba96" providerId="AD" clId="Web-{858621D4-BB51-EB9F-04DF-B1779B8FF0BF}" dt="2025-08-19T13:40:02.617" v="33" actId="14100"/>
        <pc:sldMkLst>
          <pc:docMk/>
          <pc:sldMk cId="2448414234" sldId="1415"/>
        </pc:sldMkLst>
      </pc:sldChg>
    </pc:docChg>
  </pc:docChgLst>
  <pc:docChgLst>
    <pc:chgData name="Sanjeev Menon" userId="S::sanjeev@e42.ai::6222b94e-e6b3-4109-b85f-c9847b858297" providerId="AD" clId="Web-{3D0815D4-8700-DA28-3E0E-9080787C5CA9}"/>
    <pc:docChg chg="modSld">
      <pc:chgData name="Sanjeev Menon" userId="S::sanjeev@e42.ai::6222b94e-e6b3-4109-b85f-c9847b858297" providerId="AD" clId="Web-{3D0815D4-8700-DA28-3E0E-9080787C5CA9}" dt="2025-08-19T10:56:20.622" v="839" actId="20577"/>
      <pc:docMkLst>
        <pc:docMk/>
      </pc:docMkLst>
      <pc:sldChg chg="modSp">
        <pc:chgData name="Sanjeev Menon" userId="S::sanjeev@e42.ai::6222b94e-e6b3-4109-b85f-c9847b858297" providerId="AD" clId="Web-{3D0815D4-8700-DA28-3E0E-9080787C5CA9}" dt="2025-08-19T10:39:22.228" v="366" actId="20577"/>
        <pc:sldMkLst>
          <pc:docMk/>
          <pc:sldMk cId="3109665623" sldId="1386"/>
        </pc:sldMkLst>
        <pc:spChg chg="mod">
          <ac:chgData name="Sanjeev Menon" userId="S::sanjeev@e42.ai::6222b94e-e6b3-4109-b85f-c9847b858297" providerId="AD" clId="Web-{3D0815D4-8700-DA28-3E0E-9080787C5CA9}" dt="2025-08-19T10:39:22.228" v="366" actId="20577"/>
          <ac:spMkLst>
            <pc:docMk/>
            <pc:sldMk cId="3109665623" sldId="1386"/>
            <ac:spMk id="47" creationId="{3923DA43-9CDE-EA2E-C4A6-8B9976B1F0A1}"/>
          </ac:spMkLst>
        </pc:spChg>
      </pc:sldChg>
      <pc:sldChg chg="addSp modSp">
        <pc:chgData name="Sanjeev Menon" userId="S::sanjeev@e42.ai::6222b94e-e6b3-4109-b85f-c9847b858297" providerId="AD" clId="Web-{3D0815D4-8700-DA28-3E0E-9080787C5CA9}" dt="2025-08-19T10:56:20.622" v="839" actId="20577"/>
        <pc:sldMkLst>
          <pc:docMk/>
          <pc:sldMk cId="3579633122" sldId="1413"/>
        </pc:sldMkLst>
      </pc:sldChg>
    </pc:docChg>
  </pc:docChgLst>
  <pc:docChgLst>
    <pc:chgData name="Priya Poojary" userId="S::priya.poojary@e42.ai::ec5bf75d-c1d2-4322-87b3-491b58227b42" providerId="AD" clId="Web-{B213F32F-F51B-B89B-9AA7-5E65BFD616CE}"/>
    <pc:docChg chg="modSld">
      <pc:chgData name="Priya Poojary" userId="S::priya.poojary@e42.ai::ec5bf75d-c1d2-4322-87b3-491b58227b42" providerId="AD" clId="Web-{B213F32F-F51B-B89B-9AA7-5E65BFD616CE}" dt="2025-08-18T10:57:57.996" v="63" actId="14100"/>
      <pc:docMkLst>
        <pc:docMk/>
      </pc:docMkLst>
      <pc:sldChg chg="addSp modSp">
        <pc:chgData name="Priya Poojary" userId="S::priya.poojary@e42.ai::ec5bf75d-c1d2-4322-87b3-491b58227b42" providerId="AD" clId="Web-{B213F32F-F51B-B89B-9AA7-5E65BFD616CE}" dt="2025-08-18T10:45:20.782" v="7" actId="14100"/>
        <pc:sldMkLst>
          <pc:docMk/>
          <pc:sldMk cId="267057191" sldId="1407"/>
        </pc:sldMkLst>
      </pc:sldChg>
      <pc:sldChg chg="addSp delSp modSp">
        <pc:chgData name="Priya Poojary" userId="S::priya.poojary@e42.ai::ec5bf75d-c1d2-4322-87b3-491b58227b42" providerId="AD" clId="Web-{B213F32F-F51B-B89B-9AA7-5E65BFD616CE}" dt="2025-08-18T10:57:57.996" v="63" actId="14100"/>
        <pc:sldMkLst>
          <pc:docMk/>
          <pc:sldMk cId="2117889528" sldId="1408"/>
        </pc:sldMkLst>
      </pc:sldChg>
      <pc:sldChg chg="addSp modSp">
        <pc:chgData name="Priya Poojary" userId="S::priya.poojary@e42.ai::ec5bf75d-c1d2-4322-87b3-491b58227b42" providerId="AD" clId="Web-{B213F32F-F51B-B89B-9AA7-5E65BFD616CE}" dt="2025-08-18T10:57:11.072" v="56" actId="1076"/>
        <pc:sldMkLst>
          <pc:docMk/>
          <pc:sldMk cId="4175268899" sldId="1409"/>
        </pc:sldMkLst>
      </pc:sldChg>
    </pc:docChg>
  </pc:docChgLst>
  <pc:docChgLst>
    <pc:chgData name="Furkan  Siddiqui" userId="S::furkan@e42.ai::0976b980-fabc-406d-92b9-df4ad634d7cd" providerId="AD" clId="Web-{362CF9A2-783A-79DE-A2A5-0242A736B094}"/>
    <pc:docChg chg="modSld">
      <pc:chgData name="Furkan  Siddiqui" userId="S::furkan@e42.ai::0976b980-fabc-406d-92b9-df4ad634d7cd" providerId="AD" clId="Web-{362CF9A2-783A-79DE-A2A5-0242A736B094}" dt="2025-08-27T21:22:01.625" v="4" actId="20577"/>
      <pc:docMkLst>
        <pc:docMk/>
      </pc:docMkLst>
      <pc:sldChg chg="modSp">
        <pc:chgData name="Furkan  Siddiqui" userId="S::furkan@e42.ai::0976b980-fabc-406d-92b9-df4ad634d7cd" providerId="AD" clId="Web-{362CF9A2-783A-79DE-A2A5-0242A736B094}" dt="2025-08-27T21:22:01.625" v="4" actId="20577"/>
        <pc:sldMkLst>
          <pc:docMk/>
          <pc:sldMk cId="3160051854" sldId="1422"/>
        </pc:sldMkLst>
        <pc:spChg chg="mod">
          <ac:chgData name="Furkan  Siddiqui" userId="S::furkan@e42.ai::0976b980-fabc-406d-92b9-df4ad634d7cd" providerId="AD" clId="Web-{362CF9A2-783A-79DE-A2A5-0242A736B094}" dt="2025-08-27T21:22:01.625" v="4" actId="20577"/>
          <ac:spMkLst>
            <pc:docMk/>
            <pc:sldMk cId="3160051854" sldId="1422"/>
            <ac:spMk id="3" creationId="{6B27A0F5-F2A7-19D8-F0DF-9FA67CB35B26}"/>
          </ac:spMkLst>
        </pc:spChg>
      </pc:sldChg>
    </pc:docChg>
  </pc:docChgLst>
  <pc:docChgLst>
    <pc:chgData name="Priya Poojary" userId="S::priya.poojary@e42.ai::ec5bf75d-c1d2-4322-87b3-491b58227b42" providerId="AD" clId="Web-{F4F3E2E4-8D71-A30C-BDEC-07D63CF13E7A}"/>
    <pc:docChg chg="addSld delSld modSld">
      <pc:chgData name="Priya Poojary" userId="S::priya.poojary@e42.ai::ec5bf75d-c1d2-4322-87b3-491b58227b42" providerId="AD" clId="Web-{F4F3E2E4-8D71-A30C-BDEC-07D63CF13E7A}" dt="2025-07-09T11:11:18.804" v="488"/>
      <pc:docMkLst>
        <pc:docMk/>
      </pc:docMkLst>
      <pc:sldChg chg="addSp delSp modSp">
        <pc:chgData name="Priya Poojary" userId="S::priya.poojary@e42.ai::ec5bf75d-c1d2-4322-87b3-491b58227b42" providerId="AD" clId="Web-{F4F3E2E4-8D71-A30C-BDEC-07D63CF13E7A}" dt="2025-07-09T09:13:17.507" v="227" actId="1076"/>
        <pc:sldMkLst>
          <pc:docMk/>
          <pc:sldMk cId="1240945433" sldId="399"/>
        </pc:sldMkLst>
      </pc:sldChg>
      <pc:sldChg chg="addSp delSp">
        <pc:chgData name="Priya Poojary" userId="S::priya.poojary@e42.ai::ec5bf75d-c1d2-4322-87b3-491b58227b42" providerId="AD" clId="Web-{F4F3E2E4-8D71-A30C-BDEC-07D63CF13E7A}" dt="2025-07-09T11:06:48.639" v="475"/>
        <pc:sldMkLst>
          <pc:docMk/>
          <pc:sldMk cId="3474503760" sldId="404"/>
        </pc:sldMkLst>
      </pc:sldChg>
      <pc:sldChg chg="del">
        <pc:chgData name="Priya Poojary" userId="S::priya.poojary@e42.ai::ec5bf75d-c1d2-4322-87b3-491b58227b42" providerId="AD" clId="Web-{F4F3E2E4-8D71-A30C-BDEC-07D63CF13E7A}" dt="2025-07-09T11:00:52.408" v="422"/>
        <pc:sldMkLst>
          <pc:docMk/>
          <pc:sldMk cId="2656944189" sldId="436"/>
        </pc:sldMkLst>
      </pc:sldChg>
      <pc:sldChg chg="modSp">
        <pc:chgData name="Priya Poojary" userId="S::priya.poojary@e42.ai::ec5bf75d-c1d2-4322-87b3-491b58227b42" providerId="AD" clId="Web-{F4F3E2E4-8D71-A30C-BDEC-07D63CF13E7A}" dt="2025-07-09T11:09:13.285" v="486" actId="1076"/>
        <pc:sldMkLst>
          <pc:docMk/>
          <pc:sldMk cId="1618055062" sldId="437"/>
        </pc:sldMkLst>
      </pc:sldChg>
      <pc:sldChg chg="addSp delSp modSp delAnim">
        <pc:chgData name="Priya Poojary" userId="S::priya.poojary@e42.ai::ec5bf75d-c1d2-4322-87b3-491b58227b42" providerId="AD" clId="Web-{F4F3E2E4-8D71-A30C-BDEC-07D63CF13E7A}" dt="2025-07-09T09:19:40.521" v="257" actId="1076"/>
        <pc:sldMkLst>
          <pc:docMk/>
          <pc:sldMk cId="1559403779" sldId="454"/>
        </pc:sldMkLst>
      </pc:sldChg>
      <pc:sldChg chg="addSp delSp modSp mod modClrScheme chgLayout">
        <pc:chgData name="Priya Poojary" userId="S::priya.poojary@e42.ai::ec5bf75d-c1d2-4322-87b3-491b58227b42" providerId="AD" clId="Web-{F4F3E2E4-8D71-A30C-BDEC-07D63CF13E7A}" dt="2025-07-09T11:07:05.202" v="480"/>
        <pc:sldMkLst>
          <pc:docMk/>
          <pc:sldMk cId="3401397226" sldId="455"/>
        </pc:sldMkLst>
      </pc:sldChg>
      <pc:sldChg chg="addSp delSp modSp add mod replId modShow">
        <pc:chgData name="Priya Poojary" userId="S::priya.poojary@e42.ai::ec5bf75d-c1d2-4322-87b3-491b58227b42" providerId="AD" clId="Web-{F4F3E2E4-8D71-A30C-BDEC-07D63CF13E7A}" dt="2025-07-09T09:13:29.038" v="229"/>
        <pc:sldMkLst>
          <pc:docMk/>
          <pc:sldMk cId="2290846652" sldId="456"/>
        </pc:sldMkLst>
      </pc:sldChg>
      <pc:sldChg chg="addSp delSp modSp add mod replId modClrScheme chgLayout">
        <pc:chgData name="Priya Poojary" userId="S::priya.poojary@e42.ai::ec5bf75d-c1d2-4322-87b3-491b58227b42" providerId="AD" clId="Web-{F4F3E2E4-8D71-A30C-BDEC-07D63CF13E7A}" dt="2025-07-09T11:07:17.452" v="482"/>
        <pc:sldMkLst>
          <pc:docMk/>
          <pc:sldMk cId="275085732" sldId="457"/>
        </pc:sldMkLst>
      </pc:sldChg>
      <pc:sldChg chg="addSp modSp add del replId">
        <pc:chgData name="Priya Poojary" userId="S::priya.poojary@e42.ai::ec5bf75d-c1d2-4322-87b3-491b58227b42" providerId="AD" clId="Web-{F4F3E2E4-8D71-A30C-BDEC-07D63CF13E7A}" dt="2025-07-09T10:57:40.183" v="346"/>
        <pc:sldMkLst>
          <pc:docMk/>
          <pc:sldMk cId="3545010098" sldId="457"/>
        </pc:sldMkLst>
      </pc:sldChg>
      <pc:sldChg chg="delSp add replId">
        <pc:chgData name="Priya Poojary" userId="S::priya.poojary@e42.ai::ec5bf75d-c1d2-4322-87b3-491b58227b42" providerId="AD" clId="Web-{F4F3E2E4-8D71-A30C-BDEC-07D63CF13E7A}" dt="2025-07-09T11:11:18.804" v="488"/>
        <pc:sldMkLst>
          <pc:docMk/>
          <pc:sldMk cId="1882404276" sldId="458"/>
        </pc:sldMkLst>
      </pc:sldChg>
    </pc:docChg>
  </pc:docChgLst>
  <pc:docChgLst>
    <pc:chgData name="Aryaa Digrajkar" userId="S::aryaa.digrajkar@e42.ai::848d2501-e194-4e3d-9344-75dc859bba96" providerId="AD" clId="Web-{2EDF162B-7474-4A9F-8003-B5D329659B64}"/>
    <pc:docChg chg="modSld">
      <pc:chgData name="Aryaa Digrajkar" userId="S::aryaa.digrajkar@e42.ai::848d2501-e194-4e3d-9344-75dc859bba96" providerId="AD" clId="Web-{2EDF162B-7474-4A9F-8003-B5D329659B64}" dt="2025-07-02T06:02:35.604" v="1" actId="20577"/>
      <pc:docMkLst>
        <pc:docMk/>
      </pc:docMkLst>
      <pc:sldChg chg="modSp">
        <pc:chgData name="Aryaa Digrajkar" userId="S::aryaa.digrajkar@e42.ai::848d2501-e194-4e3d-9344-75dc859bba96" providerId="AD" clId="Web-{2EDF162B-7474-4A9F-8003-B5D329659B64}" dt="2025-07-02T06:02:35.604" v="1" actId="20577"/>
        <pc:sldMkLst>
          <pc:docMk/>
          <pc:sldMk cId="3525783225" sldId="279"/>
        </pc:sldMkLst>
      </pc:sldChg>
    </pc:docChg>
  </pc:docChgLst>
  <pc:docChgLst>
    <pc:chgData name="Priya Poojary" userId="S::priya.poojary@e42.ai::ec5bf75d-c1d2-4322-87b3-491b58227b42" providerId="AD" clId="Web-{1864D34E-0D9E-1A5F-E044-A342FA60ECC4}"/>
    <pc:docChg chg="delSld modSld">
      <pc:chgData name="Priya Poojary" userId="S::priya.poojary@e42.ai::ec5bf75d-c1d2-4322-87b3-491b58227b42" providerId="AD" clId="Web-{1864D34E-0D9E-1A5F-E044-A342FA60ECC4}" dt="2025-07-02T10:46:33.467" v="16"/>
      <pc:docMkLst>
        <pc:docMk/>
      </pc:docMkLst>
      <pc:sldChg chg="addSp delSp">
        <pc:chgData name="Priya Poojary" userId="S::priya.poojary@e42.ai::ec5bf75d-c1d2-4322-87b3-491b58227b42" providerId="AD" clId="Web-{1864D34E-0D9E-1A5F-E044-A342FA60ECC4}" dt="2025-07-02T10:45:40.012" v="9"/>
        <pc:sldMkLst>
          <pc:docMk/>
          <pc:sldMk cId="2082507509" sldId="387"/>
        </pc:sldMkLst>
      </pc:sldChg>
      <pc:sldChg chg="addSp">
        <pc:chgData name="Priya Poojary" userId="S::priya.poojary@e42.ai::ec5bf75d-c1d2-4322-87b3-491b58227b42" providerId="AD" clId="Web-{1864D34E-0D9E-1A5F-E044-A342FA60ECC4}" dt="2025-07-02T10:46:12.545" v="13"/>
        <pc:sldMkLst>
          <pc:docMk/>
          <pc:sldMk cId="605037292" sldId="391"/>
        </pc:sldMkLst>
      </pc:sldChg>
      <pc:sldChg chg="addSp">
        <pc:chgData name="Priya Poojary" userId="S::priya.poojary@e42.ai::ec5bf75d-c1d2-4322-87b3-491b58227b42" providerId="AD" clId="Web-{1864D34E-0D9E-1A5F-E044-A342FA60ECC4}" dt="2025-07-02T10:46:33.467" v="16"/>
        <pc:sldMkLst>
          <pc:docMk/>
          <pc:sldMk cId="3539698688" sldId="398"/>
        </pc:sldMkLst>
      </pc:sldChg>
      <pc:sldChg chg="addSp">
        <pc:chgData name="Priya Poojary" userId="S::priya.poojary@e42.ai::ec5bf75d-c1d2-4322-87b3-491b58227b42" providerId="AD" clId="Web-{1864D34E-0D9E-1A5F-E044-A342FA60ECC4}" dt="2025-07-02T10:46:30.139" v="15"/>
        <pc:sldMkLst>
          <pc:docMk/>
          <pc:sldMk cId="3379264227" sldId="441"/>
        </pc:sldMkLst>
      </pc:sldChg>
      <pc:sldChg chg="addSp modSp">
        <pc:chgData name="Priya Poojary" userId="S::priya.poojary@e42.ai::ec5bf75d-c1d2-4322-87b3-491b58227b42" providerId="AD" clId="Web-{1864D34E-0D9E-1A5F-E044-A342FA60ECC4}" dt="2025-07-02T10:45:59.716" v="12"/>
        <pc:sldMkLst>
          <pc:docMk/>
          <pc:sldMk cId="725497524" sldId="1349"/>
        </pc:sldMkLst>
      </pc:sldChg>
      <pc:sldChg chg="addSp">
        <pc:chgData name="Priya Poojary" userId="S::priya.poojary@e42.ai::ec5bf75d-c1d2-4322-87b3-491b58227b42" providerId="AD" clId="Web-{1864D34E-0D9E-1A5F-E044-A342FA60ECC4}" dt="2025-07-02T10:46:25.701" v="14"/>
        <pc:sldMkLst>
          <pc:docMk/>
          <pc:sldMk cId="1031776747" sldId="1350"/>
        </pc:sldMkLst>
      </pc:sldChg>
      <pc:sldChg chg="del">
        <pc:chgData name="Priya Poojary" userId="S::priya.poojary@e42.ai::ec5bf75d-c1d2-4322-87b3-491b58227b42" providerId="AD" clId="Web-{1864D34E-0D9E-1A5F-E044-A342FA60ECC4}" dt="2025-07-02T10:44:37.166" v="0"/>
        <pc:sldMkLst>
          <pc:docMk/>
          <pc:sldMk cId="2751346810" sldId="1351"/>
        </pc:sldMkLst>
      </pc:sldChg>
    </pc:docChg>
  </pc:docChgLst>
  <pc:docChgLst>
    <pc:chgData name="Aryaa Digrajkar" userId="S::aryaa.digrajkar@e42.ai::848d2501-e194-4e3d-9344-75dc859bba96" providerId="AD" clId="Web-{5B6580CA-C678-BB51-7414-14AEB50CE03B}"/>
    <pc:docChg chg="modSld">
      <pc:chgData name="Aryaa Digrajkar" userId="S::aryaa.digrajkar@e42.ai::848d2501-e194-4e3d-9344-75dc859bba96" providerId="AD" clId="Web-{5B6580CA-C678-BB51-7414-14AEB50CE03B}" dt="2025-08-20T13:51:29.871" v="16" actId="20577"/>
      <pc:docMkLst>
        <pc:docMk/>
      </pc:docMkLst>
      <pc:sldChg chg="modSp">
        <pc:chgData name="Aryaa Digrajkar" userId="S::aryaa.digrajkar@e42.ai::848d2501-e194-4e3d-9344-75dc859bba96" providerId="AD" clId="Web-{5B6580CA-C678-BB51-7414-14AEB50CE03B}" dt="2025-08-20T13:51:29.871" v="16" actId="20577"/>
        <pc:sldMkLst>
          <pc:docMk/>
          <pc:sldMk cId="2942048213" sldId="1393"/>
        </pc:sldMkLst>
        <pc:spChg chg="mod">
          <ac:chgData name="Aryaa Digrajkar" userId="S::aryaa.digrajkar@e42.ai::848d2501-e194-4e3d-9344-75dc859bba96" providerId="AD" clId="Web-{5B6580CA-C678-BB51-7414-14AEB50CE03B}" dt="2025-08-20T13:51:29.871" v="16" actId="20577"/>
          <ac:spMkLst>
            <pc:docMk/>
            <pc:sldMk cId="2942048213" sldId="1393"/>
            <ac:spMk id="3" creationId="{2F8F6E98-A67C-D71A-A6E0-137F90FDB94E}"/>
          </ac:spMkLst>
        </pc:spChg>
      </pc:sldChg>
      <pc:sldChg chg="modSp">
        <pc:chgData name="Aryaa Digrajkar" userId="S::aryaa.digrajkar@e42.ai::848d2501-e194-4e3d-9344-75dc859bba96" providerId="AD" clId="Web-{5B6580CA-C678-BB51-7414-14AEB50CE03B}" dt="2025-08-20T13:49:17.463" v="3" actId="1076"/>
        <pc:sldMkLst>
          <pc:docMk/>
          <pc:sldMk cId="3334651389" sldId="1416"/>
        </pc:sldMkLst>
        <pc:spChg chg="mod">
          <ac:chgData name="Aryaa Digrajkar" userId="S::aryaa.digrajkar@e42.ai::848d2501-e194-4e3d-9344-75dc859bba96" providerId="AD" clId="Web-{5B6580CA-C678-BB51-7414-14AEB50CE03B}" dt="2025-08-20T13:49:17.463" v="3" actId="1076"/>
          <ac:spMkLst>
            <pc:docMk/>
            <pc:sldMk cId="3334651389" sldId="1416"/>
            <ac:spMk id="24" creationId="{9B97FBD8-8625-5B00-9BEF-A8DD17C5DB64}"/>
          </ac:spMkLst>
        </pc:spChg>
      </pc:sldChg>
    </pc:docChg>
  </pc:docChgLst>
  <pc:docChgLst>
    <pc:chgData name="Aryaa Digrajkar" userId="S::aryaa.digrajkar@e42.ai::848d2501-e194-4e3d-9344-75dc859bba96" providerId="AD" clId="Web-{338C8660-38ED-4052-B6AE-6E28A0B0BA68}"/>
    <pc:docChg chg="modSld">
      <pc:chgData name="Aryaa Digrajkar" userId="S::aryaa.digrajkar@e42.ai::848d2501-e194-4e3d-9344-75dc859bba96" providerId="AD" clId="Web-{338C8660-38ED-4052-B6AE-6E28A0B0BA68}" dt="2025-07-10T09:03:11.183" v="119" actId="1076"/>
      <pc:docMkLst>
        <pc:docMk/>
      </pc:docMkLst>
      <pc:sldChg chg="modSp">
        <pc:chgData name="Aryaa Digrajkar" userId="S::aryaa.digrajkar@e42.ai::848d2501-e194-4e3d-9344-75dc859bba96" providerId="AD" clId="Web-{338C8660-38ED-4052-B6AE-6E28A0B0BA68}" dt="2025-07-10T09:03:11.183" v="119" actId="1076"/>
        <pc:sldMkLst>
          <pc:docMk/>
          <pc:sldMk cId="2290846652" sldId="456"/>
        </pc:sldMkLst>
      </pc:sldChg>
      <pc:sldChg chg="modSp">
        <pc:chgData name="Aryaa Digrajkar" userId="S::aryaa.digrajkar@e42.ai::848d2501-e194-4e3d-9344-75dc859bba96" providerId="AD" clId="Web-{338C8660-38ED-4052-B6AE-6E28A0B0BA68}" dt="2025-07-10T05:51:52.311" v="117" actId="1076"/>
        <pc:sldMkLst>
          <pc:docMk/>
          <pc:sldMk cId="275085732" sldId="457"/>
        </pc:sldMkLst>
      </pc:sldChg>
    </pc:docChg>
  </pc:docChgLst>
  <pc:docChgLst>
    <pc:chgData name="Priya Poojary" userId="S::priya.poojary@e42.ai::ec5bf75d-c1d2-4322-87b3-491b58227b42" providerId="AD" clId="Web-{6D20A604-4FA8-F443-3F90-82ECFC822574}"/>
    <pc:docChg chg="modSld">
      <pc:chgData name="Priya Poojary" userId="S::priya.poojary@e42.ai::ec5bf75d-c1d2-4322-87b3-491b58227b42" providerId="AD" clId="Web-{6D20A604-4FA8-F443-3F90-82ECFC822574}" dt="2025-07-15T07:12:23.578" v="1" actId="1076"/>
      <pc:docMkLst>
        <pc:docMk/>
      </pc:docMkLst>
      <pc:sldChg chg="modSp mod modShow">
        <pc:chgData name="Priya Poojary" userId="S::priya.poojary@e42.ai::ec5bf75d-c1d2-4322-87b3-491b58227b42" providerId="AD" clId="Web-{6D20A604-4FA8-F443-3F90-82ECFC822574}" dt="2025-07-15T07:12:23.578" v="1" actId="1076"/>
        <pc:sldMkLst>
          <pc:docMk/>
          <pc:sldMk cId="3242274287" sldId="1346"/>
        </pc:sldMkLst>
      </pc:sldChg>
    </pc:docChg>
  </pc:docChgLst>
  <pc:docChgLst>
    <pc:chgData name="Priya Poojary" userId="S::priya.poojary@e42.ai::ec5bf75d-c1d2-4322-87b3-491b58227b42" providerId="AD" clId="Web-{DE493A59-F78C-B412-65C4-7BB874B54D52}"/>
    <pc:docChg chg="modSld">
      <pc:chgData name="Priya Poojary" userId="S::priya.poojary@e42.ai::ec5bf75d-c1d2-4322-87b3-491b58227b42" providerId="AD" clId="Web-{DE493A59-F78C-B412-65C4-7BB874B54D52}" dt="2025-08-13T07:13:17.490" v="127" actId="1076"/>
      <pc:docMkLst>
        <pc:docMk/>
      </pc:docMkLst>
      <pc:sldChg chg="addSp delSp modSp">
        <pc:chgData name="Priya Poojary" userId="S::priya.poojary@e42.ai::ec5bf75d-c1d2-4322-87b3-491b58227b42" providerId="AD" clId="Web-{DE493A59-F78C-B412-65C4-7BB874B54D52}" dt="2025-08-13T07:13:17.490" v="127" actId="1076"/>
        <pc:sldMkLst>
          <pc:docMk/>
          <pc:sldMk cId="2857078704" sldId="1392"/>
        </pc:sldMkLst>
      </pc:sldChg>
    </pc:docChg>
  </pc:docChgLst>
  <pc:docChgLst>
    <pc:chgData name="Priya Poojary" userId="S::priya.poojary@e42.ai::ec5bf75d-c1d2-4322-87b3-491b58227b42" providerId="AD" clId="Web-{B202CC82-6FBB-5937-5539-1C20FA70ED61}"/>
    <pc:docChg chg="modSld">
      <pc:chgData name="Priya Poojary" userId="S::priya.poojary@e42.ai::ec5bf75d-c1d2-4322-87b3-491b58227b42" providerId="AD" clId="Web-{B202CC82-6FBB-5937-5539-1C20FA70ED61}" dt="2025-08-18T10:37:56.960" v="134" actId="1076"/>
      <pc:docMkLst>
        <pc:docMk/>
      </pc:docMkLst>
      <pc:sldChg chg="addSp delSp modSp">
        <pc:chgData name="Priya Poojary" userId="S::priya.poojary@e42.ai::ec5bf75d-c1d2-4322-87b3-491b58227b42" providerId="AD" clId="Web-{B202CC82-6FBB-5937-5539-1C20FA70ED61}" dt="2025-08-18T10:30:15.003" v="93" actId="1076"/>
        <pc:sldMkLst>
          <pc:docMk/>
          <pc:sldMk cId="684637949" sldId="1391"/>
        </pc:sldMkLst>
      </pc:sldChg>
      <pc:sldChg chg="modSp">
        <pc:chgData name="Priya Poojary" userId="S::priya.poojary@e42.ai::ec5bf75d-c1d2-4322-87b3-491b58227b42" providerId="AD" clId="Web-{B202CC82-6FBB-5937-5539-1C20FA70ED61}" dt="2025-08-18T10:37:56.960" v="134" actId="1076"/>
        <pc:sldMkLst>
          <pc:docMk/>
          <pc:sldMk cId="1998650134" sldId="1410"/>
        </pc:sldMkLst>
      </pc:sldChg>
      <pc:sldChg chg="addSp delSp modSp">
        <pc:chgData name="Priya Poojary" userId="S::priya.poojary@e42.ai::ec5bf75d-c1d2-4322-87b3-491b58227b42" providerId="AD" clId="Web-{B202CC82-6FBB-5937-5539-1C20FA70ED61}" dt="2025-08-18T10:35:36.594" v="133" actId="14100"/>
        <pc:sldMkLst>
          <pc:docMk/>
          <pc:sldMk cId="2004368016" sldId="1411"/>
        </pc:sldMkLst>
      </pc:sldChg>
    </pc:docChg>
  </pc:docChgLst>
  <pc:docChgLst>
    <pc:chgData name="Sanjeev Menon" userId="S::sanjeev@e42.ai::6222b94e-e6b3-4109-b85f-c9847b858297" providerId="AD" clId="Web-{1CBF56F2-CE1F-4AEB-BA59-26F28802248D}"/>
    <pc:docChg chg="modSld">
      <pc:chgData name="Sanjeev Menon" userId="S::sanjeev@e42.ai::6222b94e-e6b3-4109-b85f-c9847b858297" providerId="AD" clId="Web-{1CBF56F2-CE1F-4AEB-BA59-26F28802248D}" dt="2025-07-31T10:05:21.333" v="15" actId="20577"/>
      <pc:docMkLst>
        <pc:docMk/>
      </pc:docMkLst>
      <pc:sldChg chg="modSp">
        <pc:chgData name="Sanjeev Menon" userId="S::sanjeev@e42.ai::6222b94e-e6b3-4109-b85f-c9847b858297" providerId="AD" clId="Web-{1CBF56F2-CE1F-4AEB-BA59-26F28802248D}" dt="2025-07-31T10:05:21.333" v="15" actId="20577"/>
        <pc:sldMkLst>
          <pc:docMk/>
          <pc:sldMk cId="715956283" sldId="407"/>
        </pc:sldMkLst>
      </pc:sldChg>
      <pc:sldChg chg="modSp">
        <pc:chgData name="Sanjeev Menon" userId="S::sanjeev@e42.ai::6222b94e-e6b3-4109-b85f-c9847b858297" providerId="AD" clId="Web-{1CBF56F2-CE1F-4AEB-BA59-26F28802248D}" dt="2025-07-31T09:32:03.552" v="4" actId="1076"/>
        <pc:sldMkLst>
          <pc:docMk/>
          <pc:sldMk cId="3109665623" sldId="1386"/>
        </pc:sldMkLst>
      </pc:sldChg>
    </pc:docChg>
  </pc:docChgLst>
  <pc:docChgLst>
    <pc:chgData name="Yadnesh  J" userId="S::yadneshj@e42.ai::cac408d2-26f6-4431-a0a9-29fa09f27ba6" providerId="AD" clId="Web-{7D946C7A-15A5-D291-082E-0537C2F3C065}"/>
    <pc:docChg chg="modSld sldOrd">
      <pc:chgData name="Yadnesh  J" userId="S::yadneshj@e42.ai::cac408d2-26f6-4431-a0a9-29fa09f27ba6" providerId="AD" clId="Web-{7D946C7A-15A5-D291-082E-0537C2F3C065}" dt="2025-08-25T09:36:04.248" v="21"/>
      <pc:docMkLst>
        <pc:docMk/>
      </pc:docMkLst>
      <pc:sldChg chg="addSp delSp modSp ord">
        <pc:chgData name="Yadnesh  J" userId="S::yadneshj@e42.ai::cac408d2-26f6-4431-a0a9-29fa09f27ba6" providerId="AD" clId="Web-{7D946C7A-15A5-D291-082E-0537C2F3C065}" dt="2025-08-25T09:36:04.248" v="21"/>
        <pc:sldMkLst>
          <pc:docMk/>
          <pc:sldMk cId="2633575260" sldId="1405"/>
        </pc:sldMkLst>
      </pc:sldChg>
    </pc:docChg>
  </pc:docChgLst>
  <pc:docChgLst>
    <pc:chgData name="Sanjeev Menon" userId="S::sanjeev@e42.ai::6222b94e-e6b3-4109-b85f-c9847b858297" providerId="AD" clId="Web-{2E26F124-8FCB-95F4-204F-A1BB67462C8E}"/>
    <pc:docChg chg="addSld modSld sldOrd">
      <pc:chgData name="Sanjeev Menon" userId="S::sanjeev@e42.ai::6222b94e-e6b3-4109-b85f-c9847b858297" providerId="AD" clId="Web-{2E26F124-8FCB-95F4-204F-A1BB67462C8E}" dt="2025-08-19T06:25:12.794" v="39" actId="20577"/>
      <pc:docMkLst>
        <pc:docMk/>
      </pc:docMkLst>
      <pc:sldChg chg="delSp modSp">
        <pc:chgData name="Sanjeev Menon" userId="S::sanjeev@e42.ai::6222b94e-e6b3-4109-b85f-c9847b858297" providerId="AD" clId="Web-{2E26F124-8FCB-95F4-204F-A1BB67462C8E}" dt="2025-08-19T06:25:12.794" v="39" actId="20577"/>
        <pc:sldMkLst>
          <pc:docMk/>
          <pc:sldMk cId="684637949" sldId="1391"/>
        </pc:sldMkLst>
      </pc:sldChg>
      <pc:sldChg chg="ord">
        <pc:chgData name="Sanjeev Menon" userId="S::sanjeev@e42.ai::6222b94e-e6b3-4109-b85f-c9847b858297" providerId="AD" clId="Web-{2E26F124-8FCB-95F4-204F-A1BB67462C8E}" dt="2025-08-19T06:16:21.110" v="29"/>
        <pc:sldMkLst>
          <pc:docMk/>
          <pc:sldMk cId="2942048213" sldId="1393"/>
        </pc:sldMkLst>
      </pc:sldChg>
      <pc:sldChg chg="modSp">
        <pc:chgData name="Sanjeev Menon" userId="S::sanjeev@e42.ai::6222b94e-e6b3-4109-b85f-c9847b858297" providerId="AD" clId="Web-{2E26F124-8FCB-95F4-204F-A1BB67462C8E}" dt="2025-08-19T06:04:11.396" v="12" actId="20577"/>
        <pc:sldMkLst>
          <pc:docMk/>
          <pc:sldMk cId="1400353569" sldId="1394"/>
        </pc:sldMkLst>
        <pc:spChg chg="mod">
          <ac:chgData name="Sanjeev Menon" userId="S::sanjeev@e42.ai::6222b94e-e6b3-4109-b85f-c9847b858297" providerId="AD" clId="Web-{2E26F124-8FCB-95F4-204F-A1BB67462C8E}" dt="2025-08-19T06:04:11.396" v="12" actId="20577"/>
          <ac:spMkLst>
            <pc:docMk/>
            <pc:sldMk cId="1400353569" sldId="1394"/>
            <ac:spMk id="9" creationId="{38627747-5D1B-BB83-1A83-C81DA90E8E1D}"/>
          </ac:spMkLst>
        </pc:spChg>
      </pc:sldChg>
      <pc:sldChg chg="modSp">
        <pc:chgData name="Sanjeev Menon" userId="S::sanjeev@e42.ai::6222b94e-e6b3-4109-b85f-c9847b858297" providerId="AD" clId="Web-{2E26F124-8FCB-95F4-204F-A1BB67462C8E}" dt="2025-08-19T06:02:25.022" v="5" actId="20577"/>
        <pc:sldMkLst>
          <pc:docMk/>
          <pc:sldMk cId="3186290808" sldId="1397"/>
        </pc:sldMkLst>
      </pc:sldChg>
      <pc:sldChg chg="modSp">
        <pc:chgData name="Sanjeev Menon" userId="S::sanjeev@e42.ai::6222b94e-e6b3-4109-b85f-c9847b858297" providerId="AD" clId="Web-{2E26F124-8FCB-95F4-204F-A1BB67462C8E}" dt="2025-08-19T06:07:00.145" v="28" actId="20577"/>
        <pc:sldMkLst>
          <pc:docMk/>
          <pc:sldMk cId="267057191" sldId="1407"/>
        </pc:sldMkLst>
        <pc:spChg chg="mod">
          <ac:chgData name="Sanjeev Menon" userId="S::sanjeev@e42.ai::6222b94e-e6b3-4109-b85f-c9847b858297" providerId="AD" clId="Web-{2E26F124-8FCB-95F4-204F-A1BB67462C8E}" dt="2025-08-19T06:07:00.145" v="28" actId="20577"/>
          <ac:spMkLst>
            <pc:docMk/>
            <pc:sldMk cId="267057191" sldId="1407"/>
            <ac:spMk id="12" creationId="{804C2621-05BD-2E55-7B4A-AC8FF12770F5}"/>
          </ac:spMkLst>
        </pc:spChg>
      </pc:sldChg>
      <pc:sldChg chg="modSp">
        <pc:chgData name="Sanjeev Menon" userId="S::sanjeev@e42.ai::6222b94e-e6b3-4109-b85f-c9847b858297" providerId="AD" clId="Web-{2E26F124-8FCB-95F4-204F-A1BB67462C8E}" dt="2025-08-19T06:05:07.224" v="21" actId="20577"/>
        <pc:sldMkLst>
          <pc:docMk/>
          <pc:sldMk cId="1998650134" sldId="1410"/>
        </pc:sldMkLst>
      </pc:sldChg>
      <pc:sldChg chg="add replId">
        <pc:chgData name="Sanjeev Menon" userId="S::sanjeev@e42.ai::6222b94e-e6b3-4109-b85f-c9847b858297" providerId="AD" clId="Web-{2E26F124-8FCB-95F4-204F-A1BB67462C8E}" dt="2025-08-19T06:24:45.622" v="30"/>
        <pc:sldMkLst>
          <pc:docMk/>
          <pc:sldMk cId="206117866" sldId="1412"/>
        </pc:sldMkLst>
      </pc:sldChg>
    </pc:docChg>
  </pc:docChgLst>
  <pc:docChgLst>
    <pc:chgData name="Priya Poojary" userId="S::priya.poojary@e42.ai::ec5bf75d-c1d2-4322-87b3-491b58227b42" providerId="AD" clId="Web-{6593C071-E9DE-8545-75EA-293ECE02FA27}"/>
    <pc:docChg chg="addSld delSld modSld">
      <pc:chgData name="Priya Poojary" userId="S::priya.poojary@e42.ai::ec5bf75d-c1d2-4322-87b3-491b58227b42" providerId="AD" clId="Web-{6593C071-E9DE-8545-75EA-293ECE02FA27}" dt="2025-07-31T05:56:51.936" v="178"/>
      <pc:docMkLst>
        <pc:docMk/>
      </pc:docMkLst>
      <pc:sldChg chg="del">
        <pc:chgData name="Priya Poojary" userId="S::priya.poojary@e42.ai::ec5bf75d-c1d2-4322-87b3-491b58227b42" providerId="AD" clId="Web-{6593C071-E9DE-8545-75EA-293ECE02FA27}" dt="2025-07-30T12:05:52.878" v="61"/>
        <pc:sldMkLst>
          <pc:docMk/>
          <pc:sldMk cId="1240945433" sldId="399"/>
        </pc:sldMkLst>
      </pc:sldChg>
      <pc:sldChg chg="del">
        <pc:chgData name="Priya Poojary" userId="S::priya.poojary@e42.ai::ec5bf75d-c1d2-4322-87b3-491b58227b42" providerId="AD" clId="Web-{6593C071-E9DE-8545-75EA-293ECE02FA27}" dt="2025-07-30T12:09:56.598" v="86"/>
        <pc:sldMkLst>
          <pc:docMk/>
          <pc:sldMk cId="3453939775" sldId="402"/>
        </pc:sldMkLst>
      </pc:sldChg>
      <pc:sldChg chg="delSp modSp del">
        <pc:chgData name="Priya Poojary" userId="S::priya.poojary@e42.ai::ec5bf75d-c1d2-4322-87b3-491b58227b42" providerId="AD" clId="Web-{6593C071-E9DE-8545-75EA-293ECE02FA27}" dt="2025-07-31T05:56:51.936" v="178"/>
        <pc:sldMkLst>
          <pc:docMk/>
          <pc:sldMk cId="3474503760" sldId="404"/>
        </pc:sldMkLst>
      </pc:sldChg>
      <pc:sldChg chg="delSp modSp add">
        <pc:chgData name="Priya Poojary" userId="S::priya.poojary@e42.ai::ec5bf75d-c1d2-4322-87b3-491b58227b42" providerId="AD" clId="Web-{6593C071-E9DE-8545-75EA-293ECE02FA27}" dt="2025-07-31T05:56:42.342" v="177" actId="20577"/>
        <pc:sldMkLst>
          <pc:docMk/>
          <pc:sldMk cId="715956283" sldId="407"/>
        </pc:sldMkLst>
      </pc:sldChg>
      <pc:sldChg chg="del">
        <pc:chgData name="Priya Poojary" userId="S::priya.poojary@e42.ai::ec5bf75d-c1d2-4322-87b3-491b58227b42" providerId="AD" clId="Web-{6593C071-E9DE-8545-75EA-293ECE02FA27}" dt="2025-07-30T12:09:34.441" v="82"/>
        <pc:sldMkLst>
          <pc:docMk/>
          <pc:sldMk cId="4104954408" sldId="440"/>
        </pc:sldMkLst>
      </pc:sldChg>
      <pc:sldChg chg="modSp del">
        <pc:chgData name="Priya Poojary" userId="S::priya.poojary@e42.ai::ec5bf75d-c1d2-4322-87b3-491b58227b42" providerId="AD" clId="Web-{6593C071-E9DE-8545-75EA-293ECE02FA27}" dt="2025-07-30T12:05:44.722" v="60"/>
        <pc:sldMkLst>
          <pc:docMk/>
          <pc:sldMk cId="2290846652" sldId="456"/>
        </pc:sldMkLst>
      </pc:sldChg>
      <pc:sldChg chg="del">
        <pc:chgData name="Priya Poojary" userId="S::priya.poojary@e42.ai::ec5bf75d-c1d2-4322-87b3-491b58227b42" providerId="AD" clId="Web-{6593C071-E9DE-8545-75EA-293ECE02FA27}" dt="2025-07-30T12:09:08.926" v="80"/>
        <pc:sldMkLst>
          <pc:docMk/>
          <pc:sldMk cId="275085732" sldId="457"/>
        </pc:sldMkLst>
      </pc:sldChg>
      <pc:sldChg chg="del">
        <pc:chgData name="Priya Poojary" userId="S::priya.poojary@e42.ai::ec5bf75d-c1d2-4322-87b3-491b58227b42" providerId="AD" clId="Web-{6593C071-E9DE-8545-75EA-293ECE02FA27}" dt="2025-07-30T12:09:12.972" v="81"/>
        <pc:sldMkLst>
          <pc:docMk/>
          <pc:sldMk cId="1882404276" sldId="458"/>
        </pc:sldMkLst>
      </pc:sldChg>
      <pc:sldChg chg="del">
        <pc:chgData name="Priya Poojary" userId="S::priya.poojary@e42.ai::ec5bf75d-c1d2-4322-87b3-491b58227b42" providerId="AD" clId="Web-{6593C071-E9DE-8545-75EA-293ECE02FA27}" dt="2025-07-30T12:09:37.160" v="83"/>
        <pc:sldMkLst>
          <pc:docMk/>
          <pc:sldMk cId="107244141" sldId="459"/>
        </pc:sldMkLst>
      </pc:sldChg>
      <pc:sldChg chg="modSp del">
        <pc:chgData name="Priya Poojary" userId="S::priya.poojary@e42.ai::ec5bf75d-c1d2-4322-87b3-491b58227b42" providerId="AD" clId="Web-{6593C071-E9DE-8545-75EA-293ECE02FA27}" dt="2025-07-30T12:20:47.013" v="137"/>
        <pc:sldMkLst>
          <pc:docMk/>
          <pc:sldMk cId="3594845196" sldId="460"/>
        </pc:sldMkLst>
      </pc:sldChg>
      <pc:sldChg chg="delSp modSp add">
        <pc:chgData name="Priya Poojary" userId="S::priya.poojary@e42.ai::ec5bf75d-c1d2-4322-87b3-491b58227b42" providerId="AD" clId="Web-{6593C071-E9DE-8545-75EA-293ECE02FA27}" dt="2025-07-30T12:21:01.576" v="138" actId="1076"/>
        <pc:sldMkLst>
          <pc:docMk/>
          <pc:sldMk cId="4096502755" sldId="1385"/>
        </pc:sldMkLst>
      </pc:sldChg>
      <pc:sldChg chg="modSp add replId">
        <pc:chgData name="Priya Poojary" userId="S::priya.poojary@e42.ai::ec5bf75d-c1d2-4322-87b3-491b58227b42" providerId="AD" clId="Web-{6593C071-E9DE-8545-75EA-293ECE02FA27}" dt="2025-07-30T12:05:10.815" v="59" actId="20577"/>
        <pc:sldMkLst>
          <pc:docMk/>
          <pc:sldMk cId="3109665623" sldId="1386"/>
        </pc:sldMkLst>
      </pc:sldChg>
      <pc:sldChg chg="addSp delSp modSp add del replId">
        <pc:chgData name="Priya Poojary" userId="S::priya.poojary@e42.ai::ec5bf75d-c1d2-4322-87b3-491b58227b42" providerId="AD" clId="Web-{6593C071-E9DE-8545-75EA-293ECE02FA27}" dt="2025-07-30T12:16:37.027" v="92"/>
        <pc:sldMkLst>
          <pc:docMk/>
          <pc:sldMk cId="296230940" sldId="1387"/>
        </pc:sldMkLst>
      </pc:sldChg>
      <pc:sldChg chg="addSp delSp modSp add replId">
        <pc:chgData name="Priya Poojary" userId="S::priya.poojary@e42.ai::ec5bf75d-c1d2-4322-87b3-491b58227b42" providerId="AD" clId="Web-{6593C071-E9DE-8545-75EA-293ECE02FA27}" dt="2025-07-30T12:20:36.873" v="136" actId="1076"/>
        <pc:sldMkLst>
          <pc:docMk/>
          <pc:sldMk cId="1406646825" sldId="1387"/>
        </pc:sldMkLst>
      </pc:sldChg>
    </pc:docChg>
  </pc:docChgLst>
  <pc:docChgLst>
    <pc:chgData name="Yadnesh  J" userId="S::yadneshj@e42.ai::cac408d2-26f6-4431-a0a9-29fa09f27ba6" providerId="AD" clId="Web-{CF7D6AAF-3AC1-151F-537E-7C37C12581C6}"/>
    <pc:docChg chg="modSld">
      <pc:chgData name="Yadnesh  J" userId="S::yadneshj@e42.ai::cac408d2-26f6-4431-a0a9-29fa09f27ba6" providerId="AD" clId="Web-{CF7D6AAF-3AC1-151F-537E-7C37C12581C6}" dt="2025-08-25T11:45:31.627" v="258" actId="1076"/>
      <pc:docMkLst>
        <pc:docMk/>
      </pc:docMkLst>
      <pc:sldChg chg="addSp delSp modSp">
        <pc:chgData name="Yadnesh  J" userId="S::yadneshj@e42.ai::cac408d2-26f6-4431-a0a9-29fa09f27ba6" providerId="AD" clId="Web-{CF7D6AAF-3AC1-151F-537E-7C37C12581C6}" dt="2025-08-25T11:27:54.180" v="167"/>
        <pc:sldMkLst>
          <pc:docMk/>
          <pc:sldMk cId="2633575260" sldId="1405"/>
        </pc:sldMkLst>
      </pc:sldChg>
      <pc:sldChg chg="addSp modSp">
        <pc:chgData name="Yadnesh  J" userId="S::yadneshj@e42.ai::cac408d2-26f6-4431-a0a9-29fa09f27ba6" providerId="AD" clId="Web-{CF7D6AAF-3AC1-151F-537E-7C37C12581C6}" dt="2025-08-25T11:45:31.627" v="258" actId="1076"/>
        <pc:sldMkLst>
          <pc:docMk/>
          <pc:sldMk cId="3334651389" sldId="1416"/>
        </pc:sldMkLst>
        <pc:spChg chg="mod">
          <ac:chgData name="Yadnesh  J" userId="S::yadneshj@e42.ai::cac408d2-26f6-4431-a0a9-29fa09f27ba6" providerId="AD" clId="Web-{CF7D6AAF-3AC1-151F-537E-7C37C12581C6}" dt="2025-08-25T11:32:31.550" v="204" actId="1076"/>
          <ac:spMkLst>
            <pc:docMk/>
            <pc:sldMk cId="3334651389" sldId="1416"/>
            <ac:spMk id="2" creationId="{E91CC6F8-2927-44BB-4089-F21AE4F5C81B}"/>
          </ac:spMkLst>
        </pc:spChg>
        <pc:spChg chg="mod">
          <ac:chgData name="Yadnesh  J" userId="S::yadneshj@e42.ai::cac408d2-26f6-4431-a0a9-29fa09f27ba6" providerId="AD" clId="Web-{CF7D6AAF-3AC1-151F-537E-7C37C12581C6}" dt="2025-08-25T05:56:33.821" v="7"/>
          <ac:spMkLst>
            <pc:docMk/>
            <pc:sldMk cId="3334651389" sldId="1416"/>
            <ac:spMk id="3" creationId="{AABAEA2A-E4C0-E76E-5DA1-C11260485802}"/>
          </ac:spMkLst>
        </pc:spChg>
        <pc:spChg chg="mod">
          <ac:chgData name="Yadnesh  J" userId="S::yadneshj@e42.ai::cac408d2-26f6-4431-a0a9-29fa09f27ba6" providerId="AD" clId="Web-{CF7D6AAF-3AC1-151F-537E-7C37C12581C6}" dt="2025-08-25T11:32:32.128" v="214" actId="1076"/>
          <ac:spMkLst>
            <pc:docMk/>
            <pc:sldMk cId="3334651389" sldId="1416"/>
            <ac:spMk id="5" creationId="{3630A82C-F54A-557C-6AFD-C6F8F037ED56}"/>
          </ac:spMkLst>
        </pc:spChg>
        <pc:spChg chg="mod">
          <ac:chgData name="Yadnesh  J" userId="S::yadneshj@e42.ai::cac408d2-26f6-4431-a0a9-29fa09f27ba6" providerId="AD" clId="Web-{CF7D6AAF-3AC1-151F-537E-7C37C12581C6}" dt="2025-08-25T11:32:32.175" v="215" actId="1076"/>
          <ac:spMkLst>
            <pc:docMk/>
            <pc:sldMk cId="3334651389" sldId="1416"/>
            <ac:spMk id="6" creationId="{4A1DAC8C-F6FB-504E-6277-3C317489B04C}"/>
          </ac:spMkLst>
        </pc:spChg>
        <pc:spChg chg="mod">
          <ac:chgData name="Yadnesh  J" userId="S::yadneshj@e42.ai::cac408d2-26f6-4431-a0a9-29fa09f27ba6" providerId="AD" clId="Web-{CF7D6AAF-3AC1-151F-537E-7C37C12581C6}" dt="2025-08-25T11:32:32.237" v="216" actId="1076"/>
          <ac:spMkLst>
            <pc:docMk/>
            <pc:sldMk cId="3334651389" sldId="1416"/>
            <ac:spMk id="8" creationId="{57A78CFC-03E6-EAFF-6ABF-61651B56623A}"/>
          </ac:spMkLst>
        </pc:spChg>
        <pc:spChg chg="mod">
          <ac:chgData name="Yadnesh  J" userId="S::yadneshj@e42.ai::cac408d2-26f6-4431-a0a9-29fa09f27ba6" providerId="AD" clId="Web-{CF7D6AAF-3AC1-151F-537E-7C37C12581C6}" dt="2025-08-25T11:32:32.284" v="217" actId="1076"/>
          <ac:spMkLst>
            <pc:docMk/>
            <pc:sldMk cId="3334651389" sldId="1416"/>
            <ac:spMk id="10" creationId="{F78B27EC-C72B-51D5-E3A2-C401BE3F1624}"/>
          </ac:spMkLst>
        </pc:spChg>
        <pc:spChg chg="mod">
          <ac:chgData name="Yadnesh  J" userId="S::yadneshj@e42.ai::cac408d2-26f6-4431-a0a9-29fa09f27ba6" providerId="AD" clId="Web-{CF7D6AAF-3AC1-151F-537E-7C37C12581C6}" dt="2025-08-25T11:32:31.628" v="205" actId="1076"/>
          <ac:spMkLst>
            <pc:docMk/>
            <pc:sldMk cId="3334651389" sldId="1416"/>
            <ac:spMk id="13" creationId="{BF89C346-4F9B-51A7-43B9-06093FAAC1D7}"/>
          </ac:spMkLst>
        </pc:spChg>
        <pc:spChg chg="mod">
          <ac:chgData name="Yadnesh  J" userId="S::yadneshj@e42.ai::cac408d2-26f6-4431-a0a9-29fa09f27ba6" providerId="AD" clId="Web-{CF7D6AAF-3AC1-151F-537E-7C37C12581C6}" dt="2025-08-25T11:32:31.690" v="206" actId="1076"/>
          <ac:spMkLst>
            <pc:docMk/>
            <pc:sldMk cId="3334651389" sldId="1416"/>
            <ac:spMk id="14" creationId="{73832929-E826-BFC3-E628-D7A7A8E8E346}"/>
          </ac:spMkLst>
        </pc:spChg>
        <pc:spChg chg="mod">
          <ac:chgData name="Yadnesh  J" userId="S::yadneshj@e42.ai::cac408d2-26f6-4431-a0a9-29fa09f27ba6" providerId="AD" clId="Web-{CF7D6AAF-3AC1-151F-537E-7C37C12581C6}" dt="2025-08-25T11:32:31.737" v="207" actId="1076"/>
          <ac:spMkLst>
            <pc:docMk/>
            <pc:sldMk cId="3334651389" sldId="1416"/>
            <ac:spMk id="15" creationId="{F73D0AEA-CEF7-017C-6570-B2AC4844F8EE}"/>
          </ac:spMkLst>
        </pc:spChg>
        <pc:spChg chg="mod">
          <ac:chgData name="Yadnesh  J" userId="S::yadneshj@e42.ai::cac408d2-26f6-4431-a0a9-29fa09f27ba6" providerId="AD" clId="Web-{CF7D6AAF-3AC1-151F-537E-7C37C12581C6}" dt="2025-08-25T11:32:31.800" v="208" actId="1076"/>
          <ac:spMkLst>
            <pc:docMk/>
            <pc:sldMk cId="3334651389" sldId="1416"/>
            <ac:spMk id="16" creationId="{AFA8BA2D-5012-2297-8011-7D9818204EC7}"/>
          </ac:spMkLst>
        </pc:spChg>
        <pc:spChg chg="mod">
          <ac:chgData name="Yadnesh  J" userId="S::yadneshj@e42.ai::cac408d2-26f6-4431-a0a9-29fa09f27ba6" providerId="AD" clId="Web-{CF7D6AAF-3AC1-151F-537E-7C37C12581C6}" dt="2025-08-25T11:32:54.441" v="219" actId="14100"/>
          <ac:spMkLst>
            <pc:docMk/>
            <pc:sldMk cId="3334651389" sldId="1416"/>
            <ac:spMk id="17" creationId="{FA6CC7F7-53A0-A727-47AD-83B696D2B35B}"/>
          </ac:spMkLst>
        </pc:spChg>
        <pc:spChg chg="mod">
          <ac:chgData name="Yadnesh  J" userId="S::yadneshj@e42.ai::cac408d2-26f6-4431-a0a9-29fa09f27ba6" providerId="AD" clId="Web-{CF7D6AAF-3AC1-151F-537E-7C37C12581C6}" dt="2025-08-25T11:32:54.488" v="220" actId="14100"/>
          <ac:spMkLst>
            <pc:docMk/>
            <pc:sldMk cId="3334651389" sldId="1416"/>
            <ac:spMk id="18" creationId="{FBA3F270-426F-5828-A6C7-376DA6B0EECB}"/>
          </ac:spMkLst>
        </pc:spChg>
        <pc:spChg chg="mod">
          <ac:chgData name="Yadnesh  J" userId="S::yadneshj@e42.ai::cac408d2-26f6-4431-a0a9-29fa09f27ba6" providerId="AD" clId="Web-{CF7D6AAF-3AC1-151F-537E-7C37C12581C6}" dt="2025-08-25T11:32:54.519" v="221" actId="14100"/>
          <ac:spMkLst>
            <pc:docMk/>
            <pc:sldMk cId="3334651389" sldId="1416"/>
            <ac:spMk id="19" creationId="{0F620953-333E-4810-72AC-3CC0219211EC}"/>
          </ac:spMkLst>
        </pc:spChg>
        <pc:spChg chg="mod">
          <ac:chgData name="Yadnesh  J" userId="S::yadneshj@e42.ai::cac408d2-26f6-4431-a0a9-29fa09f27ba6" providerId="AD" clId="Web-{CF7D6AAF-3AC1-151F-537E-7C37C12581C6}" dt="2025-08-25T11:32:54.613" v="223" actId="14100"/>
          <ac:spMkLst>
            <pc:docMk/>
            <pc:sldMk cId="3334651389" sldId="1416"/>
            <ac:spMk id="21" creationId="{C1CEE6E3-80B6-4AFE-CD76-2A8532D8E7FE}"/>
          </ac:spMkLst>
        </pc:spChg>
        <pc:spChg chg="mod">
          <ac:chgData name="Yadnesh  J" userId="S::yadneshj@e42.ai::cac408d2-26f6-4431-a0a9-29fa09f27ba6" providerId="AD" clId="Web-{CF7D6AAF-3AC1-151F-537E-7C37C12581C6}" dt="2025-08-25T11:32:31.862" v="209" actId="1076"/>
          <ac:spMkLst>
            <pc:docMk/>
            <pc:sldMk cId="3334651389" sldId="1416"/>
            <ac:spMk id="23" creationId="{0AAD5F46-609D-98C8-5288-55568CFD33A7}"/>
          </ac:spMkLst>
        </pc:spChg>
        <pc:spChg chg="mod">
          <ac:chgData name="Yadnesh  J" userId="S::yadneshj@e42.ai::cac408d2-26f6-4431-a0a9-29fa09f27ba6" providerId="AD" clId="Web-{CF7D6AAF-3AC1-151F-537E-7C37C12581C6}" dt="2025-08-25T11:32:31.909" v="210" actId="1076"/>
          <ac:spMkLst>
            <pc:docMk/>
            <pc:sldMk cId="3334651389" sldId="1416"/>
            <ac:spMk id="24" creationId="{9B97FBD8-8625-5B00-9BEF-A8DD17C5DB64}"/>
          </ac:spMkLst>
        </pc:spChg>
        <pc:spChg chg="mod">
          <ac:chgData name="Yadnesh  J" userId="S::yadneshj@e42.ai::cac408d2-26f6-4431-a0a9-29fa09f27ba6" providerId="AD" clId="Web-{CF7D6AAF-3AC1-151F-537E-7C37C12581C6}" dt="2025-08-25T11:32:31.972" v="211" actId="1076"/>
          <ac:spMkLst>
            <pc:docMk/>
            <pc:sldMk cId="3334651389" sldId="1416"/>
            <ac:spMk id="25" creationId="{23E4D4DF-2542-32C7-BC28-C310EADB9181}"/>
          </ac:spMkLst>
        </pc:spChg>
        <pc:spChg chg="mod">
          <ac:chgData name="Yadnesh  J" userId="S::yadneshj@e42.ai::cac408d2-26f6-4431-a0a9-29fa09f27ba6" providerId="AD" clId="Web-{CF7D6AAF-3AC1-151F-537E-7C37C12581C6}" dt="2025-08-25T11:32:32.019" v="212" actId="1076"/>
          <ac:spMkLst>
            <pc:docMk/>
            <pc:sldMk cId="3334651389" sldId="1416"/>
            <ac:spMk id="26" creationId="{A9E18568-F6BE-BAB6-215E-0747BEB7CF8A}"/>
          </ac:spMkLst>
        </pc:spChg>
        <pc:spChg chg="mod">
          <ac:chgData name="Yadnesh  J" userId="S::yadneshj@e42.ai::cac408d2-26f6-4431-a0a9-29fa09f27ba6" providerId="AD" clId="Web-{CF7D6AAF-3AC1-151F-537E-7C37C12581C6}" dt="2025-08-25T11:32:32.081" v="213" actId="1076"/>
          <ac:spMkLst>
            <pc:docMk/>
            <pc:sldMk cId="3334651389" sldId="1416"/>
            <ac:spMk id="27" creationId="{E96D32A8-1636-117F-07EE-498013DCCC74}"/>
          </ac:spMkLst>
        </pc:spChg>
        <pc:spChg chg="mod">
          <ac:chgData name="Yadnesh  J" userId="S::yadneshj@e42.ai::cac408d2-26f6-4431-a0a9-29fa09f27ba6" providerId="AD" clId="Web-{CF7D6AAF-3AC1-151F-537E-7C37C12581C6}" dt="2025-08-25T05:56:33.821" v="4"/>
          <ac:spMkLst>
            <pc:docMk/>
            <pc:sldMk cId="3334651389" sldId="1416"/>
            <ac:spMk id="29" creationId="{A28EFEB0-3B71-D604-768C-100EB7BF3C25}"/>
          </ac:spMkLst>
        </pc:spChg>
        <pc:spChg chg="mod">
          <ac:chgData name="Yadnesh  J" userId="S::yadneshj@e42.ai::cac408d2-26f6-4431-a0a9-29fa09f27ba6" providerId="AD" clId="Web-{CF7D6AAF-3AC1-151F-537E-7C37C12581C6}" dt="2025-08-25T05:56:33.821" v="5"/>
          <ac:spMkLst>
            <pc:docMk/>
            <pc:sldMk cId="3334651389" sldId="1416"/>
            <ac:spMk id="30" creationId="{10CF2E38-7CC3-68A7-5EB8-79C3BBBE8197}"/>
          </ac:spMkLst>
        </pc:spChg>
        <pc:spChg chg="mod">
          <ac:chgData name="Yadnesh  J" userId="S::yadneshj@e42.ai::cac408d2-26f6-4431-a0a9-29fa09f27ba6" providerId="AD" clId="Web-{CF7D6AAF-3AC1-151F-537E-7C37C12581C6}" dt="2025-08-25T05:56:33.821" v="6"/>
          <ac:spMkLst>
            <pc:docMk/>
            <pc:sldMk cId="3334651389" sldId="1416"/>
            <ac:spMk id="31" creationId="{887F1ECB-F541-4AA9-AECC-E736F2CFB93A}"/>
          </ac:spMkLst>
        </pc:spChg>
        <pc:spChg chg="mod">
          <ac:chgData name="Yadnesh  J" userId="S::yadneshj@e42.ai::cac408d2-26f6-4431-a0a9-29fa09f27ba6" providerId="AD" clId="Web-{CF7D6AAF-3AC1-151F-537E-7C37C12581C6}" dt="2025-08-25T11:32:54.566" v="222" actId="14100"/>
          <ac:spMkLst>
            <pc:docMk/>
            <pc:sldMk cId="3334651389" sldId="1416"/>
            <ac:spMk id="33" creationId="{9D6ACD6E-7F93-51B1-6DC4-2632E1B52045}"/>
          </ac:spMkLst>
        </pc:spChg>
        <pc:spChg chg="mod">
          <ac:chgData name="Yadnesh  J" userId="S::yadneshj@e42.ai::cac408d2-26f6-4431-a0a9-29fa09f27ba6" providerId="AD" clId="Web-{CF7D6AAF-3AC1-151F-537E-7C37C12581C6}" dt="2025-08-25T05:56:34.227" v="8"/>
          <ac:spMkLst>
            <pc:docMk/>
            <pc:sldMk cId="3334651389" sldId="1416"/>
            <ac:spMk id="34" creationId="{D6F1F4F7-BBCF-1527-A46E-32CAEAB3BFBD}"/>
          </ac:spMkLst>
        </pc:spChg>
        <pc:spChg chg="mod">
          <ac:chgData name="Yadnesh  J" userId="S::yadneshj@e42.ai::cac408d2-26f6-4431-a0a9-29fa09f27ba6" providerId="AD" clId="Web-{CF7D6AAF-3AC1-151F-537E-7C37C12581C6}" dt="2025-08-25T11:32:32.331" v="218" actId="1076"/>
          <ac:spMkLst>
            <pc:docMk/>
            <pc:sldMk cId="3334651389" sldId="1416"/>
            <ac:spMk id="50" creationId="{DEFB22E2-4A0B-9DD4-01A2-01E9D677B081}"/>
          </ac:spMkLst>
        </pc:spChg>
        <pc:picChg chg="add mod">
          <ac:chgData name="Yadnesh  J" userId="S::yadneshj@e42.ai::cac408d2-26f6-4431-a0a9-29fa09f27ba6" providerId="AD" clId="Web-{CF7D6AAF-3AC1-151F-537E-7C37C12581C6}" dt="2025-08-25T11:35:25.384" v="234" actId="1076"/>
          <ac:picMkLst>
            <pc:docMk/>
            <pc:sldMk cId="3334651389" sldId="1416"/>
            <ac:picMk id="7" creationId="{0385E7ED-6BEC-397E-6769-D4C651E2CB09}"/>
          </ac:picMkLst>
        </pc:picChg>
        <pc:picChg chg="add mod">
          <ac:chgData name="Yadnesh  J" userId="S::yadneshj@e42.ai::cac408d2-26f6-4431-a0a9-29fa09f27ba6" providerId="AD" clId="Web-{CF7D6AAF-3AC1-151F-537E-7C37C12581C6}" dt="2025-08-25T11:45:31.627" v="258" actId="1076"/>
          <ac:picMkLst>
            <pc:docMk/>
            <pc:sldMk cId="3334651389" sldId="1416"/>
            <ac:picMk id="22" creationId="{C1DC0F2D-FEAF-DBC4-18E3-15E5D48FFA6B}"/>
          </ac:picMkLst>
        </pc:picChg>
        <pc:picChg chg="add mod">
          <ac:chgData name="Yadnesh  J" userId="S::yadneshj@e42.ai::cac408d2-26f6-4431-a0a9-29fa09f27ba6" providerId="AD" clId="Web-{CF7D6AAF-3AC1-151F-537E-7C37C12581C6}" dt="2025-08-25T11:42:18.604" v="248" actId="1076"/>
          <ac:picMkLst>
            <pc:docMk/>
            <pc:sldMk cId="3334651389" sldId="1416"/>
            <ac:picMk id="32" creationId="{D57D3280-8E33-AF6E-0CD9-62EE3DC62A4E}"/>
          </ac:picMkLst>
        </pc:picChg>
        <pc:picChg chg="add mod">
          <ac:chgData name="Yadnesh  J" userId="S::yadneshj@e42.ai::cac408d2-26f6-4431-a0a9-29fa09f27ba6" providerId="AD" clId="Web-{CF7D6AAF-3AC1-151F-537E-7C37C12581C6}" dt="2025-08-25T11:45:17.189" v="256" actId="1076"/>
          <ac:picMkLst>
            <pc:docMk/>
            <pc:sldMk cId="3334651389" sldId="1416"/>
            <ac:picMk id="36" creationId="{76570B8B-733F-CA4F-6C0C-D604B484007E}"/>
          </ac:picMkLst>
        </pc:picChg>
      </pc:sldChg>
    </pc:docChg>
  </pc:docChgLst>
  <pc:docChgLst>
    <pc:chgData name="Yadnesh  J" userId="S::yadneshj@e42.ai::cac408d2-26f6-4431-a0a9-29fa09f27ba6" providerId="AD" clId="Web-{80C66F4C-0C74-1108-F975-3D58BB9216E6}"/>
    <pc:docChg chg="modSld">
      <pc:chgData name="Yadnesh  J" userId="S::yadneshj@e42.ai::cac408d2-26f6-4431-a0a9-29fa09f27ba6" providerId="AD" clId="Web-{80C66F4C-0C74-1108-F975-3D58BB9216E6}" dt="2025-08-21T09:06:21.476" v="1" actId="20577"/>
      <pc:docMkLst>
        <pc:docMk/>
      </pc:docMkLst>
      <pc:sldChg chg="modSp">
        <pc:chgData name="Yadnesh  J" userId="S::yadneshj@e42.ai::cac408d2-26f6-4431-a0a9-29fa09f27ba6" providerId="AD" clId="Web-{80C66F4C-0C74-1108-F975-3D58BB9216E6}" dt="2025-08-21T09:06:21.476" v="1" actId="20577"/>
        <pc:sldMkLst>
          <pc:docMk/>
          <pc:sldMk cId="2615297429" sldId="1417"/>
        </pc:sldMkLst>
      </pc:sldChg>
    </pc:docChg>
  </pc:docChgLst>
  <pc:docChgLst>
    <pc:chgData name="Priya Poojary" userId="S::priya.poojary@e42.ai::ec5bf75d-c1d2-4322-87b3-491b58227b42" providerId="AD" clId="Web-{AA4BE970-4D6D-D676-B37C-017D97FB78E3}"/>
    <pc:docChg chg="modSld">
      <pc:chgData name="Priya Poojary" userId="S::priya.poojary@e42.ai::ec5bf75d-c1d2-4322-87b3-491b58227b42" providerId="AD" clId="Web-{AA4BE970-4D6D-D676-B37C-017D97FB78E3}" dt="2025-08-13T07:44:11.328" v="300" actId="14100"/>
      <pc:docMkLst>
        <pc:docMk/>
      </pc:docMkLst>
      <pc:sldChg chg="addSp delSp modSp">
        <pc:chgData name="Priya Poojary" userId="S::priya.poojary@e42.ai::ec5bf75d-c1d2-4322-87b3-491b58227b42" providerId="AD" clId="Web-{AA4BE970-4D6D-D676-B37C-017D97FB78E3}" dt="2025-08-13T07:44:11.328" v="300" actId="14100"/>
        <pc:sldMkLst>
          <pc:docMk/>
          <pc:sldMk cId="2857078704" sldId="1392"/>
        </pc:sldMkLst>
      </pc:sldChg>
      <pc:sldChg chg="addSp delSp modSp">
        <pc:chgData name="Priya Poojary" userId="S::priya.poojary@e42.ai::ec5bf75d-c1d2-4322-87b3-491b58227b42" providerId="AD" clId="Web-{AA4BE970-4D6D-D676-B37C-017D97FB78E3}" dt="2025-08-13T07:41:17.405" v="291" actId="1076"/>
        <pc:sldMkLst>
          <pc:docMk/>
          <pc:sldMk cId="2942048213" sldId="1393"/>
        </pc:sldMkLst>
        <pc:grpChg chg="add mod">
          <ac:chgData name="Priya Poojary" userId="S::priya.poojary@e42.ai::ec5bf75d-c1d2-4322-87b3-491b58227b42" providerId="AD" clId="Web-{AA4BE970-4D6D-D676-B37C-017D97FB78E3}" dt="2025-08-13T07:41:17.405" v="291" actId="1076"/>
          <ac:grpSpMkLst>
            <pc:docMk/>
            <pc:sldMk cId="2942048213" sldId="1393"/>
            <ac:grpSpMk id="11" creationId="{C32D10CA-D703-6393-B2C7-1343C4829C26}"/>
          </ac:grpSpMkLst>
        </pc:grpChg>
        <pc:picChg chg="add mod">
          <ac:chgData name="Priya Poojary" userId="S::priya.poojary@e42.ai::ec5bf75d-c1d2-4322-87b3-491b58227b42" providerId="AD" clId="Web-{AA4BE970-4D6D-D676-B37C-017D97FB78E3}" dt="2025-08-13T07:40:59.248" v="286" actId="1076"/>
          <ac:picMkLst>
            <pc:docMk/>
            <pc:sldMk cId="2942048213" sldId="1393"/>
            <ac:picMk id="2" creationId="{4990E425-501D-72FF-8E37-EDC5E185CC33}"/>
          </ac:picMkLst>
        </pc:picChg>
        <pc:picChg chg="add mod">
          <ac:chgData name="Priya Poojary" userId="S::priya.poojary@e42.ai::ec5bf75d-c1d2-4322-87b3-491b58227b42" providerId="AD" clId="Web-{AA4BE970-4D6D-D676-B37C-017D97FB78E3}" dt="2025-08-13T07:40:58.170" v="285" actId="1076"/>
          <ac:picMkLst>
            <pc:docMk/>
            <pc:sldMk cId="2942048213" sldId="1393"/>
            <ac:picMk id="5" creationId="{1C9A65C3-594F-A6F8-7059-4FC6D8AB6219}"/>
          </ac:picMkLst>
        </pc:picChg>
        <pc:picChg chg="add mod">
          <ac:chgData name="Priya Poojary" userId="S::priya.poojary@e42.ai::ec5bf75d-c1d2-4322-87b3-491b58227b42" providerId="AD" clId="Web-{AA4BE970-4D6D-D676-B37C-017D97FB78E3}" dt="2025-08-13T07:40:14.436" v="266" actId="14100"/>
          <ac:picMkLst>
            <pc:docMk/>
            <pc:sldMk cId="2942048213" sldId="1393"/>
            <ac:picMk id="6" creationId="{FF44474B-BA71-2585-91D1-74B2CB8FF03D}"/>
          </ac:picMkLst>
        </pc:picChg>
      </pc:sldChg>
    </pc:docChg>
  </pc:docChgLst>
  <pc:docChgLst>
    <pc:chgData name="Aryaa Digrajkar" userId="S::aryaa.digrajkar@e42.ai::848d2501-e194-4e3d-9344-75dc859bba96" providerId="AD" clId="Web-{A6DC5195-EE0E-6156-660C-9EDA55BB23DF}"/>
    <pc:docChg chg="addSld delSld modSld">
      <pc:chgData name="Aryaa Digrajkar" userId="S::aryaa.digrajkar@e42.ai::848d2501-e194-4e3d-9344-75dc859bba96" providerId="AD" clId="Web-{A6DC5195-EE0E-6156-660C-9EDA55BB23DF}" dt="2025-08-19T14:32:19.879" v="77"/>
      <pc:docMkLst>
        <pc:docMk/>
      </pc:docMkLst>
      <pc:sldChg chg="modSp del">
        <pc:chgData name="Aryaa Digrajkar" userId="S::aryaa.digrajkar@e42.ai::848d2501-e194-4e3d-9344-75dc859bba96" providerId="AD" clId="Web-{A6DC5195-EE0E-6156-660C-9EDA55BB23DF}" dt="2025-08-19T14:31:40.674" v="72"/>
        <pc:sldMkLst>
          <pc:docMk/>
          <pc:sldMk cId="1346021391" sldId="1401"/>
        </pc:sldMkLst>
      </pc:sldChg>
      <pc:sldChg chg="del">
        <pc:chgData name="Aryaa Digrajkar" userId="S::aryaa.digrajkar@e42.ai::848d2501-e194-4e3d-9344-75dc859bba96" providerId="AD" clId="Web-{A6DC5195-EE0E-6156-660C-9EDA55BB23DF}" dt="2025-08-19T14:17:44.793" v="0"/>
        <pc:sldMkLst>
          <pc:docMk/>
          <pc:sldMk cId="3579633122" sldId="1413"/>
        </pc:sldMkLst>
      </pc:sldChg>
      <pc:sldChg chg="addSp delSp modSp add replId">
        <pc:chgData name="Aryaa Digrajkar" userId="S::aryaa.digrajkar@e42.ai::848d2501-e194-4e3d-9344-75dc859bba96" providerId="AD" clId="Web-{A6DC5195-EE0E-6156-660C-9EDA55BB23DF}" dt="2025-08-19T14:32:19.879" v="77"/>
        <pc:sldMkLst>
          <pc:docMk/>
          <pc:sldMk cId="2615297429" sldId="1417"/>
        </pc:sldMkLst>
      </pc:sldChg>
    </pc:docChg>
  </pc:docChgLst>
  <pc:docChgLst>
    <pc:chgData name="Priya Poojary" userId="S::priya.poojary@e42.ai::ec5bf75d-c1d2-4322-87b3-491b58227b42" providerId="AD" clId="Web-{E25424BB-A1AA-013E-FA34-F20356E20E9E}"/>
    <pc:docChg chg="addSld modSld">
      <pc:chgData name="Priya Poojary" userId="S::priya.poojary@e42.ai::ec5bf75d-c1d2-4322-87b3-491b58227b42" providerId="AD" clId="Web-{E25424BB-A1AA-013E-FA34-F20356E20E9E}" dt="2025-07-14T06:40:18.919" v="11" actId="14100"/>
      <pc:docMkLst>
        <pc:docMk/>
      </pc:docMkLst>
      <pc:sldChg chg="mod modShow">
        <pc:chgData name="Priya Poojary" userId="S::priya.poojary@e42.ai::ec5bf75d-c1d2-4322-87b3-491b58227b42" providerId="AD" clId="Web-{E25424BB-A1AA-013E-FA34-F20356E20E9E}" dt="2025-07-14T06:38:36.792" v="0"/>
        <pc:sldMkLst>
          <pc:docMk/>
          <pc:sldMk cId="3401397226" sldId="455"/>
        </pc:sldMkLst>
      </pc:sldChg>
      <pc:sldChg chg="addSp delSp modSp add replId">
        <pc:chgData name="Priya Poojary" userId="S::priya.poojary@e42.ai::ec5bf75d-c1d2-4322-87b3-491b58227b42" providerId="AD" clId="Web-{E25424BB-A1AA-013E-FA34-F20356E20E9E}" dt="2025-07-14T06:40:18.919" v="11" actId="14100"/>
        <pc:sldMkLst>
          <pc:docMk/>
          <pc:sldMk cId="3242274287" sldId="1346"/>
        </pc:sldMkLst>
      </pc:sldChg>
    </pc:docChg>
  </pc:docChgLst>
  <pc:docChgLst>
    <pc:chgData name="Aryaa Digrajkar" userId="S::aryaa.digrajkar@e42.ai::848d2501-e194-4e3d-9344-75dc859bba96" providerId="AD" clId="Web-{67A61A24-0033-CDBF-D907-7C05311797A1}"/>
    <pc:docChg chg="addSld delSld modSld sldOrd">
      <pc:chgData name="Aryaa Digrajkar" userId="S::aryaa.digrajkar@e42.ai::848d2501-e194-4e3d-9344-75dc859bba96" providerId="AD" clId="Web-{67A61A24-0033-CDBF-D907-7C05311797A1}" dt="2025-08-13T10:36:11.472" v="398"/>
      <pc:docMkLst>
        <pc:docMk/>
      </pc:docMkLst>
      <pc:sldChg chg="addSp modSp del ord">
        <pc:chgData name="Aryaa Digrajkar" userId="S::aryaa.digrajkar@e42.ai::848d2501-e194-4e3d-9344-75dc859bba96" providerId="AD" clId="Web-{67A61A24-0033-CDBF-D907-7C05311797A1}" dt="2025-08-13T10:36:11.472" v="398"/>
        <pc:sldMkLst>
          <pc:docMk/>
          <pc:sldMk cId="1406646825" sldId="1387"/>
        </pc:sldMkLst>
      </pc:sldChg>
      <pc:sldChg chg="delSp modSp add del replId">
        <pc:chgData name="Aryaa Digrajkar" userId="S::aryaa.digrajkar@e42.ai::848d2501-e194-4e3d-9344-75dc859bba96" providerId="AD" clId="Web-{67A61A24-0033-CDBF-D907-7C05311797A1}" dt="2025-08-12T18:47:55.722" v="116"/>
        <pc:sldMkLst>
          <pc:docMk/>
          <pc:sldMk cId="263625932" sldId="1388"/>
        </pc:sldMkLst>
      </pc:sldChg>
      <pc:sldChg chg="add del replId">
        <pc:chgData name="Aryaa Digrajkar" userId="S::aryaa.digrajkar@e42.ai::848d2501-e194-4e3d-9344-75dc859bba96" providerId="AD" clId="Web-{67A61A24-0033-CDBF-D907-7C05311797A1}" dt="2025-08-12T18:09:28.519" v="28"/>
        <pc:sldMkLst>
          <pc:docMk/>
          <pc:sldMk cId="1096209648" sldId="1389"/>
        </pc:sldMkLst>
      </pc:sldChg>
      <pc:sldChg chg="modSp add del replId">
        <pc:chgData name="Aryaa Digrajkar" userId="S::aryaa.digrajkar@e42.ai::848d2501-e194-4e3d-9344-75dc859bba96" providerId="AD" clId="Web-{67A61A24-0033-CDBF-D907-7C05311797A1}" dt="2025-08-12T18:48:12.222" v="119"/>
        <pc:sldMkLst>
          <pc:docMk/>
          <pc:sldMk cId="3549358849" sldId="1389"/>
        </pc:sldMkLst>
      </pc:sldChg>
      <pc:sldChg chg="add del replId">
        <pc:chgData name="Aryaa Digrajkar" userId="S::aryaa.digrajkar@e42.ai::848d2501-e194-4e3d-9344-75dc859bba96" providerId="AD" clId="Web-{67A61A24-0033-CDBF-D907-7C05311797A1}" dt="2025-08-12T18:09:29.159" v="29"/>
        <pc:sldMkLst>
          <pc:docMk/>
          <pc:sldMk cId="598940866" sldId="1390"/>
        </pc:sldMkLst>
      </pc:sldChg>
      <pc:sldChg chg="addSp delSp modSp add del replId">
        <pc:chgData name="Aryaa Digrajkar" userId="S::aryaa.digrajkar@e42.ai::848d2501-e194-4e3d-9344-75dc859bba96" providerId="AD" clId="Web-{67A61A24-0033-CDBF-D907-7C05311797A1}" dt="2025-08-12T18:48:12.597" v="120"/>
        <pc:sldMkLst>
          <pc:docMk/>
          <pc:sldMk cId="1217530900" sldId="1390"/>
        </pc:sldMkLst>
      </pc:sldChg>
      <pc:sldChg chg="addSp delSp modSp add replId">
        <pc:chgData name="Aryaa Digrajkar" userId="S::aryaa.digrajkar@e42.ai::848d2501-e194-4e3d-9344-75dc859bba96" providerId="AD" clId="Web-{67A61A24-0033-CDBF-D907-7C05311797A1}" dt="2025-08-13T09:32:49.890" v="317"/>
        <pc:sldMkLst>
          <pc:docMk/>
          <pc:sldMk cId="684637949" sldId="1391"/>
        </pc:sldMkLst>
      </pc:sldChg>
      <pc:sldChg chg="addSp modSp add del replId">
        <pc:chgData name="Aryaa Digrajkar" userId="S::aryaa.digrajkar@e42.ai::848d2501-e194-4e3d-9344-75dc859bba96" providerId="AD" clId="Web-{67A61A24-0033-CDBF-D907-7C05311797A1}" dt="2025-08-13T09:27:20.419" v="305"/>
        <pc:sldMkLst>
          <pc:docMk/>
          <pc:sldMk cId="2857078704" sldId="1392"/>
        </pc:sldMkLst>
      </pc:sldChg>
      <pc:sldChg chg="addSp modSp add replId">
        <pc:chgData name="Aryaa Digrajkar" userId="S::aryaa.digrajkar@e42.ai::848d2501-e194-4e3d-9344-75dc859bba96" providerId="AD" clId="Web-{67A61A24-0033-CDBF-D907-7C05311797A1}" dt="2025-08-13T10:35:01.673" v="385" actId="1076"/>
        <pc:sldMkLst>
          <pc:docMk/>
          <pc:sldMk cId="2942048213" sldId="1393"/>
        </pc:sldMkLst>
        <pc:spChg chg="add mod">
          <ac:chgData name="Aryaa Digrajkar" userId="S::aryaa.digrajkar@e42.ai::848d2501-e194-4e3d-9344-75dc859bba96" providerId="AD" clId="Web-{67A61A24-0033-CDBF-D907-7C05311797A1}" dt="2025-08-13T10:34:56.954" v="381" actId="1076"/>
          <ac:spMkLst>
            <pc:docMk/>
            <pc:sldMk cId="2942048213" sldId="1393"/>
            <ac:spMk id="3" creationId="{2F8F6E98-A67C-D71A-A6E0-137F90FDB94E}"/>
          </ac:spMkLst>
        </pc:spChg>
        <pc:spChg chg="mod">
          <ac:chgData name="Aryaa Digrajkar" userId="S::aryaa.digrajkar@e42.ai::848d2501-e194-4e3d-9344-75dc859bba96" providerId="AD" clId="Web-{67A61A24-0033-CDBF-D907-7C05311797A1}" dt="2025-08-12T18:49:57.600" v="134"/>
          <ac:spMkLst>
            <pc:docMk/>
            <pc:sldMk cId="2942048213" sldId="1393"/>
            <ac:spMk id="4" creationId="{A01FED82-7688-94F9-DD6A-452036DA0378}"/>
          </ac:spMkLst>
        </pc:spChg>
        <pc:grpChg chg="mod">
          <ac:chgData name="Aryaa Digrajkar" userId="S::aryaa.digrajkar@e42.ai::848d2501-e194-4e3d-9344-75dc859bba96" providerId="AD" clId="Web-{67A61A24-0033-CDBF-D907-7C05311797A1}" dt="2025-08-13T10:34:56.954" v="382" actId="1076"/>
          <ac:grpSpMkLst>
            <pc:docMk/>
            <pc:sldMk cId="2942048213" sldId="1393"/>
            <ac:grpSpMk id="11" creationId="{C32D10CA-D703-6393-B2C7-1343C4829C26}"/>
          </ac:grpSpMkLst>
        </pc:grpChg>
        <pc:picChg chg="add mod">
          <ac:chgData name="Aryaa Digrajkar" userId="S::aryaa.digrajkar@e42.ai::848d2501-e194-4e3d-9344-75dc859bba96" providerId="AD" clId="Web-{67A61A24-0033-CDBF-D907-7C05311797A1}" dt="2025-08-13T10:35:01.673" v="385" actId="1076"/>
          <ac:picMkLst>
            <pc:docMk/>
            <pc:sldMk cId="2942048213" sldId="1393"/>
            <ac:picMk id="7" creationId="{BC5D660A-2B74-DE6B-1D9D-C27A8B3CC7FC}"/>
          </ac:picMkLst>
        </pc:picChg>
      </pc:sldChg>
      <pc:sldChg chg="addSp delSp modSp add replId">
        <pc:chgData name="Aryaa Digrajkar" userId="S::aryaa.digrajkar@e42.ai::848d2501-e194-4e3d-9344-75dc859bba96" providerId="AD" clId="Web-{67A61A24-0033-CDBF-D907-7C05311797A1}" dt="2025-08-13T10:35:47.627" v="397"/>
        <pc:sldMkLst>
          <pc:docMk/>
          <pc:sldMk cId="1400353569" sldId="1394"/>
        </pc:sldMkLst>
        <pc:spChg chg="mod">
          <ac:chgData name="Aryaa Digrajkar" userId="S::aryaa.digrajkar@e42.ai::848d2501-e194-4e3d-9344-75dc859bba96" providerId="AD" clId="Web-{67A61A24-0033-CDBF-D907-7C05311797A1}" dt="2025-08-13T09:27:36.919" v="309" actId="20577"/>
          <ac:spMkLst>
            <pc:docMk/>
            <pc:sldMk cId="1400353569" sldId="1394"/>
            <ac:spMk id="3" creationId="{037C16C2-4BB1-CC1C-6AC0-6C078A84BC09}"/>
          </ac:spMkLst>
        </pc:spChg>
        <pc:spChg chg="add mod">
          <ac:chgData name="Aryaa Digrajkar" userId="S::aryaa.digrajkar@e42.ai::848d2501-e194-4e3d-9344-75dc859bba96" providerId="AD" clId="Web-{67A61A24-0033-CDBF-D907-7C05311797A1}" dt="2025-08-13T09:27:12.106" v="304" actId="1076"/>
          <ac:spMkLst>
            <pc:docMk/>
            <pc:sldMk cId="1400353569" sldId="1394"/>
            <ac:spMk id="9" creationId="{38627747-5D1B-BB83-1A83-C81DA90E8E1D}"/>
          </ac:spMkLst>
        </pc:spChg>
        <pc:grpChg chg="mod">
          <ac:chgData name="Aryaa Digrajkar" userId="S::aryaa.digrajkar@e42.ai::848d2501-e194-4e3d-9344-75dc859bba96" providerId="AD" clId="Web-{67A61A24-0033-CDBF-D907-7C05311797A1}" dt="2025-08-13T09:25:24.371" v="290" actId="1076"/>
          <ac:grpSpMkLst>
            <pc:docMk/>
            <pc:sldMk cId="1400353569" sldId="1394"/>
            <ac:grpSpMk id="7" creationId="{E8B78BCF-A9CE-D771-17B9-3D3AC35F3404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7:07.060" v="303" actId="1076"/>
          <ac:grpSpMkLst>
            <pc:docMk/>
            <pc:sldMk cId="1400353569" sldId="1394"/>
            <ac:grpSpMk id="19" creationId="{DDC3DBE6-EC3E-6DBC-DD51-68B7A8794EA9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5:48.778" v="292" actId="1076"/>
          <ac:grpSpMkLst>
            <pc:docMk/>
            <pc:sldMk cId="1400353569" sldId="1394"/>
            <ac:grpSpMk id="21" creationId="{E1F4B61E-DA76-13E2-F200-B6E9636F5B28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5:54.653" v="293" actId="1076"/>
          <ac:grpSpMkLst>
            <pc:docMk/>
            <pc:sldMk cId="1400353569" sldId="1394"/>
            <ac:grpSpMk id="32" creationId="{6C08D3A4-B00D-D67E-DFC1-0A7B46A4FE35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6:57.856" v="301" actId="1076"/>
          <ac:grpSpMkLst>
            <pc:docMk/>
            <pc:sldMk cId="1400353569" sldId="1394"/>
            <ac:grpSpMk id="35" creationId="{C393F333-AF00-2D58-F7F6-0BECFDAB56DC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7:03.138" v="302" actId="1076"/>
          <ac:grpSpMkLst>
            <pc:docMk/>
            <pc:sldMk cId="1400353569" sldId="1394"/>
            <ac:grpSpMk id="39" creationId="{A7E315B9-CD34-5368-A3F3-B25925BDDAEF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5:36.918" v="291" actId="1076"/>
          <ac:grpSpMkLst>
            <pc:docMk/>
            <pc:sldMk cId="1400353569" sldId="1394"/>
            <ac:grpSpMk id="55" creationId="{A67EB13F-9A7C-DB94-7968-DF8B566A7DC1}"/>
          </ac:grpSpMkLst>
        </pc:grpChg>
        <pc:grpChg chg="mod">
          <ac:chgData name="Aryaa Digrajkar" userId="S::aryaa.digrajkar@e42.ai::848d2501-e194-4e3d-9344-75dc859bba96" providerId="AD" clId="Web-{67A61A24-0033-CDBF-D907-7C05311797A1}" dt="2025-08-13T09:26:54.356" v="300" actId="1076"/>
          <ac:grpSpMkLst>
            <pc:docMk/>
            <pc:sldMk cId="1400353569" sldId="1394"/>
            <ac:grpSpMk id="65" creationId="{56B7220F-BBCF-AE80-59E0-4B3C928DC8EF}"/>
          </ac:grpSpMkLst>
        </pc:grpChg>
      </pc:sldChg>
    </pc:docChg>
  </pc:docChgLst>
  <pc:docChgLst>
    <pc:chgData name="Abhijit Vakte" userId="S::abhijitvakte@e42.ai::bd81da1c-b468-4ce6-a3e8-7388f71a797e" providerId="AD" clId="Web-{6DA53027-2C00-8085-C875-BECFC091560D}"/>
    <pc:docChg chg="addSld">
      <pc:chgData name="Abhijit Vakte" userId="S::abhijitvakte@e42.ai::bd81da1c-b468-4ce6-a3e8-7388f71a797e" providerId="AD" clId="Web-{6DA53027-2C00-8085-C875-BECFC091560D}" dt="2025-09-09T05:22:48.552" v="0"/>
      <pc:docMkLst>
        <pc:docMk/>
      </pc:docMkLst>
      <pc:sldChg chg="new">
        <pc:chgData name="Abhijit Vakte" userId="S::abhijitvakte@e42.ai::bd81da1c-b468-4ce6-a3e8-7388f71a797e" providerId="AD" clId="Web-{6DA53027-2C00-8085-C875-BECFC091560D}" dt="2025-09-09T05:22:48.552" v="0"/>
        <pc:sldMkLst>
          <pc:docMk/>
          <pc:sldMk cId="2973369710" sldId="1423"/>
        </pc:sldMkLst>
      </pc:sldChg>
    </pc:docChg>
  </pc:docChgLst>
  <pc:docChgLst>
    <pc:chgData name="Sanjeev Menon" userId="S::sanjeev@e42.ai::6222b94e-e6b3-4109-b85f-c9847b858297" providerId="AD" clId="Web-{FC34B905-9878-D044-1394-9C549CAABB83}"/>
    <pc:docChg chg="modSld sldOrd">
      <pc:chgData name="Sanjeev Menon" userId="S::sanjeev@e42.ai::6222b94e-e6b3-4109-b85f-c9847b858297" providerId="AD" clId="Web-{FC34B905-9878-D044-1394-9C549CAABB83}" dt="2025-08-17T11:14:15.322" v="384"/>
      <pc:docMkLst>
        <pc:docMk/>
      </pc:docMkLst>
      <pc:sldChg chg="delSp modSp">
        <pc:chgData name="Sanjeev Menon" userId="S::sanjeev@e42.ai::6222b94e-e6b3-4109-b85f-c9847b858297" providerId="AD" clId="Web-{FC34B905-9878-D044-1394-9C549CAABB83}" dt="2025-08-17T11:11:55.333" v="353" actId="1076"/>
        <pc:sldMkLst>
          <pc:docMk/>
          <pc:sldMk cId="3525783225" sldId="279"/>
        </pc:sldMkLst>
      </pc:sldChg>
      <pc:sldChg chg="modSp">
        <pc:chgData name="Sanjeev Menon" userId="S::sanjeev@e42.ai::6222b94e-e6b3-4109-b85f-c9847b858297" providerId="AD" clId="Web-{FC34B905-9878-D044-1394-9C549CAABB83}" dt="2025-08-17T11:08:59.905" v="330" actId="1076"/>
        <pc:sldMkLst>
          <pc:docMk/>
          <pc:sldMk cId="715956283" sldId="407"/>
        </pc:sldMkLst>
        <pc:spChg chg="mod">
          <ac:chgData name="Sanjeev Menon" userId="S::sanjeev@e42.ai::6222b94e-e6b3-4109-b85f-c9847b858297" providerId="AD" clId="Web-{FC34B905-9878-D044-1394-9C549CAABB83}" dt="2025-08-17T11:08:59.905" v="330" actId="1076"/>
          <ac:spMkLst>
            <pc:docMk/>
            <pc:sldMk cId="715956283" sldId="407"/>
            <ac:spMk id="5" creationId="{55753759-2C6C-0D52-873E-6DDE4470F3EE}"/>
          </ac:spMkLst>
        </pc:spChg>
        <pc:spChg chg="mod">
          <ac:chgData name="Sanjeev Menon" userId="S::sanjeev@e42.ai::6222b94e-e6b3-4109-b85f-c9847b858297" providerId="AD" clId="Web-{FC34B905-9878-D044-1394-9C549CAABB83}" dt="2025-08-17T11:08:29.420" v="322" actId="20577"/>
          <ac:spMkLst>
            <pc:docMk/>
            <pc:sldMk cId="715956283" sldId="407"/>
            <ac:spMk id="142" creationId="{9DCAF763-300F-6166-CF27-76AEF9881B14}"/>
          </ac:spMkLst>
        </pc:spChg>
      </pc:sldChg>
      <pc:sldChg chg="modSp">
        <pc:chgData name="Sanjeev Menon" userId="S::sanjeev@e42.ai::6222b94e-e6b3-4109-b85f-c9847b858297" providerId="AD" clId="Web-{FC34B905-9878-D044-1394-9C549CAABB83}" dt="2025-08-17T11:10:23.095" v="345" actId="20577"/>
        <pc:sldMkLst>
          <pc:docMk/>
          <pc:sldMk cId="4042672140" sldId="1345"/>
        </pc:sldMkLst>
      </pc:sldChg>
      <pc:sldChg chg="ord">
        <pc:chgData name="Sanjeev Menon" userId="S::sanjeev@e42.ai::6222b94e-e6b3-4109-b85f-c9847b858297" providerId="AD" clId="Web-{FC34B905-9878-D044-1394-9C549CAABB83}" dt="2025-08-17T11:14:12.712" v="383"/>
        <pc:sldMkLst>
          <pc:docMk/>
          <pc:sldMk cId="3242274287" sldId="1346"/>
        </pc:sldMkLst>
      </pc:sldChg>
      <pc:sldChg chg="ord">
        <pc:chgData name="Sanjeev Menon" userId="S::sanjeev@e42.ai::6222b94e-e6b3-4109-b85f-c9847b858297" providerId="AD" clId="Web-{FC34B905-9878-D044-1394-9C549CAABB83}" dt="2025-08-17T11:14:15.322" v="384"/>
        <pc:sldMkLst>
          <pc:docMk/>
          <pc:sldMk cId="4096502755" sldId="1385"/>
        </pc:sldMkLst>
      </pc:sldChg>
      <pc:sldChg chg="ord">
        <pc:chgData name="Sanjeev Menon" userId="S::sanjeev@e42.ai::6222b94e-e6b3-4109-b85f-c9847b858297" providerId="AD" clId="Web-{FC34B905-9878-D044-1394-9C549CAABB83}" dt="2025-08-17T11:12:10.427" v="354"/>
        <pc:sldMkLst>
          <pc:docMk/>
          <pc:sldMk cId="3109665623" sldId="1386"/>
        </pc:sldMkLst>
      </pc:sldChg>
      <pc:sldChg chg="modSp ord">
        <pc:chgData name="Sanjeev Menon" userId="S::sanjeev@e42.ai::6222b94e-e6b3-4109-b85f-c9847b858297" providerId="AD" clId="Web-{FC34B905-9878-D044-1394-9C549CAABB83}" dt="2025-08-17T11:13:42.165" v="367" actId="20577"/>
        <pc:sldMkLst>
          <pc:docMk/>
          <pc:sldMk cId="684637949" sldId="1391"/>
        </pc:sldMkLst>
      </pc:sldChg>
      <pc:sldChg chg="modSp ord">
        <pc:chgData name="Sanjeev Menon" userId="S::sanjeev@e42.ai::6222b94e-e6b3-4109-b85f-c9847b858297" providerId="AD" clId="Web-{FC34B905-9878-D044-1394-9C549CAABB83}" dt="2025-08-17T11:13:59.118" v="382" actId="14100"/>
        <pc:sldMkLst>
          <pc:docMk/>
          <pc:sldMk cId="2942048213" sldId="1393"/>
        </pc:sldMkLst>
        <pc:spChg chg="mod">
          <ac:chgData name="Sanjeev Menon" userId="S::sanjeev@e42.ai::6222b94e-e6b3-4109-b85f-c9847b858297" providerId="AD" clId="Web-{FC34B905-9878-D044-1394-9C549CAABB83}" dt="2025-08-17T11:03:13.580" v="286" actId="20577"/>
          <ac:spMkLst>
            <pc:docMk/>
            <pc:sldMk cId="2942048213" sldId="1393"/>
            <ac:spMk id="3" creationId="{2F8F6E98-A67C-D71A-A6E0-137F90FDB94E}"/>
          </ac:spMkLst>
        </pc:spChg>
        <pc:spChg chg="mod">
          <ac:chgData name="Sanjeev Menon" userId="S::sanjeev@e42.ai::6222b94e-e6b3-4109-b85f-c9847b858297" providerId="AD" clId="Web-{FC34B905-9878-D044-1394-9C549CAABB83}" dt="2025-08-17T11:13:59.118" v="382" actId="14100"/>
          <ac:spMkLst>
            <pc:docMk/>
            <pc:sldMk cId="2942048213" sldId="1393"/>
            <ac:spMk id="4" creationId="{A01FED82-7688-94F9-DD6A-452036DA0378}"/>
          </ac:spMkLst>
        </pc:spChg>
      </pc:sldChg>
      <pc:sldChg chg="modSp ord">
        <pc:chgData name="Sanjeev Menon" userId="S::sanjeev@e42.ai::6222b94e-e6b3-4109-b85f-c9847b858297" providerId="AD" clId="Web-{FC34B905-9878-D044-1394-9C549CAABB83}" dt="2025-08-17T11:13:48.743" v="374" actId="20577"/>
        <pc:sldMkLst>
          <pc:docMk/>
          <pc:sldMk cId="1400353569" sldId="1394"/>
        </pc:sldMkLst>
        <pc:spChg chg="mod">
          <ac:chgData name="Sanjeev Menon" userId="S::sanjeev@e42.ai::6222b94e-e6b3-4109-b85f-c9847b858297" providerId="AD" clId="Web-{FC34B905-9878-D044-1394-9C549CAABB83}" dt="2025-08-17T10:57:53.475" v="115" actId="20577"/>
          <ac:spMkLst>
            <pc:docMk/>
            <pc:sldMk cId="1400353569" sldId="1394"/>
            <ac:spMk id="3" creationId="{037C16C2-4BB1-CC1C-6AC0-6C078A84BC09}"/>
          </ac:spMkLst>
        </pc:spChg>
        <pc:spChg chg="mod">
          <ac:chgData name="Sanjeev Menon" userId="S::sanjeev@e42.ai::6222b94e-e6b3-4109-b85f-c9847b858297" providerId="AD" clId="Web-{FC34B905-9878-D044-1394-9C549CAABB83}" dt="2025-08-17T11:13:48.743" v="374" actId="20577"/>
          <ac:spMkLst>
            <pc:docMk/>
            <pc:sldMk cId="1400353569" sldId="1394"/>
            <ac:spMk id="4" creationId="{36E10C6A-32F0-F7FA-7F48-B878B918E059}"/>
          </ac:spMkLst>
        </pc:spChg>
        <pc:spChg chg="mod">
          <ac:chgData name="Sanjeev Menon" userId="S::sanjeev@e42.ai::6222b94e-e6b3-4109-b85f-c9847b858297" providerId="AD" clId="Web-{FC34B905-9878-D044-1394-9C549CAABB83}" dt="2025-08-17T11:01:12.482" v="180" actId="20577"/>
          <ac:spMkLst>
            <pc:docMk/>
            <pc:sldMk cId="1400353569" sldId="1394"/>
            <ac:spMk id="9" creationId="{38627747-5D1B-BB83-1A83-C81DA90E8E1D}"/>
          </ac:spMkLst>
        </pc:spChg>
      </pc:sldChg>
    </pc:docChg>
  </pc:docChgLst>
  <pc:docChgLst>
    <pc:chgData name="Priya Poojary" userId="S::priya.poojary@e42.ai::ec5bf75d-c1d2-4322-87b3-491b58227b42" providerId="AD" clId="Web-{DB79D007-1C71-65A4-2ADB-C2B753E733A2}"/>
    <pc:docChg chg="addSld delSld modSld modMainMaster">
      <pc:chgData name="Priya Poojary" userId="S::priya.poojary@e42.ai::ec5bf75d-c1d2-4322-87b3-491b58227b42" providerId="AD" clId="Web-{DB79D007-1C71-65A4-2ADB-C2B753E733A2}" dt="2025-07-02T10:35:46.271" v="165"/>
      <pc:docMkLst>
        <pc:docMk/>
      </pc:docMkLst>
      <pc:sldChg chg="addSp delSp modSp mod">
        <pc:chgData name="Priya Poojary" userId="S::priya.poojary@e42.ai::ec5bf75d-c1d2-4322-87b3-491b58227b42" providerId="AD" clId="Web-{DB79D007-1C71-65A4-2ADB-C2B753E733A2}" dt="2025-07-02T10:12:35.888" v="42"/>
        <pc:sldMkLst>
          <pc:docMk/>
          <pc:sldMk cId="3525783225" sldId="279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30:16.961" v="133"/>
        <pc:sldMkLst>
          <pc:docMk/>
          <pc:sldMk cId="2778002059" sldId="343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9:52.210" v="129"/>
        <pc:sldMkLst>
          <pc:docMk/>
          <pc:sldMk cId="2142289519" sldId="382"/>
        </pc:sldMkLst>
      </pc:sldChg>
      <pc:sldChg chg="addSp mod">
        <pc:chgData name="Priya Poojary" userId="S::priya.poojary@e42.ai::ec5bf75d-c1d2-4322-87b3-491b58227b42" providerId="AD" clId="Web-{DB79D007-1C71-65A4-2ADB-C2B753E733A2}" dt="2025-07-02T10:17:56.635" v="72"/>
        <pc:sldMkLst>
          <pc:docMk/>
          <pc:sldMk cId="2082507509" sldId="387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32:52.420" v="150"/>
        <pc:sldMkLst>
          <pc:docMk/>
          <pc:sldMk cId="2886737199" sldId="388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32:13.247" v="146"/>
        <pc:sldMkLst>
          <pc:docMk/>
          <pc:sldMk cId="2029577505" sldId="389"/>
        </pc:sldMkLst>
      </pc:sldChg>
      <pc:sldChg chg="addSp delSp add del mod modClrScheme chgLayout">
        <pc:chgData name="Priya Poojary" userId="S::priya.poojary@e42.ai::ec5bf75d-c1d2-4322-87b3-491b58227b42" providerId="AD" clId="Web-{DB79D007-1C71-65A4-2ADB-C2B753E733A2}" dt="2025-07-02T10:32:01.168" v="143"/>
        <pc:sldMkLst>
          <pc:docMk/>
          <pc:sldMk cId="13237048" sldId="390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34:19.627" v="161"/>
        <pc:sldMkLst>
          <pc:docMk/>
          <pc:sldMk cId="605037292" sldId="391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30:43.743" v="136"/>
        <pc:sldMkLst>
          <pc:docMk/>
          <pc:sldMk cId="1805646696" sldId="396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33:34.813" v="156"/>
        <pc:sldMkLst>
          <pc:docMk/>
          <pc:sldMk cId="3539698688" sldId="398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16:44.194" v="56"/>
        <pc:sldMkLst>
          <pc:docMk/>
          <pc:sldMk cId="1240945433" sldId="399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3:37.726" v="91"/>
        <pc:sldMkLst>
          <pc:docMk/>
          <pc:sldMk cId="1330526706" sldId="400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28:31.535" v="118"/>
        <pc:sldMkLst>
          <pc:docMk/>
          <pc:sldMk cId="3453939775" sldId="402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25:00.292" v="99"/>
        <pc:sldMkLst>
          <pc:docMk/>
          <pc:sldMk cId="3474503760" sldId="404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15:22.191" v="51"/>
        <pc:sldMkLst>
          <pc:docMk/>
          <pc:sldMk cId="3873411233" sldId="408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2:38.318" v="87"/>
        <pc:sldMkLst>
          <pc:docMk/>
          <pc:sldMk cId="1922793325" sldId="412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9:57.117" v="130"/>
        <pc:sldMkLst>
          <pc:docMk/>
          <pc:sldMk cId="2114014093" sldId="419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7:28.579" v="111"/>
        <pc:sldMkLst>
          <pc:docMk/>
          <pc:sldMk cId="569007969" sldId="432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5:14.105" v="101"/>
        <pc:sldMkLst>
          <pc:docMk/>
          <pc:sldMk cId="2656944189" sldId="436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5:29.981" v="104"/>
        <pc:sldMkLst>
          <pc:docMk/>
          <pc:sldMk cId="1618055062" sldId="437"/>
        </pc:sldMkLst>
      </pc:sldChg>
      <pc:sldChg chg="addSp delSp mod modClrScheme chgLayout">
        <pc:chgData name="Priya Poojary" userId="S::priya.poojary@e42.ai::ec5bf75d-c1d2-4322-87b3-491b58227b42" providerId="AD" clId="Web-{DB79D007-1C71-65A4-2ADB-C2B753E733A2}" dt="2025-07-02T10:27:53.393" v="115"/>
        <pc:sldMkLst>
          <pc:docMk/>
          <pc:sldMk cId="4104954408" sldId="440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33:56.923" v="159"/>
        <pc:sldMkLst>
          <pc:docMk/>
          <pc:sldMk cId="3379264227" sldId="441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24:34.401" v="96"/>
        <pc:sldMkLst>
          <pc:docMk/>
          <pc:sldMk cId="1559403779" sldId="454"/>
        </pc:sldMkLst>
      </pc:sldChg>
      <pc:sldChg chg="addSp delSp modSp mod modClrScheme chgLayout">
        <pc:chgData name="Priya Poojary" userId="S::priya.poojary@e42.ai::ec5bf75d-c1d2-4322-87b3-491b58227b42" providerId="AD" clId="Web-{DB79D007-1C71-65A4-2ADB-C2B753E733A2}" dt="2025-07-02T10:35:46.271" v="165"/>
        <pc:sldMkLst>
          <pc:docMk/>
          <pc:sldMk cId="725497524" sldId="1349"/>
        </pc:sldMkLst>
      </pc:sldChg>
      <pc:sldChg chg="addSp mod modClrScheme chgLayout">
        <pc:chgData name="Priya Poojary" userId="S::priya.poojary@e42.ai::ec5bf75d-c1d2-4322-87b3-491b58227b42" providerId="AD" clId="Web-{DB79D007-1C71-65A4-2ADB-C2B753E733A2}" dt="2025-07-02T10:34:09.298" v="160"/>
        <pc:sldMkLst>
          <pc:docMk/>
          <pc:sldMk cId="1031776747" sldId="1350"/>
        </pc:sldMkLst>
      </pc:sldChg>
      <pc:sldChg chg="add del replId">
        <pc:chgData name="Priya Poojary" userId="S::priya.poojary@e42.ai::ec5bf75d-c1d2-4322-87b3-491b58227b42" providerId="AD" clId="Web-{DB79D007-1C71-65A4-2ADB-C2B753E733A2}" dt="2025-07-02T10:33:39.344" v="158"/>
        <pc:sldMkLst>
          <pc:docMk/>
          <pc:sldMk cId="966879462" sldId="1351"/>
        </pc:sldMkLst>
      </pc:sldChg>
      <pc:sldMasterChg chg="mod setBg modSldLayout">
        <pc:chgData name="Priya Poojary" userId="S::priya.poojary@e42.ai::ec5bf75d-c1d2-4322-87b3-491b58227b42" providerId="AD" clId="Web-{DB79D007-1C71-65A4-2ADB-C2B753E733A2}" dt="2025-07-02T10:12:35.888" v="42"/>
        <pc:sldMasterMkLst>
          <pc:docMk/>
          <pc:sldMasterMk cId="794805344" sldId="2147483734"/>
        </pc:sldMasterMkLst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003934098" sldId="214748367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288601922" sldId="2147483685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5053434" sldId="214748368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44140220" sldId="214748370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209569776" sldId="214748370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720297147" sldId="2147483709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110512446" sldId="2147483710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76904895" sldId="2147483711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5301949" sldId="2147483712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27446947" sldId="2147483713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70943057" sldId="214748371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122735278" sldId="2147483715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417290959" sldId="214748371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539949321" sldId="214748371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180555253" sldId="214748371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092604658" sldId="2147483719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974952695" sldId="2147483720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833673537" sldId="2147483721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067645219" sldId="2147483722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199728481" sldId="214748372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038995207" sldId="2147483724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170381276" sldId="2147483725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414823302" sldId="2147483726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509510679" sldId="2147483727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331377263" sldId="214748372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148729473" sldId="2147483730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738065077" sldId="2147483731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156958149" sldId="2147483732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44193135" sldId="214748373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074916024" sldId="2147483735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916361712" sldId="214748373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618558133" sldId="214748373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476384415" sldId="214748373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76029352" sldId="2147483739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818960565" sldId="2147483740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156544139" sldId="2147483741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928244676" sldId="214748374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947766022" sldId="2147483746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024486899" sldId="2147483785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110512446" sldId="2147483902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76904895" sldId="214748390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067645219" sldId="2147483906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199728481" sldId="2147483907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038995207" sldId="2147483908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414823302" sldId="2147483910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509510679" sldId="2147483911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951922722" sldId="214748391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074916024" sldId="2147483915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44140220" sldId="214748391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720297147" sldId="2147483918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5301949" sldId="2147483919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27446947" sldId="2147483920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70943057" sldId="2147483921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122735278" sldId="2147483922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417290959" sldId="2147483923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539949321" sldId="214748392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738065077" sldId="2147483925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156958149" sldId="214748392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44193135" sldId="214748392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476384415" sldId="2147483930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976029352" sldId="2147483931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818960565" sldId="2147483932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156544139" sldId="2147483933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180555253" sldId="214748393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092604658" sldId="2147483935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974952695" sldId="214748393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833673537" sldId="214748393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63114270" sldId="2147483939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240372451" sldId="2147483956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288601922" sldId="2147483958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85053434" sldId="2147483959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565251621" sldId="2147483961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115893705" sldId="214748405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609838977" sldId="2147484059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644939666" sldId="2147484060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754637999" sldId="214748487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463114270" sldId="2147484875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744524238" sldId="214748487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989296534" sldId="2147484877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565251621" sldId="2147484913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067645219" sldId="2147484914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288601922" sldId="2147484915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951922722" sldId="2147484916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2947766022" sldId="2147484917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3240372451" sldId="2147484918"/>
          </pc:sldLayoutMkLst>
        </pc:sldLayoutChg>
        <pc:sldLayoutChg chg="mod setFolMasterObjs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304515820" sldId="2147484964"/>
          </pc:sldLayoutMkLst>
        </pc:sldLayoutChg>
        <pc:sldLayoutChg chg="mod">
          <pc:chgData name="Priya Poojary" userId="S::priya.poojary@e42.ai::ec5bf75d-c1d2-4322-87b3-491b58227b42" providerId="AD" clId="Web-{DB79D007-1C71-65A4-2ADB-C2B753E733A2}" dt="2025-07-02T10:12:35.888" v="42"/>
          <pc:sldLayoutMkLst>
            <pc:docMk/>
            <pc:sldMasterMk cId="794805344" sldId="2147483734"/>
            <pc:sldLayoutMk cId="1056398418" sldId="2147484965"/>
          </pc:sldLayoutMkLst>
        </pc:sldLayoutChg>
      </pc:sldMasterChg>
    </pc:docChg>
  </pc:docChgLst>
  <pc:docChgLst>
    <pc:chgData name="Sanjeev Menon" userId="S::sanjeev@e42.ai::6222b94e-e6b3-4109-b85f-c9847b858297" providerId="AD" clId="Web-{00237AD4-331C-BC8C-FAFB-22EC2C6F5552}"/>
    <pc:docChg chg="modSld">
      <pc:chgData name="Sanjeev Menon" userId="S::sanjeev@e42.ai::6222b94e-e6b3-4109-b85f-c9847b858297" providerId="AD" clId="Web-{00237AD4-331C-BC8C-FAFB-22EC2C6F5552}" dt="2025-07-31T05:22:27.016" v="10"/>
      <pc:docMkLst>
        <pc:docMk/>
      </pc:docMkLst>
      <pc:sldChg chg="modSp">
        <pc:chgData name="Sanjeev Menon" userId="S::sanjeev@e42.ai::6222b94e-e6b3-4109-b85f-c9847b858297" providerId="AD" clId="Web-{00237AD4-331C-BC8C-FAFB-22EC2C6F5552}" dt="2025-07-31T05:21:44.343" v="8" actId="20577"/>
        <pc:sldMkLst>
          <pc:docMk/>
          <pc:sldMk cId="3539698688" sldId="398"/>
        </pc:sldMkLst>
      </pc:sldChg>
      <pc:sldChg chg="addSp delSp modSp">
        <pc:chgData name="Sanjeev Menon" userId="S::sanjeev@e42.ai::6222b94e-e6b3-4109-b85f-c9847b858297" providerId="AD" clId="Web-{00237AD4-331C-BC8C-FAFB-22EC2C6F5552}" dt="2025-07-31T05:19:54.186" v="4"/>
        <pc:sldMkLst>
          <pc:docMk/>
          <pc:sldMk cId="3109665623" sldId="1386"/>
        </pc:sldMkLst>
      </pc:sldChg>
    </pc:docChg>
  </pc:docChgLst>
  <pc:docChgLst>
    <pc:chgData name="Priya Poojary" userId="S::priya.poojary@e42.ai::ec5bf75d-c1d2-4322-87b3-491b58227b42" providerId="AD" clId="Web-{FE2D59DA-0C29-3C79-FD8A-2C5AF5826238}"/>
    <pc:docChg chg="modSld">
      <pc:chgData name="Priya Poojary" userId="S::priya.poojary@e42.ai::ec5bf75d-c1d2-4322-87b3-491b58227b42" providerId="AD" clId="Web-{FE2D59DA-0C29-3C79-FD8A-2C5AF5826238}" dt="2025-07-11T06:42:45.147" v="89" actId="1076"/>
      <pc:docMkLst>
        <pc:docMk/>
      </pc:docMkLst>
      <pc:sldChg chg="addSp delSp modSp">
        <pc:chgData name="Priya Poojary" userId="S::priya.poojary@e42.ai::ec5bf75d-c1d2-4322-87b3-491b58227b42" providerId="AD" clId="Web-{FE2D59DA-0C29-3C79-FD8A-2C5AF5826238}" dt="2025-07-11T06:42:45.147" v="89" actId="1076"/>
        <pc:sldMkLst>
          <pc:docMk/>
          <pc:sldMk cId="3539698688" sldId="398"/>
        </pc:sldMkLst>
      </pc:sldChg>
      <pc:sldChg chg="addSp delSp">
        <pc:chgData name="Priya Poojary" userId="S::priya.poojary@e42.ai::ec5bf75d-c1d2-4322-87b3-491b58227b42" providerId="AD" clId="Web-{FE2D59DA-0C29-3C79-FD8A-2C5AF5826238}" dt="2025-07-11T06:40:14.051" v="36"/>
        <pc:sldMkLst>
          <pc:docMk/>
          <pc:sldMk cId="1240945433" sldId="399"/>
        </pc:sldMkLst>
      </pc:sldChg>
      <pc:sldChg chg="addSp delSp">
        <pc:chgData name="Priya Poojary" userId="S::priya.poojary@e42.ai::ec5bf75d-c1d2-4322-87b3-491b58227b42" providerId="AD" clId="Web-{FE2D59DA-0C29-3C79-FD8A-2C5AF5826238}" dt="2025-07-11T06:42:07.990" v="66"/>
        <pc:sldMkLst>
          <pc:docMk/>
          <pc:sldMk cId="3453939775" sldId="402"/>
        </pc:sldMkLst>
      </pc:sldChg>
      <pc:sldChg chg="addSp delSp">
        <pc:chgData name="Priya Poojary" userId="S::priya.poojary@e42.ai::ec5bf75d-c1d2-4322-87b3-491b58227b42" providerId="AD" clId="Web-{FE2D59DA-0C29-3C79-FD8A-2C5AF5826238}" dt="2025-07-11T06:40:40.208" v="45"/>
        <pc:sldMkLst>
          <pc:docMk/>
          <pc:sldMk cId="3474503760" sldId="404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26.021" v="57"/>
        <pc:sldMkLst>
          <pc:docMk/>
          <pc:sldMk cId="4104954408" sldId="440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02.130" v="48"/>
        <pc:sldMkLst>
          <pc:docMk/>
          <pc:sldMk cId="3401397226" sldId="455"/>
        </pc:sldMkLst>
      </pc:sldChg>
      <pc:sldChg chg="addSp delSp">
        <pc:chgData name="Priya Poojary" userId="S::priya.poojary@e42.ai::ec5bf75d-c1d2-4322-87b3-491b58227b42" providerId="AD" clId="Web-{FE2D59DA-0C29-3C79-FD8A-2C5AF5826238}" dt="2025-07-11T06:40:21.770" v="39"/>
        <pc:sldMkLst>
          <pc:docMk/>
          <pc:sldMk cId="2290846652" sldId="456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02.911" v="51"/>
        <pc:sldMkLst>
          <pc:docMk/>
          <pc:sldMk cId="275085732" sldId="457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11.458" v="54"/>
        <pc:sldMkLst>
          <pc:docMk/>
          <pc:sldMk cId="1882404276" sldId="458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34.052" v="60"/>
        <pc:sldMkLst>
          <pc:docMk/>
          <pc:sldMk cId="107244141" sldId="459"/>
        </pc:sldMkLst>
      </pc:sldChg>
      <pc:sldChg chg="addSp delSp">
        <pc:chgData name="Priya Poojary" userId="S::priya.poojary@e42.ai::ec5bf75d-c1d2-4322-87b3-491b58227b42" providerId="AD" clId="Web-{FE2D59DA-0C29-3C79-FD8A-2C5AF5826238}" dt="2025-07-11T06:41:40.896" v="63"/>
        <pc:sldMkLst>
          <pc:docMk/>
          <pc:sldMk cId="3594845196" sldId="460"/>
        </pc:sldMkLst>
      </pc:sldChg>
      <pc:sldChg chg="addSp delSp">
        <pc:chgData name="Priya Poojary" userId="S::priya.poojary@e42.ai::ec5bf75d-c1d2-4322-87b3-491b58227b42" providerId="AD" clId="Web-{FE2D59DA-0C29-3C79-FD8A-2C5AF5826238}" dt="2025-07-11T06:42:17.428" v="69"/>
        <pc:sldMkLst>
          <pc:docMk/>
          <pc:sldMk cId="4042672140" sldId="1345"/>
        </pc:sldMkLst>
      </pc:sldChg>
    </pc:docChg>
  </pc:docChgLst>
  <pc:docChgLst>
    <pc:chgData name="Priya Poojary" userId="S::priya.poojary@e42.ai::ec5bf75d-c1d2-4322-87b3-491b58227b42" providerId="AD" clId="Web-{EBB44A8A-49A2-4CCB-C917-7FC7E854A4C7}"/>
    <pc:docChg chg="modSld">
      <pc:chgData name="Priya Poojary" userId="S::priya.poojary@e42.ai::ec5bf75d-c1d2-4322-87b3-491b58227b42" providerId="AD" clId="Web-{EBB44A8A-49A2-4CCB-C917-7FC7E854A4C7}" dt="2025-07-31T09:06:04.977" v="338"/>
      <pc:docMkLst>
        <pc:docMk/>
      </pc:docMkLst>
      <pc:sldChg chg="addSp delSp">
        <pc:chgData name="Priya Poojary" userId="S::priya.poojary@e42.ai::ec5bf75d-c1d2-4322-87b3-491b58227b42" providerId="AD" clId="Web-{EBB44A8A-49A2-4CCB-C917-7FC7E854A4C7}" dt="2025-07-31T08:39:44.500" v="10"/>
        <pc:sldMkLst>
          <pc:docMk/>
          <pc:sldMk cId="715956283" sldId="407"/>
        </pc:sldMkLst>
      </pc:sldChg>
      <pc:sldChg chg="addSp delSp modSp">
        <pc:chgData name="Priya Poojary" userId="S::priya.poojary@e42.ai::ec5bf75d-c1d2-4322-87b3-491b58227b42" providerId="AD" clId="Web-{EBB44A8A-49A2-4CCB-C917-7FC7E854A4C7}" dt="2025-07-31T08:44:24.149" v="54" actId="1076"/>
        <pc:sldMkLst>
          <pc:docMk/>
          <pc:sldMk cId="4042672140" sldId="1345"/>
        </pc:sldMkLst>
      </pc:sldChg>
      <pc:sldChg chg="addSp delSp">
        <pc:chgData name="Priya Poojary" userId="S::priya.poojary@e42.ai::ec5bf75d-c1d2-4322-87b3-491b58227b42" providerId="AD" clId="Web-{EBB44A8A-49A2-4CCB-C917-7FC7E854A4C7}" dt="2025-07-31T08:39:47.656" v="11"/>
        <pc:sldMkLst>
          <pc:docMk/>
          <pc:sldMk cId="3242274287" sldId="1346"/>
        </pc:sldMkLst>
      </pc:sldChg>
      <pc:sldChg chg="addSp delSp">
        <pc:chgData name="Priya Poojary" userId="S::priya.poojary@e42.ai::ec5bf75d-c1d2-4322-87b3-491b58227b42" providerId="AD" clId="Web-{EBB44A8A-49A2-4CCB-C917-7FC7E854A4C7}" dt="2025-07-31T08:39:50.078" v="12"/>
        <pc:sldMkLst>
          <pc:docMk/>
          <pc:sldMk cId="4096502755" sldId="1385"/>
        </pc:sldMkLst>
      </pc:sldChg>
      <pc:sldChg chg="addSp delSp modSp">
        <pc:chgData name="Priya Poojary" userId="S::priya.poojary@e42.ai::ec5bf75d-c1d2-4322-87b3-491b58227b42" providerId="AD" clId="Web-{EBB44A8A-49A2-4CCB-C917-7FC7E854A4C7}" dt="2025-07-31T08:46:38.697" v="71" actId="14100"/>
        <pc:sldMkLst>
          <pc:docMk/>
          <pc:sldMk cId="1406646825" sldId="1387"/>
        </pc:sldMkLst>
      </pc:sldChg>
    </pc:docChg>
  </pc:docChgLst>
  <pc:docChgLst>
    <pc:chgData name="Yadnesh  J" userId="S::yadneshj@e42.ai::cac408d2-26f6-4431-a0a9-29fa09f27ba6" providerId="AD" clId="Web-{03C63843-D133-A525-DCAE-E4BBE4B5E5B4}"/>
    <pc:docChg chg="modSld">
      <pc:chgData name="Yadnesh  J" userId="S::yadneshj@e42.ai::cac408d2-26f6-4431-a0a9-29fa09f27ba6" providerId="AD" clId="Web-{03C63843-D133-A525-DCAE-E4BBE4B5E5B4}" dt="2025-08-19T11:02:12.992" v="263"/>
      <pc:docMkLst>
        <pc:docMk/>
      </pc:docMkLst>
      <pc:sldChg chg="addSp delSp modSp">
        <pc:chgData name="Yadnesh  J" userId="S::yadneshj@e42.ai::cac408d2-26f6-4431-a0a9-29fa09f27ba6" providerId="AD" clId="Web-{03C63843-D133-A525-DCAE-E4BBE4B5E5B4}" dt="2025-08-19T11:02:12.992" v="263"/>
        <pc:sldMkLst>
          <pc:docMk/>
          <pc:sldMk cId="1400353569" sldId="1394"/>
        </pc:sldMkLst>
        <pc:spChg chg="mod">
          <ac:chgData name="Yadnesh  J" userId="S::yadneshj@e42.ai::cac408d2-26f6-4431-a0a9-29fa09f27ba6" providerId="AD" clId="Web-{03C63843-D133-A525-DCAE-E4BBE4B5E5B4}" dt="2025-08-19T10:30:54.468" v="164" actId="20577"/>
          <ac:spMkLst>
            <pc:docMk/>
            <pc:sldMk cId="1400353569" sldId="1394"/>
            <ac:spMk id="9" creationId="{38627747-5D1B-BB83-1A83-C81DA90E8E1D}"/>
          </ac:spMkLst>
        </pc:spChg>
        <pc:spChg chg="add mod ord">
          <ac:chgData name="Yadnesh  J" userId="S::yadneshj@e42.ai::cac408d2-26f6-4431-a0a9-29fa09f27ba6" providerId="AD" clId="Web-{03C63843-D133-A525-DCAE-E4BBE4B5E5B4}" dt="2025-08-19T10:40:07.522" v="240" actId="1076"/>
          <ac:spMkLst>
            <pc:docMk/>
            <pc:sldMk cId="1400353569" sldId="1394"/>
            <ac:spMk id="11" creationId="{90F52BF6-B3AE-1B42-36BE-DA329FF2A695}"/>
          </ac:spMkLst>
        </pc:spChg>
        <pc:spChg chg="add mod ord">
          <ac:chgData name="Yadnesh  J" userId="S::yadneshj@e42.ai::cac408d2-26f6-4431-a0a9-29fa09f27ba6" providerId="AD" clId="Web-{03C63843-D133-A525-DCAE-E4BBE4B5E5B4}" dt="2025-08-19T10:40:07.584" v="246" actId="1076"/>
          <ac:spMkLst>
            <pc:docMk/>
            <pc:sldMk cId="1400353569" sldId="1394"/>
            <ac:spMk id="12" creationId="{176282FD-D425-5120-EA41-7D8264B5029A}"/>
          </ac:spMkLst>
        </pc:spChg>
        <pc:spChg chg="add mod ord">
          <ac:chgData name="Yadnesh  J" userId="S::yadneshj@e42.ai::cac408d2-26f6-4431-a0a9-29fa09f27ba6" providerId="AD" clId="Web-{03C63843-D133-A525-DCAE-E4BBE4B5E5B4}" dt="2025-08-19T10:40:08.756" v="248" actId="1076"/>
          <ac:spMkLst>
            <pc:docMk/>
            <pc:sldMk cId="1400353569" sldId="1394"/>
            <ac:spMk id="13" creationId="{6985B6AD-A12D-97A2-17F1-61A893FCB68A}"/>
          </ac:spMkLst>
        </pc:spChg>
        <pc:spChg chg="add mod ord">
          <ac:chgData name="Yadnesh  J" userId="S::yadneshj@e42.ai::cac408d2-26f6-4431-a0a9-29fa09f27ba6" providerId="AD" clId="Web-{03C63843-D133-A525-DCAE-E4BBE4B5E5B4}" dt="2025-08-19T10:40:07.537" v="241" actId="1076"/>
          <ac:spMkLst>
            <pc:docMk/>
            <pc:sldMk cId="1400353569" sldId="1394"/>
            <ac:spMk id="14" creationId="{C97208D1-617B-FDF0-C2DD-EB9406548543}"/>
          </ac:spMkLst>
        </pc:spChg>
        <pc:grpChg chg="mod">
          <ac:chgData name="Yadnesh  J" userId="S::yadneshj@e42.ai::cac408d2-26f6-4431-a0a9-29fa09f27ba6" providerId="AD" clId="Web-{03C63843-D133-A525-DCAE-E4BBE4B5E5B4}" dt="2025-08-19T10:40:07.537" v="242" actId="1076"/>
          <ac:grpSpMkLst>
            <pc:docMk/>
            <pc:sldMk cId="1400353569" sldId="1394"/>
            <ac:grpSpMk id="7" creationId="{E8B78BCF-A9CE-D771-17B9-3D3AC35F3404}"/>
          </ac:grpSpMkLst>
        </pc:grpChg>
        <pc:grpChg chg="mod">
          <ac:chgData name="Yadnesh  J" userId="S::yadneshj@e42.ai::cac408d2-26f6-4431-a0a9-29fa09f27ba6" providerId="AD" clId="Web-{03C63843-D133-A525-DCAE-E4BBE4B5E5B4}" dt="2025-08-19T10:40:08.756" v="249" actId="1076"/>
          <ac:grpSpMkLst>
            <pc:docMk/>
            <pc:sldMk cId="1400353569" sldId="1394"/>
            <ac:grpSpMk id="21" creationId="{E1F4B61E-DA76-13E2-F200-B6E9636F5B28}"/>
          </ac:grpSpMkLst>
        </pc:grpChg>
        <pc:grpChg chg="mod">
          <ac:chgData name="Yadnesh  J" userId="S::yadneshj@e42.ai::cac408d2-26f6-4431-a0a9-29fa09f27ba6" providerId="AD" clId="Web-{03C63843-D133-A525-DCAE-E4BBE4B5E5B4}" dt="2025-08-19T10:40:07.553" v="243" actId="1076"/>
          <ac:grpSpMkLst>
            <pc:docMk/>
            <pc:sldMk cId="1400353569" sldId="1394"/>
            <ac:grpSpMk id="32" creationId="{6C08D3A4-B00D-D67E-DFC1-0A7B46A4FE35}"/>
          </ac:grpSpMkLst>
        </pc:grpChg>
        <pc:grpChg chg="mod">
          <ac:chgData name="Yadnesh  J" userId="S::yadneshj@e42.ai::cac408d2-26f6-4431-a0a9-29fa09f27ba6" providerId="AD" clId="Web-{03C63843-D133-A525-DCAE-E4BBE4B5E5B4}" dt="2025-08-19T10:40:07.600" v="247" actId="1076"/>
          <ac:grpSpMkLst>
            <pc:docMk/>
            <pc:sldMk cId="1400353569" sldId="1394"/>
            <ac:grpSpMk id="55" creationId="{A67EB13F-9A7C-DB94-7968-DF8B566A7DC1}"/>
          </ac:grpSpMkLst>
        </pc:grpChg>
        <pc:picChg chg="mod">
          <ac:chgData name="Yadnesh  J" userId="S::yadneshj@e42.ai::cac408d2-26f6-4431-a0a9-29fa09f27ba6" providerId="AD" clId="Web-{03C63843-D133-A525-DCAE-E4BBE4B5E5B4}" dt="2025-08-19T10:38:45.771" v="223" actId="1076"/>
          <ac:picMkLst>
            <pc:docMk/>
            <pc:sldMk cId="1400353569" sldId="1394"/>
            <ac:picMk id="26" creationId="{35B491A1-982B-75DF-B374-7DFC6E305A86}"/>
          </ac:picMkLst>
        </pc:picChg>
        <pc:picChg chg="mod">
          <ac:chgData name="Yadnesh  J" userId="S::yadneshj@e42.ai::cac408d2-26f6-4431-a0a9-29fa09f27ba6" providerId="AD" clId="Web-{03C63843-D133-A525-DCAE-E4BBE4B5E5B4}" dt="2025-08-19T10:37:17.238" v="211" actId="1076"/>
          <ac:picMkLst>
            <pc:docMk/>
            <pc:sldMk cId="1400353569" sldId="1394"/>
            <ac:picMk id="27" creationId="{265D92CA-5045-F22C-D8F2-C3BCBB1D4FA5}"/>
          </ac:picMkLst>
        </pc:picChg>
        <pc:picChg chg="mod">
          <ac:chgData name="Yadnesh  J" userId="S::yadneshj@e42.ai::cac408d2-26f6-4431-a0a9-29fa09f27ba6" providerId="AD" clId="Web-{03C63843-D133-A525-DCAE-E4BBE4B5E5B4}" dt="2025-08-19T10:38:22.427" v="219" actId="1076"/>
          <ac:picMkLst>
            <pc:docMk/>
            <pc:sldMk cId="1400353569" sldId="1394"/>
            <ac:picMk id="28" creationId="{5F02CF56-6B4E-CC0C-95D3-AC7E5F0110B1}"/>
          </ac:picMkLst>
        </pc:picChg>
      </pc:sldChg>
      <pc:sldChg chg="addSp delSp">
        <pc:chgData name="Yadnesh  J" userId="S::yadneshj@e42.ai::cac408d2-26f6-4431-a0a9-29fa09f27ba6" providerId="AD" clId="Web-{03C63843-D133-A525-DCAE-E4BBE4B5E5B4}" dt="2025-08-19T10:30:03.248" v="160"/>
        <pc:sldMkLst>
          <pc:docMk/>
          <pc:sldMk cId="3186290808" sldId="1397"/>
        </pc:sldMkLst>
        <pc:spChg chg="add">
          <ac:chgData name="Yadnesh  J" userId="S::yadneshj@e42.ai::cac408d2-26f6-4431-a0a9-29fa09f27ba6" providerId="AD" clId="Web-{03C63843-D133-A525-DCAE-E4BBE4B5E5B4}" dt="2025-08-19T10:30:03.248" v="160"/>
          <ac:spMkLst>
            <pc:docMk/>
            <pc:sldMk cId="3186290808" sldId="1397"/>
            <ac:spMk id="175" creationId="{91C65401-A67D-A6CF-80BD-CB1DC365CC38}"/>
          </ac:spMkLst>
        </pc:spChg>
        <pc:spChg chg="add">
          <ac:chgData name="Yadnesh  J" userId="S::yadneshj@e42.ai::cac408d2-26f6-4431-a0a9-29fa09f27ba6" providerId="AD" clId="Web-{03C63843-D133-A525-DCAE-E4BBE4B5E5B4}" dt="2025-08-19T10:30:03.248" v="160"/>
          <ac:spMkLst>
            <pc:docMk/>
            <pc:sldMk cId="3186290808" sldId="1397"/>
            <ac:spMk id="176" creationId="{358BED8D-3245-82BA-24DB-3E5CA0521862}"/>
          </ac:spMkLst>
        </pc:spChg>
        <pc:spChg chg="add">
          <ac:chgData name="Yadnesh  J" userId="S::yadneshj@e42.ai::cac408d2-26f6-4431-a0a9-29fa09f27ba6" providerId="AD" clId="Web-{03C63843-D133-A525-DCAE-E4BBE4B5E5B4}" dt="2025-08-19T10:30:03.248" v="160"/>
          <ac:spMkLst>
            <pc:docMk/>
            <pc:sldMk cId="3186290808" sldId="1397"/>
            <ac:spMk id="177" creationId="{33A5739E-EA47-5232-1CCC-C41B07F09CAA}"/>
          </ac:spMkLst>
        </pc:spChg>
        <pc:spChg chg="add">
          <ac:chgData name="Yadnesh  J" userId="S::yadneshj@e42.ai::cac408d2-26f6-4431-a0a9-29fa09f27ba6" providerId="AD" clId="Web-{03C63843-D133-A525-DCAE-E4BBE4B5E5B4}" dt="2025-08-19T10:30:03.248" v="160"/>
          <ac:spMkLst>
            <pc:docMk/>
            <pc:sldMk cId="3186290808" sldId="1397"/>
            <ac:spMk id="178" creationId="{7782CF51-247B-0079-AFC6-385027383E8F}"/>
          </ac:spMkLst>
        </pc:spChg>
        <pc:spChg chg="add">
          <ac:chgData name="Yadnesh  J" userId="S::yadneshj@e42.ai::cac408d2-26f6-4431-a0a9-29fa09f27ba6" providerId="AD" clId="Web-{03C63843-D133-A525-DCAE-E4BBE4B5E5B4}" dt="2025-08-19T10:30:03.248" v="160"/>
          <ac:spMkLst>
            <pc:docMk/>
            <pc:sldMk cId="3186290808" sldId="1397"/>
            <ac:spMk id="179" creationId="{32A3863E-2455-BDCD-5720-907A1EA2D098}"/>
          </ac:spMkLst>
        </pc:spChg>
      </pc:sldChg>
    </pc:docChg>
  </pc:docChgLst>
  <pc:docChgLst>
    <pc:chgData name="Anubhav Kumar" userId="S::anubhav@e42.ai::87a3d3c0-fb28-4f20-b6c6-a20e8f651754" providerId="AD" clId="Web-{82E2877B-B6B4-AC99-D217-5EED55A56740}"/>
    <pc:docChg chg="mod">
      <pc:chgData name="Anubhav Kumar" userId="S::anubhav@e42.ai::87a3d3c0-fb28-4f20-b6c6-a20e8f651754" providerId="AD" clId="Web-{82E2877B-B6B4-AC99-D217-5EED55A56740}" dt="2025-08-26T05:56:43.307" v="0"/>
      <pc:docMkLst>
        <pc:docMk/>
      </pc:docMkLst>
    </pc:docChg>
  </pc:docChgLst>
  <pc:docChgLst>
    <pc:chgData name="Sanjeev Menon" userId="S::sanjeev@e42.ai::6222b94e-e6b3-4109-b85f-c9847b858297" providerId="AD" clId="Web-{D9DD90EF-D04B-A66F-DEF3-1654BA4D9F92}"/>
    <pc:docChg chg="modSld">
      <pc:chgData name="Sanjeev Menon" userId="S::sanjeev@e42.ai::6222b94e-e6b3-4109-b85f-c9847b858297" providerId="AD" clId="Web-{D9DD90EF-D04B-A66F-DEF3-1654BA4D9F92}" dt="2025-07-31T08:37:07.487" v="518" actId="1076"/>
      <pc:docMkLst>
        <pc:docMk/>
      </pc:docMkLst>
      <pc:sldChg chg="delSp modSp">
        <pc:chgData name="Sanjeev Menon" userId="S::sanjeev@e42.ai::6222b94e-e6b3-4109-b85f-c9847b858297" providerId="AD" clId="Web-{D9DD90EF-D04B-A66F-DEF3-1654BA4D9F92}" dt="2025-07-31T08:35:13.782" v="513"/>
        <pc:sldMkLst>
          <pc:docMk/>
          <pc:sldMk cId="715956283" sldId="407"/>
        </pc:sldMkLst>
      </pc:sldChg>
      <pc:sldChg chg="modSp">
        <pc:chgData name="Sanjeev Menon" userId="S::sanjeev@e42.ai::6222b94e-e6b3-4109-b85f-c9847b858297" providerId="AD" clId="Web-{D9DD90EF-D04B-A66F-DEF3-1654BA4D9F92}" dt="2025-07-31T08:21:48.358" v="471" actId="20577"/>
        <pc:sldMkLst>
          <pc:docMk/>
          <pc:sldMk cId="4042672140" sldId="1345"/>
        </pc:sldMkLst>
      </pc:sldChg>
      <pc:sldChg chg="addSp delSp modSp mod setBg">
        <pc:chgData name="Sanjeev Menon" userId="S::sanjeev@e42.ai::6222b94e-e6b3-4109-b85f-c9847b858297" providerId="AD" clId="Web-{D9DD90EF-D04B-A66F-DEF3-1654BA4D9F92}" dt="2025-07-31T08:20:57.951" v="470" actId="20577"/>
        <pc:sldMkLst>
          <pc:docMk/>
          <pc:sldMk cId="3242274287" sldId="1346"/>
        </pc:sldMkLst>
      </pc:sldChg>
      <pc:sldChg chg="delSp modSp">
        <pc:chgData name="Sanjeev Menon" userId="S::sanjeev@e42.ai::6222b94e-e6b3-4109-b85f-c9847b858297" providerId="AD" clId="Web-{D9DD90EF-D04B-A66F-DEF3-1654BA4D9F92}" dt="2025-07-31T08:36:58.096" v="517" actId="1076"/>
        <pc:sldMkLst>
          <pc:docMk/>
          <pc:sldMk cId="3109665623" sldId="1386"/>
        </pc:sldMkLst>
      </pc:sldChg>
    </pc:docChg>
  </pc:docChgLst>
  <pc:docChgLst>
    <pc:chgData name="Priya Poojary" userId="S::priya.poojary@e42.ai::ec5bf75d-c1d2-4322-87b3-491b58227b42" providerId="AD" clId="Web-{2D9F4C22-45FB-3BA1-32C8-B307414C2766}"/>
    <pc:docChg chg="modSld">
      <pc:chgData name="Priya Poojary" userId="S::priya.poojary@e42.ai::ec5bf75d-c1d2-4322-87b3-491b58227b42" providerId="AD" clId="Web-{2D9F4C22-45FB-3BA1-32C8-B307414C2766}" dt="2025-08-20T11:45:54.214" v="20" actId="20577"/>
      <pc:docMkLst>
        <pc:docMk/>
      </pc:docMkLst>
      <pc:sldChg chg="addSp delSp modSp">
        <pc:chgData name="Priya Poojary" userId="S::priya.poojary@e42.ai::ec5bf75d-c1d2-4322-87b3-491b58227b42" providerId="AD" clId="Web-{2D9F4C22-45FB-3BA1-32C8-B307414C2766}" dt="2025-08-20T06:43:28.192" v="19" actId="1076"/>
        <pc:sldMkLst>
          <pc:docMk/>
          <pc:sldMk cId="2377938946" sldId="334"/>
        </pc:sldMkLst>
      </pc:sldChg>
      <pc:sldChg chg="modSp">
        <pc:chgData name="Priya Poojary" userId="S::priya.poojary@e42.ai::ec5bf75d-c1d2-4322-87b3-491b58227b42" providerId="AD" clId="Web-{2D9F4C22-45FB-3BA1-32C8-B307414C2766}" dt="2025-08-20T11:45:54.214" v="20" actId="20577"/>
        <pc:sldMkLst>
          <pc:docMk/>
          <pc:sldMk cId="3140024993" sldId="1418"/>
        </pc:sldMkLst>
        <pc:spChg chg="mod">
          <ac:chgData name="Priya Poojary" userId="S::priya.poojary@e42.ai::ec5bf75d-c1d2-4322-87b3-491b58227b42" providerId="AD" clId="Web-{2D9F4C22-45FB-3BA1-32C8-B307414C2766}" dt="2025-08-20T11:45:54.214" v="20" actId="20577"/>
          <ac:spMkLst>
            <pc:docMk/>
            <pc:sldMk cId="3140024993" sldId="1418"/>
            <ac:spMk id="12" creationId="{49BB3BC6-B297-8974-7067-2880A8AD2B60}"/>
          </ac:spMkLst>
        </pc:spChg>
      </pc:sldChg>
    </pc:docChg>
  </pc:docChgLst>
  <pc:docChgLst>
    <pc:chgData name="Yadnesh  J" userId="S::yadneshj@e42.ai::cac408d2-26f6-4431-a0a9-29fa09f27ba6" providerId="AD" clId="Web-{EB2B9DAA-32B0-8099-9C27-B9AF574E50D6}"/>
    <pc:docChg chg="addSld delSld modSld">
      <pc:chgData name="Yadnesh  J" userId="S::yadneshj@e42.ai::cac408d2-26f6-4431-a0a9-29fa09f27ba6" providerId="AD" clId="Web-{EB2B9DAA-32B0-8099-9C27-B9AF574E50D6}" dt="2025-08-19T12:43:17.973" v="806"/>
      <pc:docMkLst>
        <pc:docMk/>
      </pc:docMkLst>
      <pc:sldChg chg="addSp modSp">
        <pc:chgData name="Yadnesh  J" userId="S::yadneshj@e42.ai::cac408d2-26f6-4431-a0a9-29fa09f27ba6" providerId="AD" clId="Web-{EB2B9DAA-32B0-8099-9C27-B9AF574E50D6}" dt="2025-08-19T12:43:17.973" v="806"/>
        <pc:sldMkLst>
          <pc:docMk/>
          <pc:sldMk cId="2942048213" sldId="1393"/>
        </pc:sldMkLst>
        <pc:spChg chg="mod">
          <ac:chgData name="Yadnesh  J" userId="S::yadneshj@e42.ai::cac408d2-26f6-4431-a0a9-29fa09f27ba6" providerId="AD" clId="Web-{EB2B9DAA-32B0-8099-9C27-B9AF574E50D6}" dt="2025-08-19T12:31:21.648" v="639" actId="1076"/>
          <ac:spMkLst>
            <pc:docMk/>
            <pc:sldMk cId="2942048213" sldId="1393"/>
            <ac:spMk id="3" creationId="{2F8F6E98-A67C-D71A-A6E0-137F90FDB94E}"/>
          </ac:spMkLst>
        </pc:spChg>
        <pc:grpChg chg="mod">
          <ac:chgData name="Yadnesh  J" userId="S::yadneshj@e42.ai::cac408d2-26f6-4431-a0a9-29fa09f27ba6" providerId="AD" clId="Web-{EB2B9DAA-32B0-8099-9C27-B9AF574E50D6}" dt="2025-08-19T12:30:04.161" v="611" actId="14100"/>
          <ac:grpSpMkLst>
            <pc:docMk/>
            <pc:sldMk cId="2942048213" sldId="1393"/>
            <ac:grpSpMk id="11" creationId="{C32D10CA-D703-6393-B2C7-1343C4829C26}"/>
          </ac:grpSpMkLst>
        </pc:grpChg>
      </pc:sldChg>
      <pc:sldChg chg="addSp modSp">
        <pc:chgData name="Yadnesh  J" userId="S::yadneshj@e42.ai::cac408d2-26f6-4431-a0a9-29fa09f27ba6" providerId="AD" clId="Web-{EB2B9DAA-32B0-8099-9C27-B9AF574E50D6}" dt="2025-08-19T12:29:24.628" v="600" actId="1076"/>
        <pc:sldMkLst>
          <pc:docMk/>
          <pc:sldMk cId="1400353569" sldId="1394"/>
        </pc:sldMkLst>
        <pc:spChg chg="mod">
          <ac:chgData name="Yadnesh  J" userId="S::yadneshj@e42.ai::cac408d2-26f6-4431-a0a9-29fa09f27ba6" providerId="AD" clId="Web-{EB2B9DAA-32B0-8099-9C27-B9AF574E50D6}" dt="2025-08-19T12:29:24.347" v="585" actId="1076"/>
          <ac:spMkLst>
            <pc:docMk/>
            <pc:sldMk cId="1400353569" sldId="1394"/>
            <ac:spMk id="3" creationId="{037C16C2-4BB1-CC1C-6AC0-6C078A84BC09}"/>
          </ac:spMkLst>
        </pc:spChg>
        <pc:spChg chg="mod ord">
          <ac:chgData name="Yadnesh  J" userId="S::yadneshj@e42.ai::cac408d2-26f6-4431-a0a9-29fa09f27ba6" providerId="AD" clId="Web-{EB2B9DAA-32B0-8099-9C27-B9AF574E50D6}" dt="2025-08-19T12:29:24.362" v="586" actId="1076"/>
          <ac:spMkLst>
            <pc:docMk/>
            <pc:sldMk cId="1400353569" sldId="1394"/>
            <ac:spMk id="9" creationId="{38627747-5D1B-BB83-1A83-C81DA90E8E1D}"/>
          </ac:spMkLst>
        </pc:spChg>
        <pc:spChg chg="add mod ord">
          <ac:chgData name="Yadnesh  J" userId="S::yadneshj@e42.ai::cac408d2-26f6-4431-a0a9-29fa09f27ba6" providerId="AD" clId="Web-{EB2B9DAA-32B0-8099-9C27-B9AF574E50D6}" dt="2025-08-19T12:29:24.409" v="588" actId="1076"/>
          <ac:spMkLst>
            <pc:docMk/>
            <pc:sldMk cId="1400353569" sldId="1394"/>
            <ac:spMk id="10" creationId="{BEBE0B5A-2F73-26BD-52A0-5B5E3BF2C711}"/>
          </ac:spMkLst>
        </pc:spChg>
        <pc:spChg chg="mod">
          <ac:chgData name="Yadnesh  J" userId="S::yadneshj@e42.ai::cac408d2-26f6-4431-a0a9-29fa09f27ba6" providerId="AD" clId="Web-{EB2B9DAA-32B0-8099-9C27-B9AF574E50D6}" dt="2025-08-19T12:29:24.393" v="587" actId="1076"/>
          <ac:spMkLst>
            <pc:docMk/>
            <pc:sldMk cId="1400353569" sldId="1394"/>
            <ac:spMk id="11" creationId="{90F52BF6-B3AE-1B42-36BE-DA329FF2A695}"/>
          </ac:spMkLst>
        </pc:spChg>
        <pc:spChg chg="mod">
          <ac:chgData name="Yadnesh  J" userId="S::yadneshj@e42.ai::cac408d2-26f6-4431-a0a9-29fa09f27ba6" providerId="AD" clId="Web-{EB2B9DAA-32B0-8099-9C27-B9AF574E50D6}" dt="2025-08-19T12:29:24.597" v="598" actId="1076"/>
          <ac:spMkLst>
            <pc:docMk/>
            <pc:sldMk cId="1400353569" sldId="1394"/>
            <ac:spMk id="12" creationId="{176282FD-D425-5120-EA41-7D8264B5029A}"/>
          </ac:spMkLst>
        </pc:spChg>
        <pc:spChg chg="mod">
          <ac:chgData name="Yadnesh  J" userId="S::yadneshj@e42.ai::cac408d2-26f6-4431-a0a9-29fa09f27ba6" providerId="AD" clId="Web-{EB2B9DAA-32B0-8099-9C27-B9AF574E50D6}" dt="2025-08-19T12:29:24.550" v="596" actId="1076"/>
          <ac:spMkLst>
            <pc:docMk/>
            <pc:sldMk cId="1400353569" sldId="1394"/>
            <ac:spMk id="13" creationId="{6985B6AD-A12D-97A2-17F1-61A893FCB68A}"/>
          </ac:spMkLst>
        </pc:spChg>
        <pc:spChg chg="mod">
          <ac:chgData name="Yadnesh  J" userId="S::yadneshj@e42.ai::cac408d2-26f6-4431-a0a9-29fa09f27ba6" providerId="AD" clId="Web-{EB2B9DAA-32B0-8099-9C27-B9AF574E50D6}" dt="2025-08-19T12:29:24.425" v="589" actId="1076"/>
          <ac:spMkLst>
            <pc:docMk/>
            <pc:sldMk cId="1400353569" sldId="1394"/>
            <ac:spMk id="14" creationId="{C97208D1-617B-FDF0-C2DD-EB9406548543}"/>
          </ac:spMkLst>
        </pc:spChg>
        <pc:spChg chg="add mod ord">
          <ac:chgData name="Yadnesh  J" userId="S::yadneshj@e42.ai::cac408d2-26f6-4431-a0a9-29fa09f27ba6" providerId="AD" clId="Web-{EB2B9DAA-32B0-8099-9C27-B9AF574E50D6}" dt="2025-08-19T12:29:24.503" v="593" actId="1076"/>
          <ac:spMkLst>
            <pc:docMk/>
            <pc:sldMk cId="1400353569" sldId="1394"/>
            <ac:spMk id="22" creationId="{67BFBAD7-A4E9-C36C-FA38-B51868C152EB}"/>
          </ac:spMkLst>
        </pc:spChg>
        <pc:spChg chg="add mod ord">
          <ac:chgData name="Yadnesh  J" userId="S::yadneshj@e42.ai::cac408d2-26f6-4431-a0a9-29fa09f27ba6" providerId="AD" clId="Web-{EB2B9DAA-32B0-8099-9C27-B9AF574E50D6}" dt="2025-08-19T12:29:24.315" v="583" actId="1076"/>
          <ac:spMkLst>
            <pc:docMk/>
            <pc:sldMk cId="1400353569" sldId="1394"/>
            <ac:spMk id="23" creationId="{95C8D1B8-3E54-AAB3-A304-852D0A372C32}"/>
          </ac:spMkLst>
        </pc:spChg>
        <pc:spChg chg="add mod ord">
          <ac:chgData name="Yadnesh  J" userId="S::yadneshj@e42.ai::cac408d2-26f6-4431-a0a9-29fa09f27ba6" providerId="AD" clId="Web-{EB2B9DAA-32B0-8099-9C27-B9AF574E50D6}" dt="2025-08-19T12:29:24.331" v="584" actId="1076"/>
          <ac:spMkLst>
            <pc:docMk/>
            <pc:sldMk cId="1400353569" sldId="1394"/>
            <ac:spMk id="24" creationId="{57BD34AF-DDFC-6804-093F-5B95F2F800C4}"/>
          </ac:spMkLst>
        </pc:spChg>
        <pc:grpChg chg="mod">
          <ac:chgData name="Yadnesh  J" userId="S::yadneshj@e42.ai::cac408d2-26f6-4431-a0a9-29fa09f27ba6" providerId="AD" clId="Web-{EB2B9DAA-32B0-8099-9C27-B9AF574E50D6}" dt="2025-08-19T12:29:24.440" v="590" actId="1076"/>
          <ac:grpSpMkLst>
            <pc:docMk/>
            <pc:sldMk cId="1400353569" sldId="1394"/>
            <ac:grpSpMk id="7" creationId="{E8B78BCF-A9CE-D771-17B9-3D3AC35F3404}"/>
          </ac:grpSpMkLst>
        </pc:grpChg>
        <pc:grpChg chg="mod">
          <ac:chgData name="Yadnesh  J" userId="S::yadneshj@e42.ai::cac408d2-26f6-4431-a0a9-29fa09f27ba6" providerId="AD" clId="Web-{EB2B9DAA-32B0-8099-9C27-B9AF574E50D6}" dt="2025-08-19T12:29:24.534" v="595" actId="1076"/>
          <ac:grpSpMkLst>
            <pc:docMk/>
            <pc:sldMk cId="1400353569" sldId="1394"/>
            <ac:grpSpMk id="19" creationId="{DDC3DBE6-EC3E-6DBC-DD51-68B7A8794EA9}"/>
          </ac:grpSpMkLst>
        </pc:grpChg>
        <pc:grpChg chg="mod">
          <ac:chgData name="Yadnesh  J" userId="S::yadneshj@e42.ai::cac408d2-26f6-4431-a0a9-29fa09f27ba6" providerId="AD" clId="Web-{EB2B9DAA-32B0-8099-9C27-B9AF574E50D6}" dt="2025-08-19T12:29:24.565" v="597" actId="1076"/>
          <ac:grpSpMkLst>
            <pc:docMk/>
            <pc:sldMk cId="1400353569" sldId="1394"/>
            <ac:grpSpMk id="21" creationId="{E1F4B61E-DA76-13E2-F200-B6E9636F5B28}"/>
          </ac:grpSpMkLst>
        </pc:grpChg>
        <pc:grpChg chg="mod">
          <ac:chgData name="Yadnesh  J" userId="S::yadneshj@e42.ai::cac408d2-26f6-4431-a0a9-29fa09f27ba6" providerId="AD" clId="Web-{EB2B9DAA-32B0-8099-9C27-B9AF574E50D6}" dt="2025-08-19T12:29:24.456" v="591" actId="1076"/>
          <ac:grpSpMkLst>
            <pc:docMk/>
            <pc:sldMk cId="1400353569" sldId="1394"/>
            <ac:grpSpMk id="32" creationId="{6C08D3A4-B00D-D67E-DFC1-0A7B46A4FE35}"/>
          </ac:grpSpMkLst>
        </pc:grpChg>
        <pc:grpChg chg="mod">
          <ac:chgData name="Yadnesh  J" userId="S::yadneshj@e42.ai::cac408d2-26f6-4431-a0a9-29fa09f27ba6" providerId="AD" clId="Web-{EB2B9DAA-32B0-8099-9C27-B9AF574E50D6}" dt="2025-08-19T12:29:24.472" v="592" actId="1076"/>
          <ac:grpSpMkLst>
            <pc:docMk/>
            <pc:sldMk cId="1400353569" sldId="1394"/>
            <ac:grpSpMk id="35" creationId="{C393F333-AF00-2D58-F7F6-0BECFDAB56DC}"/>
          </ac:grpSpMkLst>
        </pc:grpChg>
        <pc:grpChg chg="mod">
          <ac:chgData name="Yadnesh  J" userId="S::yadneshj@e42.ai::cac408d2-26f6-4431-a0a9-29fa09f27ba6" providerId="AD" clId="Web-{EB2B9DAA-32B0-8099-9C27-B9AF574E50D6}" dt="2025-08-19T12:29:24.503" v="594" actId="1076"/>
          <ac:grpSpMkLst>
            <pc:docMk/>
            <pc:sldMk cId="1400353569" sldId="1394"/>
            <ac:grpSpMk id="39" creationId="{A7E315B9-CD34-5368-A3F3-B25925BDDAEF}"/>
          </ac:grpSpMkLst>
        </pc:grpChg>
        <pc:grpChg chg="mod">
          <ac:chgData name="Yadnesh  J" userId="S::yadneshj@e42.ai::cac408d2-26f6-4431-a0a9-29fa09f27ba6" providerId="AD" clId="Web-{EB2B9DAA-32B0-8099-9C27-B9AF574E50D6}" dt="2025-08-19T12:29:24.612" v="599" actId="1076"/>
          <ac:grpSpMkLst>
            <pc:docMk/>
            <pc:sldMk cId="1400353569" sldId="1394"/>
            <ac:grpSpMk id="55" creationId="{A67EB13F-9A7C-DB94-7968-DF8B566A7DC1}"/>
          </ac:grpSpMkLst>
        </pc:grpChg>
        <pc:grpChg chg="mod">
          <ac:chgData name="Yadnesh  J" userId="S::yadneshj@e42.ai::cac408d2-26f6-4431-a0a9-29fa09f27ba6" providerId="AD" clId="Web-{EB2B9DAA-32B0-8099-9C27-B9AF574E50D6}" dt="2025-08-19T12:29:24.628" v="600" actId="1076"/>
          <ac:grpSpMkLst>
            <pc:docMk/>
            <pc:sldMk cId="1400353569" sldId="1394"/>
            <ac:grpSpMk id="65" creationId="{56B7220F-BBCF-AE80-59E0-4B3C928DC8EF}"/>
          </ac:grpSpMkLst>
        </pc:grpChg>
        <pc:picChg chg="mod">
          <ac:chgData name="Yadnesh  J" userId="S::yadneshj@e42.ai::cac408d2-26f6-4431-a0a9-29fa09f27ba6" providerId="AD" clId="Web-{EB2B9DAA-32B0-8099-9C27-B9AF574E50D6}" dt="2025-08-19T12:27:57.968" v="563" actId="1076"/>
          <ac:picMkLst>
            <pc:docMk/>
            <pc:sldMk cId="1400353569" sldId="1394"/>
            <ac:picMk id="38" creationId="{3ACF76A8-C8D8-96F0-44F1-1985E159CB6E}"/>
          </ac:picMkLst>
        </pc:picChg>
      </pc:sldChg>
      <pc:sldChg chg="del">
        <pc:chgData name="Yadnesh  J" userId="S::yadneshj@e42.ai::cac408d2-26f6-4431-a0a9-29fa09f27ba6" providerId="AD" clId="Web-{EB2B9DAA-32B0-8099-9C27-B9AF574E50D6}" dt="2025-08-19T12:10:37.693" v="377"/>
        <pc:sldMkLst>
          <pc:docMk/>
          <pc:sldMk cId="2117889528" sldId="1408"/>
        </pc:sldMkLst>
      </pc:sldChg>
      <pc:sldChg chg="del">
        <pc:chgData name="Yadnesh  J" userId="S::yadneshj@e42.ai::cac408d2-26f6-4431-a0a9-29fa09f27ba6" providerId="AD" clId="Web-{EB2B9DAA-32B0-8099-9C27-B9AF574E50D6}" dt="2025-08-19T12:23:15.363" v="431"/>
        <pc:sldMkLst>
          <pc:docMk/>
          <pc:sldMk cId="4175268899" sldId="1409"/>
        </pc:sldMkLst>
      </pc:sldChg>
      <pc:sldChg chg="addSp delSp modSp">
        <pc:chgData name="Yadnesh  J" userId="S::yadneshj@e42.ai::cac408d2-26f6-4431-a0a9-29fa09f27ba6" providerId="AD" clId="Web-{EB2B9DAA-32B0-8099-9C27-B9AF574E50D6}" dt="2025-08-19T12:42:11.017" v="781" actId="1076"/>
        <pc:sldMkLst>
          <pc:docMk/>
          <pc:sldMk cId="1998650134" sldId="1410"/>
        </pc:sldMkLst>
      </pc:sldChg>
      <pc:sldChg chg="modSp">
        <pc:chgData name="Yadnesh  J" userId="S::yadneshj@e42.ai::cac408d2-26f6-4431-a0a9-29fa09f27ba6" providerId="AD" clId="Web-{EB2B9DAA-32B0-8099-9C27-B9AF574E50D6}" dt="2025-08-19T12:42:36.768" v="805" actId="1076"/>
        <pc:sldMkLst>
          <pc:docMk/>
          <pc:sldMk cId="3579633122" sldId="1413"/>
        </pc:sldMkLst>
      </pc:sldChg>
      <pc:sldChg chg="modSp add replId">
        <pc:chgData name="Yadnesh  J" userId="S::yadneshj@e42.ai::cac408d2-26f6-4431-a0a9-29fa09f27ba6" providerId="AD" clId="Web-{EB2B9DAA-32B0-8099-9C27-B9AF574E50D6}" dt="2025-08-19T12:10:27.349" v="376" actId="14100"/>
        <pc:sldMkLst>
          <pc:docMk/>
          <pc:sldMk cId="3381896898" sldId="1414"/>
        </pc:sldMkLst>
        <pc:spChg chg="mod">
          <ac:chgData name="Yadnesh  J" userId="S::yadneshj@e42.ai::cac408d2-26f6-4431-a0a9-29fa09f27ba6" providerId="AD" clId="Web-{EB2B9DAA-32B0-8099-9C27-B9AF574E50D6}" dt="2025-08-19T12:08:16.046" v="356" actId="14100"/>
          <ac:spMkLst>
            <pc:docMk/>
            <pc:sldMk cId="3381896898" sldId="1414"/>
            <ac:spMk id="3" creationId="{34F85230-6FF0-9EC5-BCB8-7A357B07DE57}"/>
          </ac:spMkLst>
        </pc:spChg>
        <pc:spChg chg="mod">
          <ac:chgData name="Yadnesh  J" userId="S::yadneshj@e42.ai::cac408d2-26f6-4431-a0a9-29fa09f27ba6" providerId="AD" clId="Web-{EB2B9DAA-32B0-8099-9C27-B9AF574E50D6}" dt="2025-08-19T12:10:27.349" v="376" actId="14100"/>
          <ac:spMkLst>
            <pc:docMk/>
            <pc:sldMk cId="3381896898" sldId="1414"/>
            <ac:spMk id="9" creationId="{8F219C62-F3D5-6AB8-902E-7B7F5AC35636}"/>
          </ac:spMkLst>
        </pc:spChg>
        <pc:spChg chg="mod">
          <ac:chgData name="Yadnesh  J" userId="S::yadneshj@e42.ai::cac408d2-26f6-4431-a0a9-29fa09f27ba6" providerId="AD" clId="Web-{EB2B9DAA-32B0-8099-9C27-B9AF574E50D6}" dt="2025-08-19T12:01:17.092" v="216" actId="20577"/>
          <ac:spMkLst>
            <pc:docMk/>
            <pc:sldMk cId="3381896898" sldId="1414"/>
            <ac:spMk id="12" creationId="{FFF54A7E-6561-CC9C-6BE7-B12D65795C81}"/>
          </ac:spMkLst>
        </pc:spChg>
        <pc:picChg chg="mod">
          <ac:chgData name="Yadnesh  J" userId="S::yadneshj@e42.ai::cac408d2-26f6-4431-a0a9-29fa09f27ba6" providerId="AD" clId="Web-{EB2B9DAA-32B0-8099-9C27-B9AF574E50D6}" dt="2025-08-19T12:08:36.266" v="357" actId="1076"/>
          <ac:picMkLst>
            <pc:docMk/>
            <pc:sldMk cId="3381896898" sldId="1414"/>
            <ac:picMk id="11" creationId="{F4655328-F69F-0DB3-94BF-1E58C925A8AE}"/>
          </ac:picMkLst>
        </pc:picChg>
        <pc:picChg chg="mod">
          <ac:chgData name="Yadnesh  J" userId="S::yadneshj@e42.ai::cac408d2-26f6-4431-a0a9-29fa09f27ba6" providerId="AD" clId="Web-{EB2B9DAA-32B0-8099-9C27-B9AF574E50D6}" dt="2025-08-19T12:08:53.235" v="359" actId="1076"/>
          <ac:picMkLst>
            <pc:docMk/>
            <pc:sldMk cId="3381896898" sldId="1414"/>
            <ac:picMk id="13" creationId="{F6D4CCA5-9BC4-0EA2-7D82-74F730301B75}"/>
          </ac:picMkLst>
        </pc:picChg>
        <pc:picChg chg="mod">
          <ac:chgData name="Yadnesh  J" userId="S::yadneshj@e42.ai::cac408d2-26f6-4431-a0a9-29fa09f27ba6" providerId="AD" clId="Web-{EB2B9DAA-32B0-8099-9C27-B9AF574E50D6}" dt="2025-08-19T12:09:23.752" v="360" actId="1076"/>
          <ac:picMkLst>
            <pc:docMk/>
            <pc:sldMk cId="3381896898" sldId="1414"/>
            <ac:picMk id="14" creationId="{D48CE22C-75DE-B5F6-4B58-899BDD1B44BE}"/>
          </ac:picMkLst>
        </pc:picChg>
      </pc:sldChg>
      <pc:sldChg chg="modSp add replId">
        <pc:chgData name="Yadnesh  J" userId="S::yadneshj@e42.ai::cac408d2-26f6-4431-a0a9-29fa09f27ba6" providerId="AD" clId="Web-{EB2B9DAA-32B0-8099-9C27-B9AF574E50D6}" dt="2025-08-19T12:23:04.159" v="430" actId="20577"/>
        <pc:sldMkLst>
          <pc:docMk/>
          <pc:sldMk cId="2448414234" sldId="1415"/>
        </pc:sldMkLst>
      </pc:sldChg>
    </pc:docChg>
  </pc:docChgLst>
  <pc:docChgLst>
    <pc:chgData name="Suraj Gawande" userId="S::surajgawande@e42.ai::a905ffa1-04bd-4caa-923a-0271aa5170e1" providerId="AD" clId="Web-{CBBE36FD-F384-EADC-B2F6-72B44C89E3AF}"/>
    <pc:docChg chg="modSld">
      <pc:chgData name="Suraj Gawande" userId="S::surajgawande@e42.ai::a905ffa1-04bd-4caa-923a-0271aa5170e1" providerId="AD" clId="Web-{CBBE36FD-F384-EADC-B2F6-72B44C89E3AF}" dt="2025-08-14T08:20:00.349" v="79"/>
      <pc:docMkLst>
        <pc:docMk/>
      </pc:docMkLst>
      <pc:sldChg chg="modNotes">
        <pc:chgData name="Suraj Gawande" userId="S::surajgawande@e42.ai::a905ffa1-04bd-4caa-923a-0271aa5170e1" providerId="AD" clId="Web-{CBBE36FD-F384-EADC-B2F6-72B44C89E3AF}" dt="2025-08-14T08:17:07.219" v="55"/>
        <pc:sldMkLst>
          <pc:docMk/>
          <pc:sldMk cId="4096502755" sldId="1385"/>
        </pc:sldMkLst>
      </pc:sldChg>
      <pc:sldChg chg="modNotes">
        <pc:chgData name="Suraj Gawande" userId="S::surajgawande@e42.ai::a905ffa1-04bd-4caa-923a-0271aa5170e1" providerId="AD" clId="Web-{CBBE36FD-F384-EADC-B2F6-72B44C89E3AF}" dt="2025-08-14T08:20:00.349" v="79"/>
        <pc:sldMkLst>
          <pc:docMk/>
          <pc:sldMk cId="684637949" sldId="1391"/>
        </pc:sldMkLst>
      </pc:sldChg>
    </pc:docChg>
  </pc:docChgLst>
  <pc:docChgLst>
    <pc:chgData name="Priya Poojary" userId="S::priya.poojary@e42.ai::ec5bf75d-c1d2-4322-87b3-491b58227b42" providerId="AD" clId="Web-{8B6BF474-30FA-B9B0-943B-BF52EB5312A8}"/>
    <pc:docChg chg="delSld modSld">
      <pc:chgData name="Priya Poojary" userId="S::priya.poojary@e42.ai::ec5bf75d-c1d2-4322-87b3-491b58227b42" providerId="AD" clId="Web-{8B6BF474-30FA-B9B0-943B-BF52EB5312A8}" dt="2025-07-10T05:35:47.951" v="244"/>
      <pc:docMkLst>
        <pc:docMk/>
      </pc:docMkLst>
      <pc:sldChg chg="del">
        <pc:chgData name="Priya Poojary" userId="S::priya.poojary@e42.ai::ec5bf75d-c1d2-4322-87b3-491b58227b42" providerId="AD" clId="Web-{8B6BF474-30FA-B9B0-943B-BF52EB5312A8}" dt="2025-07-09T13:01:09.537" v="1"/>
        <pc:sldMkLst>
          <pc:docMk/>
          <pc:sldMk cId="1888453217" sldId="309"/>
        </pc:sldMkLst>
      </pc:sldChg>
      <pc:sldChg chg="addSp delSp modSp">
        <pc:chgData name="Priya Poojary" userId="S::priya.poojary@e42.ai::ec5bf75d-c1d2-4322-87b3-491b58227b42" providerId="AD" clId="Web-{8B6BF474-30FA-B9B0-943B-BF52EB5312A8}" dt="2025-07-10T05:35:47.951" v="244"/>
        <pc:sldMkLst>
          <pc:docMk/>
          <pc:sldMk cId="2377938946" sldId="334"/>
        </pc:sldMkLst>
      </pc:sldChg>
      <pc:sldChg chg="modSp">
        <pc:chgData name="Priya Poojary" userId="S::priya.poojary@e42.ai::ec5bf75d-c1d2-4322-87b3-491b58227b42" providerId="AD" clId="Web-{8B6BF474-30FA-B9B0-943B-BF52EB5312A8}" dt="2025-07-09T13:26:01.336" v="179" actId="20577"/>
        <pc:sldMkLst>
          <pc:docMk/>
          <pc:sldMk cId="3539698688" sldId="398"/>
        </pc:sldMkLst>
      </pc:sldChg>
      <pc:sldChg chg="mod modShow">
        <pc:chgData name="Priya Poojary" userId="S::priya.poojary@e42.ai::ec5bf75d-c1d2-4322-87b3-491b58227b42" providerId="AD" clId="Web-{8B6BF474-30FA-B9B0-943B-BF52EB5312A8}" dt="2025-07-09T13:23:39.736" v="176"/>
        <pc:sldMkLst>
          <pc:docMk/>
          <pc:sldMk cId="3453939775" sldId="402"/>
        </pc:sldMkLst>
      </pc:sldChg>
      <pc:sldChg chg="modSp">
        <pc:chgData name="Priya Poojary" userId="S::priya.poojary@e42.ai::ec5bf75d-c1d2-4322-87b3-491b58227b42" providerId="AD" clId="Web-{8B6BF474-30FA-B9B0-943B-BF52EB5312A8}" dt="2025-07-09T13:26:20.525" v="180" actId="1076"/>
        <pc:sldMkLst>
          <pc:docMk/>
          <pc:sldMk cId="2290846652" sldId="456"/>
        </pc:sldMkLst>
      </pc:sldChg>
      <pc:sldChg chg="del">
        <pc:chgData name="Priya Poojary" userId="S::priya.poojary@e42.ai::ec5bf75d-c1d2-4322-87b3-491b58227b42" providerId="AD" clId="Web-{8B6BF474-30FA-B9B0-943B-BF52EB5312A8}" dt="2025-07-10T05:24:12.874" v="181"/>
        <pc:sldMkLst>
          <pc:docMk/>
          <pc:sldMk cId="2400487137" sldId="461"/>
        </pc:sldMkLst>
      </pc:sldChg>
      <pc:sldChg chg="del">
        <pc:chgData name="Priya Poojary" userId="S::priya.poojary@e42.ai::ec5bf75d-c1d2-4322-87b3-491b58227b42" providerId="AD" clId="Web-{8B6BF474-30FA-B9B0-943B-BF52EB5312A8}" dt="2025-07-09T13:10:54" v="92"/>
        <pc:sldMkLst>
          <pc:docMk/>
          <pc:sldMk cId="743657554" sldId="1344"/>
        </pc:sldMkLst>
      </pc:sldChg>
      <pc:sldChg chg="addSp delSp modSp mod modClrScheme chgLayout">
        <pc:chgData name="Priya Poojary" userId="S::priya.poojary@e42.ai::ec5bf75d-c1d2-4322-87b3-491b58227b42" providerId="AD" clId="Web-{8B6BF474-30FA-B9B0-943B-BF52EB5312A8}" dt="2025-07-09T13:23:32.627" v="175" actId="1076"/>
        <pc:sldMkLst>
          <pc:docMk/>
          <pc:sldMk cId="4042672140" sldId="1345"/>
        </pc:sldMkLst>
      </pc:sldChg>
    </pc:docChg>
  </pc:docChgLst>
  <pc:docChgLst>
    <pc:chgData name="Aryaa Digrajkar" userId="S::aryaa.digrajkar@e42.ai::848d2501-e194-4e3d-9344-75dc859bba96" providerId="AD" clId="Web-{7D8A8956-AB73-83E1-700A-6F71EF07FD85}"/>
    <pc:docChg chg="modSld">
      <pc:chgData name="Aryaa Digrajkar" userId="S::aryaa.digrajkar@e42.ai::848d2501-e194-4e3d-9344-75dc859bba96" providerId="AD" clId="Web-{7D8A8956-AB73-83E1-700A-6F71EF07FD85}" dt="2025-07-08T10:49:12.749" v="10" actId="1076"/>
      <pc:docMkLst>
        <pc:docMk/>
      </pc:docMkLst>
    </pc:docChg>
  </pc:docChgLst>
  <pc:docChgLst>
    <pc:chgData name="Priya Poojary" userId="S::priya.poojary@e42.ai::ec5bf75d-c1d2-4322-87b3-491b58227b42" providerId="AD" clId="Web-{63F32B8B-27E3-629F-13A4-908C393E2CE4}"/>
    <pc:docChg chg="addSld modSld">
      <pc:chgData name="Priya Poojary" userId="S::priya.poojary@e42.ai::ec5bf75d-c1d2-4322-87b3-491b58227b42" providerId="AD" clId="Web-{63F32B8B-27E3-629F-13A4-908C393E2CE4}" dt="2025-07-02T10:51:13.262" v="20" actId="1076"/>
      <pc:docMkLst>
        <pc:docMk/>
      </pc:docMkLst>
      <pc:sldChg chg="mod modClrScheme chgLayout">
        <pc:chgData name="Priya Poojary" userId="S::priya.poojary@e42.ai::ec5bf75d-c1d2-4322-87b3-491b58227b42" providerId="AD" clId="Web-{63F32B8B-27E3-629F-13A4-908C393E2CE4}" dt="2025-07-02T10:37:34.531" v="6"/>
        <pc:sldMkLst>
          <pc:docMk/>
          <pc:sldMk cId="2082507509" sldId="387"/>
        </pc:sldMkLst>
      </pc:sldChg>
      <pc:sldChg chg="delSp">
        <pc:chgData name="Priya Poojary" userId="S::priya.poojary@e42.ai::ec5bf75d-c1d2-4322-87b3-491b58227b42" providerId="AD" clId="Web-{63F32B8B-27E3-629F-13A4-908C393E2CE4}" dt="2025-07-02T10:36:59.373" v="3"/>
        <pc:sldMkLst>
          <pc:docMk/>
          <pc:sldMk cId="605037292" sldId="391"/>
        </pc:sldMkLst>
      </pc:sldChg>
      <pc:sldChg chg="delSp">
        <pc:chgData name="Priya Poojary" userId="S::priya.poojary@e42.ai::ec5bf75d-c1d2-4322-87b3-491b58227b42" providerId="AD" clId="Web-{63F32B8B-27E3-629F-13A4-908C393E2CE4}" dt="2025-07-02T10:36:42.420" v="0"/>
        <pc:sldMkLst>
          <pc:docMk/>
          <pc:sldMk cId="3379264227" sldId="441"/>
        </pc:sldMkLst>
      </pc:sldChg>
      <pc:sldChg chg="delSp modSp">
        <pc:chgData name="Priya Poojary" userId="S::priya.poojary@e42.ai::ec5bf75d-c1d2-4322-87b3-491b58227b42" providerId="AD" clId="Web-{63F32B8B-27E3-629F-13A4-908C393E2CE4}" dt="2025-07-02T10:51:13.262" v="20" actId="1076"/>
        <pc:sldMkLst>
          <pc:docMk/>
          <pc:sldMk cId="725497524" sldId="1349"/>
        </pc:sldMkLst>
      </pc:sldChg>
      <pc:sldChg chg="delSp">
        <pc:chgData name="Priya Poojary" userId="S::priya.poojary@e42.ai::ec5bf75d-c1d2-4322-87b3-491b58227b42" providerId="AD" clId="Web-{63F32B8B-27E3-629F-13A4-908C393E2CE4}" dt="2025-07-02T10:36:54.826" v="1"/>
        <pc:sldMkLst>
          <pc:docMk/>
          <pc:sldMk cId="1031776747" sldId="1350"/>
        </pc:sldMkLst>
      </pc:sldChg>
      <pc:sldChg chg="delSp add replId">
        <pc:chgData name="Priya Poojary" userId="S::priya.poojary@e42.ai::ec5bf75d-c1d2-4322-87b3-491b58227b42" providerId="AD" clId="Web-{63F32B8B-27E3-629F-13A4-908C393E2CE4}" dt="2025-07-02T10:38:04.579" v="16"/>
        <pc:sldMkLst>
          <pc:docMk/>
          <pc:sldMk cId="2751346810" sldId="1351"/>
        </pc:sldMkLst>
      </pc:sldChg>
    </pc:docChg>
  </pc:docChgLst>
  <pc:docChgLst>
    <pc:chgData name="Yadnesh  J" userId="S::yadneshj@e42.ai::cac408d2-26f6-4431-a0a9-29fa09f27ba6" providerId="AD" clId="Web-{39308177-191B-BDFF-A80A-0974F901F0F0}"/>
    <pc:docChg chg="modSld">
      <pc:chgData name="Yadnesh  J" userId="S::yadneshj@e42.ai::cac408d2-26f6-4431-a0a9-29fa09f27ba6" providerId="AD" clId="Web-{39308177-191B-BDFF-A80A-0974F901F0F0}" dt="2025-08-25T12:01:07.770" v="44" actId="1076"/>
      <pc:docMkLst>
        <pc:docMk/>
      </pc:docMkLst>
      <pc:sldChg chg="addSp modSp">
        <pc:chgData name="Yadnesh  J" userId="S::yadneshj@e42.ai::cac408d2-26f6-4431-a0a9-29fa09f27ba6" providerId="AD" clId="Web-{39308177-191B-BDFF-A80A-0974F901F0F0}" dt="2025-08-25T12:01:07.770" v="44" actId="1076"/>
        <pc:sldMkLst>
          <pc:docMk/>
          <pc:sldMk cId="3334651389" sldId="1416"/>
        </pc:sldMkLst>
        <pc:spChg chg="mod">
          <ac:chgData name="Yadnesh  J" userId="S::yadneshj@e42.ai::cac408d2-26f6-4431-a0a9-29fa09f27ba6" providerId="AD" clId="Web-{39308177-191B-BDFF-A80A-0974F901F0F0}" dt="2025-08-25T11:57:45.987" v="27" actId="1076"/>
          <ac:spMkLst>
            <pc:docMk/>
            <pc:sldMk cId="3334651389" sldId="1416"/>
            <ac:spMk id="31" creationId="{887F1ECB-F541-4AA9-AECC-E736F2CFB93A}"/>
          </ac:spMkLst>
        </pc:spChg>
        <pc:picChg chg="add mod">
          <ac:chgData name="Yadnesh  J" userId="S::yadneshj@e42.ai::cac408d2-26f6-4431-a0a9-29fa09f27ba6" providerId="AD" clId="Web-{39308177-191B-BDFF-A80A-0974F901F0F0}" dt="2025-08-25T11:57:25.143" v="21" actId="1076"/>
          <ac:picMkLst>
            <pc:docMk/>
            <pc:sldMk cId="3334651389" sldId="1416"/>
            <ac:picMk id="37" creationId="{6AC8A31A-C33D-0A39-A131-FEDCB3413B87}"/>
          </ac:picMkLst>
        </pc:picChg>
        <pc:picChg chg="add mod">
          <ac:chgData name="Yadnesh  J" userId="S::yadneshj@e42.ai::cac408d2-26f6-4431-a0a9-29fa09f27ba6" providerId="AD" clId="Web-{39308177-191B-BDFF-A80A-0974F901F0F0}" dt="2025-08-25T11:54:16.188" v="13" actId="1076"/>
          <ac:picMkLst>
            <pc:docMk/>
            <pc:sldMk cId="3334651389" sldId="1416"/>
            <ac:picMk id="38" creationId="{BA245EE3-1983-8523-FE9E-62FB1D6F1B4D}"/>
          </ac:picMkLst>
        </pc:picChg>
        <pc:picChg chg="add mod">
          <ac:chgData name="Yadnesh  J" userId="S::yadneshj@e42.ai::cac408d2-26f6-4431-a0a9-29fa09f27ba6" providerId="AD" clId="Web-{39308177-191B-BDFF-A80A-0974F901F0F0}" dt="2025-08-25T11:59:20.253" v="33" actId="1076"/>
          <ac:picMkLst>
            <pc:docMk/>
            <pc:sldMk cId="3334651389" sldId="1416"/>
            <ac:picMk id="39" creationId="{D48E72B0-0082-F99A-ECCA-5727270361CF}"/>
          </ac:picMkLst>
        </pc:picChg>
        <pc:picChg chg="add mod">
          <ac:chgData name="Yadnesh  J" userId="S::yadneshj@e42.ai::cac408d2-26f6-4431-a0a9-29fa09f27ba6" providerId="AD" clId="Web-{39308177-191B-BDFF-A80A-0974F901F0F0}" dt="2025-08-25T11:57:57.909" v="28" actId="1076"/>
          <ac:picMkLst>
            <pc:docMk/>
            <pc:sldMk cId="3334651389" sldId="1416"/>
            <ac:picMk id="40" creationId="{A9699EA8-D5CE-CF15-D61D-F25C132B94A9}"/>
          </ac:picMkLst>
        </pc:picChg>
        <pc:picChg chg="add mod">
          <ac:chgData name="Yadnesh  J" userId="S::yadneshj@e42.ai::cac408d2-26f6-4431-a0a9-29fa09f27ba6" providerId="AD" clId="Web-{39308177-191B-BDFF-A80A-0974F901F0F0}" dt="2025-08-25T11:58:59.393" v="32" actId="1076"/>
          <ac:picMkLst>
            <pc:docMk/>
            <pc:sldMk cId="3334651389" sldId="1416"/>
            <ac:picMk id="41" creationId="{26033BEA-655F-3E7F-A86B-0D4E14445C46}"/>
          </ac:picMkLst>
        </pc:picChg>
        <pc:picChg chg="add mod">
          <ac:chgData name="Yadnesh  J" userId="S::yadneshj@e42.ai::cac408d2-26f6-4431-a0a9-29fa09f27ba6" providerId="AD" clId="Web-{39308177-191B-BDFF-A80A-0974F901F0F0}" dt="2025-08-25T12:01:07.770" v="44" actId="1076"/>
          <ac:picMkLst>
            <pc:docMk/>
            <pc:sldMk cId="3334651389" sldId="1416"/>
            <ac:picMk id="42" creationId="{90C54A8C-35C0-EE40-8AE3-2ED82B357A28}"/>
          </ac:picMkLst>
        </pc:picChg>
      </pc:sldChg>
    </pc:docChg>
  </pc:docChgLst>
  <pc:docChgLst>
    <pc:chgData name="Priya Poojary" userId="S::priya.poojary@e42.ai::ec5bf75d-c1d2-4322-87b3-491b58227b42" providerId="AD" clId="Web-{0CE86838-EA33-4515-789E-7FF90D46B63D}"/>
    <pc:docChg chg="addSld delSld modSld sldOrd addMainMaster">
      <pc:chgData name="Priya Poojary" userId="S::priya.poojary@e42.ai::ec5bf75d-c1d2-4322-87b3-491b58227b42" providerId="AD" clId="Web-{0CE86838-EA33-4515-789E-7FF90D46B63D}" dt="2025-08-18T09:56:25.094" v="405" actId="20577"/>
      <pc:docMkLst>
        <pc:docMk/>
      </pc:docMkLst>
      <pc:sldChg chg="addSp modSp">
        <pc:chgData name="Priya Poojary" userId="S::priya.poojary@e42.ai::ec5bf75d-c1d2-4322-87b3-491b58227b42" providerId="AD" clId="Web-{0CE86838-EA33-4515-789E-7FF90D46B63D}" dt="2025-08-18T09:56:25.094" v="405" actId="20577"/>
        <pc:sldMkLst>
          <pc:docMk/>
          <pc:sldMk cId="684637949" sldId="1391"/>
        </pc:sldMkLst>
      </pc:sldChg>
      <pc:sldChg chg="addSp delSp modSp del mod modClrScheme chgLayout">
        <pc:chgData name="Priya Poojary" userId="S::priya.poojary@e42.ai::ec5bf75d-c1d2-4322-87b3-491b58227b42" providerId="AD" clId="Web-{0CE86838-EA33-4515-789E-7FF90D46B63D}" dt="2025-08-18T07:06:40.487" v="21"/>
        <pc:sldMkLst>
          <pc:docMk/>
          <pc:sldMk cId="4214880510" sldId="1396"/>
        </pc:sldMkLst>
      </pc:sldChg>
      <pc:sldChg chg="del">
        <pc:chgData name="Priya Poojary" userId="S::priya.poojary@e42.ai::ec5bf75d-c1d2-4322-87b3-491b58227b42" providerId="AD" clId="Web-{0CE86838-EA33-4515-789E-7FF90D46B63D}" dt="2025-08-18T07:09:17.911" v="65"/>
        <pc:sldMkLst>
          <pc:docMk/>
          <pc:sldMk cId="755081639" sldId="1398"/>
        </pc:sldMkLst>
      </pc:sldChg>
      <pc:sldChg chg="del">
        <pc:chgData name="Priya Poojary" userId="S::priya.poojary@e42.ai::ec5bf75d-c1d2-4322-87b3-491b58227b42" providerId="AD" clId="Web-{0CE86838-EA33-4515-789E-7FF90D46B63D}" dt="2025-08-18T07:08:07.254" v="40"/>
        <pc:sldMkLst>
          <pc:docMk/>
          <pc:sldMk cId="671084108" sldId="1399"/>
        </pc:sldMkLst>
      </pc:sldChg>
      <pc:sldChg chg="add del">
        <pc:chgData name="Priya Poojary" userId="S::priya.poojary@e42.ai::ec5bf75d-c1d2-4322-87b3-491b58227b42" providerId="AD" clId="Web-{0CE86838-EA33-4515-789E-7FF90D46B63D}" dt="2025-08-18T07:07:55.847" v="37"/>
        <pc:sldMkLst>
          <pc:docMk/>
          <pc:sldMk cId="2196768437" sldId="1400"/>
        </pc:sldMkLst>
      </pc:sldChg>
      <pc:sldChg chg="addSp modSp">
        <pc:chgData name="Priya Poojary" userId="S::priya.poojary@e42.ai::ec5bf75d-c1d2-4322-87b3-491b58227b42" providerId="AD" clId="Web-{0CE86838-EA33-4515-789E-7FF90D46B63D}" dt="2025-08-18T07:19:36.637" v="119"/>
        <pc:sldMkLst>
          <pc:docMk/>
          <pc:sldMk cId="1346021391" sldId="1401"/>
        </pc:sldMkLst>
      </pc:sldChg>
      <pc:sldChg chg="addSp delSp modSp del addAnim delAnim">
        <pc:chgData name="Priya Poojary" userId="S::priya.poojary@e42.ai::ec5bf75d-c1d2-4322-87b3-491b58227b42" providerId="AD" clId="Web-{0CE86838-EA33-4515-789E-7FF90D46B63D}" dt="2025-08-18T09:41:13.089" v="316"/>
        <pc:sldMkLst>
          <pc:docMk/>
          <pc:sldMk cId="1706003399" sldId="1402"/>
        </pc:sldMkLst>
      </pc:sldChg>
      <pc:sldChg chg="addSp delSp modSp add mod replId modClrScheme chgLayout">
        <pc:chgData name="Priya Poojary" userId="S::priya.poojary@e42.ai::ec5bf75d-c1d2-4322-87b3-491b58227b42" providerId="AD" clId="Web-{0CE86838-EA33-4515-789E-7FF90D46B63D}" dt="2025-08-18T07:06:35.815" v="20" actId="1076"/>
        <pc:sldMkLst>
          <pc:docMk/>
          <pc:sldMk cId="2065080271" sldId="1403"/>
        </pc:sldMkLst>
      </pc:sldChg>
      <pc:sldChg chg="modSp add del ord replId">
        <pc:chgData name="Priya Poojary" userId="S::priya.poojary@e42.ai::ec5bf75d-c1d2-4322-87b3-491b58227b42" providerId="AD" clId="Web-{0CE86838-EA33-4515-789E-7FF90D46B63D}" dt="2025-08-18T07:07:52.957" v="36"/>
        <pc:sldMkLst>
          <pc:docMk/>
          <pc:sldMk cId="3801795706" sldId="1404"/>
        </pc:sldMkLst>
      </pc:sldChg>
      <pc:sldChg chg="modSp add ord replId">
        <pc:chgData name="Priya Poojary" userId="S::priya.poojary@e42.ai::ec5bf75d-c1d2-4322-87b3-491b58227b42" providerId="AD" clId="Web-{0CE86838-EA33-4515-789E-7FF90D46B63D}" dt="2025-08-18T07:09:54.833" v="71" actId="1076"/>
        <pc:sldMkLst>
          <pc:docMk/>
          <pc:sldMk cId="2633575260" sldId="1405"/>
        </pc:sldMkLst>
      </pc:sldChg>
      <pc:sldChg chg="modSp add ord replId">
        <pc:chgData name="Priya Poojary" userId="S::priya.poojary@e42.ai::ec5bf75d-c1d2-4322-87b3-491b58227b42" providerId="AD" clId="Web-{0CE86838-EA33-4515-789E-7FF90D46B63D}" dt="2025-08-18T07:09:36.833" v="68" actId="1076"/>
        <pc:sldMkLst>
          <pc:docMk/>
          <pc:sldMk cId="2951008908" sldId="1406"/>
        </pc:sldMkLst>
      </pc:sldChg>
      <pc:sldChg chg="delSp modSp add replId">
        <pc:chgData name="Priya Poojary" userId="S::priya.poojary@e42.ai::ec5bf75d-c1d2-4322-87b3-491b58227b42" providerId="AD" clId="Web-{0CE86838-EA33-4515-789E-7FF90D46B63D}" dt="2025-08-18T07:45:20.220" v="215" actId="20577"/>
        <pc:sldMkLst>
          <pc:docMk/>
          <pc:sldMk cId="2117889528" sldId="1408"/>
        </pc:sldMkLst>
      </pc:sldChg>
      <pc:sldChg chg="modSp add replId">
        <pc:chgData name="Priya Poojary" userId="S::priya.poojary@e42.ai::ec5bf75d-c1d2-4322-87b3-491b58227b42" providerId="AD" clId="Web-{0CE86838-EA33-4515-789E-7FF90D46B63D}" dt="2025-08-18T07:49:31.911" v="229" actId="20577"/>
        <pc:sldMkLst>
          <pc:docMk/>
          <pc:sldMk cId="4175268899" sldId="1409"/>
        </pc:sldMkLst>
      </pc:sldChg>
      <pc:sldChg chg="addSp delSp modSp">
        <pc:chgData name="Priya Poojary" userId="S::priya.poojary@e42.ai::ec5bf75d-c1d2-4322-87b3-491b58227b42" providerId="AD" clId="Web-{0CE86838-EA33-4515-789E-7FF90D46B63D}" dt="2025-08-18T09:31:58.708" v="281"/>
        <pc:sldMkLst>
          <pc:docMk/>
          <pc:sldMk cId="1998650134" sldId="1410"/>
        </pc:sldMkLst>
      </pc:sldChg>
      <pc:sldChg chg="addSp delSp modSp add ord replId modTransition">
        <pc:chgData name="Priya Poojary" userId="S::priya.poojary@e42.ai::ec5bf75d-c1d2-4322-87b3-491b58227b42" providerId="AD" clId="Web-{0CE86838-EA33-4515-789E-7FF90D46B63D}" dt="2025-08-18T09:42:06.185" v="330"/>
        <pc:sldMkLst>
          <pc:docMk/>
          <pc:sldMk cId="2004368016" sldId="1411"/>
        </pc:sldMkLst>
      </pc:sldChg>
      <pc:sldChg chg="delSp modSp add del mod replId modShow">
        <pc:chgData name="Priya Poojary" userId="S::priya.poojary@e42.ai::ec5bf75d-c1d2-4322-87b3-491b58227b42" providerId="AD" clId="Web-{0CE86838-EA33-4515-789E-7FF90D46B63D}" dt="2025-08-18T09:38:17.567" v="304"/>
        <pc:sldMkLst>
          <pc:docMk/>
          <pc:sldMk cId="2035963852" sldId="1411"/>
        </pc:sldMkLst>
      </pc:sldChg>
      <pc:sldMasterChg chg="add addSldLayout">
        <pc:chgData name="Priya Poojary" userId="S::priya.poojary@e42.ai::ec5bf75d-c1d2-4322-87b3-491b58227b42" providerId="AD" clId="Web-{0CE86838-EA33-4515-789E-7FF90D46B63D}" dt="2025-08-18T07:33:30.288" v="120"/>
        <pc:sldMasterMkLst>
          <pc:docMk/>
          <pc:sldMasterMk cId="794805344" sldId="2147485008"/>
        </pc:sldMasterMkLst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63114270" sldId="2147483729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744524238" sldId="214748374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989296534" sldId="214748374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754637999" sldId="2147483745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63114270" sldId="2147483781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744524238" sldId="214748378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989296534" sldId="214748378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263324572" sldId="214748396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813788862" sldId="214748396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604901198" sldId="214748396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08983183" sldId="2147483965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074916024" sldId="2147485009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003934098" sldId="2147485010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024486899" sldId="2147485011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944140220" sldId="214748501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209569776" sldId="214748501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720297147" sldId="214748501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110512446" sldId="2147485015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76904895" sldId="2147485016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85301949" sldId="2147485017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827446947" sldId="2147485018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970943057" sldId="2147485019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122735278" sldId="2147485020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417290959" sldId="2147485021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539949321" sldId="214748502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156958149" sldId="214748502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844193135" sldId="214748502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916361712" sldId="2147485025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928244676" sldId="2147485026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618558133" sldId="2147485027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476384415" sldId="2147485028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976029352" sldId="2147485029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818960565" sldId="2147485030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156544139" sldId="2147485031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180555253" sldId="214748503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092604658" sldId="214748503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974952695" sldId="214748503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833673537" sldId="2147485035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067645219" sldId="2147485036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4199728481" sldId="2147485037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1288601922" sldId="2147485038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038995207" sldId="2147485039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170381276" sldId="2147485040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414823302" sldId="2147485041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85053434" sldId="2147485042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509510679" sldId="2147485043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3331377263" sldId="2147485044"/>
          </pc:sldLayoutMkLst>
        </pc:sldLayoutChg>
        <pc:sldLayoutChg chg="add">
          <pc:chgData name="Priya Poojary" userId="S::priya.poojary@e42.ai::ec5bf75d-c1d2-4322-87b3-491b58227b42" providerId="AD" clId="Web-{0CE86838-EA33-4515-789E-7FF90D46B63D}" dt="2025-08-18T07:33:30.288" v="120"/>
          <pc:sldLayoutMkLst>
            <pc:docMk/>
            <pc:sldMasterMk cId="794805344" sldId="2147485008"/>
            <pc:sldLayoutMk cId="2148729473" sldId="2147485045"/>
          </pc:sldLayoutMkLst>
        </pc:sldLayoutChg>
      </pc:sldMasterChg>
    </pc:docChg>
  </pc:docChgLst>
  <pc:docChgLst>
    <pc:chgData name="Priya Poojary" userId="S::priya.poojary@e42.ai::ec5bf75d-c1d2-4322-87b3-491b58227b42" providerId="AD" clId="Web-{C7A68109-46AB-8EDC-DD69-B40660823B77}"/>
    <pc:docChg chg="modSld">
      <pc:chgData name="Priya Poojary" userId="S::priya.poojary@e42.ai::ec5bf75d-c1d2-4322-87b3-491b58227b42" providerId="AD" clId="Web-{C7A68109-46AB-8EDC-DD69-B40660823B77}" dt="2025-09-10T07:34:24.652" v="2" actId="14100"/>
      <pc:docMkLst>
        <pc:docMk/>
      </pc:docMkLst>
      <pc:sldChg chg="delSp modSp">
        <pc:chgData name="Priya Poojary" userId="S::priya.poojary@e42.ai::ec5bf75d-c1d2-4322-87b3-491b58227b42" providerId="AD" clId="Web-{C7A68109-46AB-8EDC-DD69-B40660823B77}" dt="2025-09-10T07:34:24.652" v="2" actId="14100"/>
        <pc:sldMkLst>
          <pc:docMk/>
          <pc:sldMk cId="81853228" sldId="1421"/>
        </pc:sldMkLst>
        <pc:spChg chg="del">
          <ac:chgData name="Priya Poojary" userId="S::priya.poojary@e42.ai::ec5bf75d-c1d2-4322-87b3-491b58227b42" providerId="AD" clId="Web-{C7A68109-46AB-8EDC-DD69-B40660823B77}" dt="2025-09-10T07:34:17.512" v="0"/>
          <ac:spMkLst>
            <pc:docMk/>
            <pc:sldMk cId="81853228" sldId="1421"/>
            <ac:spMk id="92" creationId="{A7E16514-6A87-086D-10D8-34FB393F9C02}"/>
          </ac:spMkLst>
        </pc:spChg>
        <pc:grpChg chg="mod">
          <ac:chgData name="Priya Poojary" userId="S::priya.poojary@e42.ai::ec5bf75d-c1d2-4322-87b3-491b58227b42" providerId="AD" clId="Web-{C7A68109-46AB-8EDC-DD69-B40660823B77}" dt="2025-09-10T07:34:24.652" v="2" actId="14100"/>
          <ac:grpSpMkLst>
            <pc:docMk/>
            <pc:sldMk cId="81853228" sldId="1421"/>
            <ac:grpSpMk id="93" creationId="{76B6873B-76A8-1563-6CE3-A026780FEE45}"/>
          </ac:grpSpMkLst>
        </pc:grpChg>
        <pc:picChg chg="del">
          <ac:chgData name="Priya Poojary" userId="S::priya.poojary@e42.ai::ec5bf75d-c1d2-4322-87b3-491b58227b42" providerId="AD" clId="Web-{C7A68109-46AB-8EDC-DD69-B40660823B77}" dt="2025-09-10T07:34:20.746" v="1"/>
          <ac:picMkLst>
            <pc:docMk/>
            <pc:sldMk cId="81853228" sldId="1421"/>
            <ac:picMk id="91" creationId="{28E367C0-3034-61AC-7B9E-A81A9D2B51A0}"/>
          </ac:picMkLst>
        </pc:picChg>
      </pc:sldChg>
    </pc:docChg>
  </pc:docChgLst>
  <pc:docChgLst>
    <pc:chgData name="Priya Poojary" userId="S::priya.poojary@e42.ai::ec5bf75d-c1d2-4322-87b3-491b58227b42" providerId="AD" clId="Web-{CAEAA643-1032-6AA3-1944-F961F2364E24}"/>
    <pc:docChg chg="modSld">
      <pc:chgData name="Priya Poojary" userId="S::priya.poojary@e42.ai::ec5bf75d-c1d2-4322-87b3-491b58227b42" providerId="AD" clId="Web-{CAEAA643-1032-6AA3-1944-F961F2364E24}" dt="2025-08-13T06:58:21.334" v="69"/>
      <pc:docMkLst>
        <pc:docMk/>
      </pc:docMkLst>
      <pc:sldChg chg="addSp delSp modSp">
        <pc:chgData name="Priya Poojary" userId="S::priya.poojary@e42.ai::ec5bf75d-c1d2-4322-87b3-491b58227b42" providerId="AD" clId="Web-{CAEAA643-1032-6AA3-1944-F961F2364E24}" dt="2025-08-13T06:58:21.334" v="69"/>
        <pc:sldMkLst>
          <pc:docMk/>
          <pc:sldMk cId="2857078704" sldId="1392"/>
        </pc:sldMkLst>
      </pc:sldChg>
    </pc:docChg>
  </pc:docChgLst>
  <pc:docChgLst>
    <pc:chgData name="Yadnesh  J" userId="S::yadneshj@e42.ai::cac408d2-26f6-4431-a0a9-29fa09f27ba6" providerId="AD" clId="Web-{002DE376-BB28-655F-9105-168D8A21B350}"/>
    <pc:docChg chg="addSld delSld modSld">
      <pc:chgData name="Yadnesh  J" userId="S::yadneshj@e42.ai::cac408d2-26f6-4431-a0a9-29fa09f27ba6" providerId="AD" clId="Web-{002DE376-BB28-655F-9105-168D8A21B350}" dt="2025-08-21T10:08:35.861" v="78"/>
      <pc:docMkLst>
        <pc:docMk/>
      </pc:docMkLst>
      <pc:sldChg chg="del">
        <pc:chgData name="Yadnesh  J" userId="S::yadneshj@e42.ai::cac408d2-26f6-4431-a0a9-29fa09f27ba6" providerId="AD" clId="Web-{002DE376-BB28-655F-9105-168D8A21B350}" dt="2025-08-21T10:08:35.861" v="78"/>
        <pc:sldMkLst>
          <pc:docMk/>
          <pc:sldMk cId="2615297429" sldId="1417"/>
        </pc:sldMkLst>
      </pc:sldChg>
      <pc:sldChg chg="addSp delSp modSp add replId">
        <pc:chgData name="Yadnesh  J" userId="S::yadneshj@e42.ai::cac408d2-26f6-4431-a0a9-29fa09f27ba6" providerId="AD" clId="Web-{002DE376-BB28-655F-9105-168D8A21B350}" dt="2025-08-21T10:08:24.360" v="77" actId="1076"/>
        <pc:sldMkLst>
          <pc:docMk/>
          <pc:sldMk cId="690110941" sldId="1422"/>
        </pc:sldMkLst>
      </pc:sldChg>
    </pc:docChg>
  </pc:docChgLst>
  <pc:docChgLst>
    <pc:chgData name="Sanjeev Menon" userId="S::sanjeev@e42.ai::6222b94e-e6b3-4109-b85f-c9847b858297" providerId="AD" clId="Web-{CEA6EE61-44C5-736E-1A3A-FC79CCC32206}"/>
    <pc:docChg chg="modSld">
      <pc:chgData name="Sanjeev Menon" userId="S::sanjeev@e42.ai::6222b94e-e6b3-4109-b85f-c9847b858297" providerId="AD" clId="Web-{CEA6EE61-44C5-736E-1A3A-FC79CCC32206}" dt="2025-08-25T13:17:42.916" v="4" actId="20577"/>
      <pc:docMkLst>
        <pc:docMk/>
      </pc:docMkLst>
      <pc:sldChg chg="modSp">
        <pc:chgData name="Sanjeev Menon" userId="S::sanjeev@e42.ai::6222b94e-e6b3-4109-b85f-c9847b858297" providerId="AD" clId="Web-{CEA6EE61-44C5-736E-1A3A-FC79CCC32206}" dt="2025-08-25T13:17:42.916" v="4" actId="20577"/>
        <pc:sldMkLst>
          <pc:docMk/>
          <pc:sldMk cId="3186290808" sldId="1397"/>
        </pc:sldMkLst>
        <pc:spChg chg="mod">
          <ac:chgData name="Sanjeev Menon" userId="S::sanjeev@e42.ai::6222b94e-e6b3-4109-b85f-c9847b858297" providerId="AD" clId="Web-{CEA6EE61-44C5-736E-1A3A-FC79CCC32206}" dt="2025-08-25T13:17:42.916" v="4" actId="20577"/>
          <ac:spMkLst>
            <pc:docMk/>
            <pc:sldMk cId="3186290808" sldId="1397"/>
            <ac:spMk id="179" creationId="{32A3863E-2455-BDCD-5720-907A1EA2D098}"/>
          </ac:spMkLst>
        </pc:spChg>
      </pc:sldChg>
    </pc:docChg>
  </pc:docChgLst>
</pc:chgInfo>
</file>

<file path=ppt/comments/modernComment_571_AF5C17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62E9ED-BDFA-4520-86D4-71CB28004A94}" authorId="{030B19C6-BB36-098F-B3CA-64DAA5C47686}" created="2025-08-26T05:56:43.307">
    <pc:sldMkLst xmlns:pc="http://schemas.microsoft.com/office/powerpoint/2013/main/command">
      <pc:docMk/>
      <pc:sldMk cId="2942048213" sldId="1393"/>
    </pc:sldMkLst>
    <p188:txBody>
      <a:bodyPr/>
      <a:lstStyle/>
      <a:p>
        <a:r>
          <a:rPr lang="en-US"/>
          <a:t>On slide 10 Capitalize each word after :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41374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3193550e75_2_6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Bringing Human Level cognition to Automate AP Process End to End</a:t>
            </a:r>
          </a:p>
          <a:p>
            <a:pPr marL="0" indent="0"/>
            <a:r>
              <a:rPr lang="en-US"/>
              <a:t>50+ Large </a:t>
            </a:r>
            <a:r>
              <a:rPr lang="en-US" err="1"/>
              <a:t>Orns</a:t>
            </a:r>
            <a:r>
              <a:rPr lang="en-US"/>
              <a:t> worldwide</a:t>
            </a:r>
          </a:p>
          <a:p>
            <a:pPr marL="0" indent="0"/>
            <a:endParaRPr lang="en-US"/>
          </a:p>
        </p:txBody>
      </p:sp>
      <p:sp>
        <p:nvSpPr>
          <p:cNvPr id="406" name="Google Shape;406;g13193550e75_2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85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BD480288-C0EC-9C1A-3168-514827571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4f4319a518_0_0:notes">
            <a:extLst>
              <a:ext uri="{FF2B5EF4-FFF2-40B4-BE49-F238E27FC236}">
                <a16:creationId xmlns:a16="http://schemas.microsoft.com/office/drawing/2014/main" id="{C606FD00-9D2B-CE40-6319-CEC8A8C781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g24f4319a518_0_0:notes">
            <a:extLst>
              <a:ext uri="{FF2B5EF4-FFF2-40B4-BE49-F238E27FC236}">
                <a16:creationId xmlns:a16="http://schemas.microsoft.com/office/drawing/2014/main" id="{0271E91B-C490-89D2-2774-0C8CA3484E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g24f4319a518_0_0:notes">
            <a:extLst>
              <a:ext uri="{FF2B5EF4-FFF2-40B4-BE49-F238E27FC236}">
                <a16:creationId xmlns:a16="http://schemas.microsoft.com/office/drawing/2014/main" id="{B15ABBE2-8A01-CE6F-C311-8569B08108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1197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D121F-31E0-1FDF-3C29-C7C18FDF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B0DD9-8940-1B7C-9322-1B16780C8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349D5-672A-E7F0-10A2-C1B807627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Expand channels – email, chat, portal,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4939E-66F3-C46D-A7A1-289056D07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597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DF00-FDBD-0B1C-4CDA-5D7A80292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29A5C-32AA-40A6-F61B-00881199A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236CEC-2211-771B-7B64-DD0D5997B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6CC93-6543-6758-F8EF-B2D5AAAB6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0753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8BC12-E76A-6DDF-9BD5-1A0BC77ED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DC187-5356-59D6-6DAA-78F85FD1B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98AB4-368B-2F48-08C7-DD2EEFAE9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8F707-51D1-2F63-A0E4-ABFEAE6DE8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6498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52826-64B4-4692-FC44-5C39CF743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232BE-7868-2686-E345-5640D93C4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E25DA-3E2E-E4EA-D074-2184FA3A1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55F4F-0C47-6E55-482B-D6D96DE3B0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295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434FA-12F4-88C2-E629-221213D76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181FC-B1A2-D61A-07FC-C006E5F57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1B5FC-4DCD-E5F4-5149-715F527AC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AB19C-D690-0A6A-0E1A-099BBD3D52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8013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4AD42-B635-2CE1-C437-5C21A46F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40185-494A-6406-C3ED-F62B79D3D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BAF6E-BC36-B4F7-4B68-A257F4B4D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20D0A-D09E-A703-8936-7CF7610F8F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476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865D0-1D35-864A-0408-376A46609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1A0CB-3598-480A-1189-3E1F36F8B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CF9A1E-2AC1-74C3-D55D-1B234B429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638C3-C805-FBBA-7316-4C8C76B027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3229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04002-11BD-33DF-E6BA-05E7A6F89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FBB5C-7269-35CC-E7A5-2249CE244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D6FFE-0CE2-25AC-044F-4154ACE9D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9C6E-21C4-F93B-D98E-325983BB1C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7500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9EC4A-36FD-7A05-014E-E344B8C87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6265BF-C257-8E8F-A0E3-B0B4C8F13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C23D58-48EA-E552-97D7-EE83FFC56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/>
              <a:t>I feel should add more metric parameters here in stead of just 3.</a:t>
            </a:r>
          </a:p>
          <a:p>
            <a:endParaRPr lang="en-IN"/>
          </a:p>
          <a:p>
            <a:r>
              <a:rPr lang="en-IN"/>
              <a:t>Such as </a:t>
            </a:r>
          </a:p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6E9A9-3CFA-BC69-37DF-BE49607707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667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144f6e854d8_1_1:notes"/>
          <p:cNvSpPr txBox="1">
            <a:spLocks noGrp="1"/>
          </p:cNvSpPr>
          <p:nvPr>
            <p:ph type="body" idx="1"/>
          </p:nvPr>
        </p:nvSpPr>
        <p:spPr>
          <a:xfrm>
            <a:off x="1219827" y="3257550"/>
            <a:ext cx="9752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6" name="Google Shape;926;g144f6e854d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400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svg"/><Relationship Id="rId4" Type="http://schemas.openxmlformats.org/officeDocument/2006/relationships/image" Target="../media/image9.pn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svg"/><Relationship Id="rId4" Type="http://schemas.openxmlformats.org/officeDocument/2006/relationships/image" Target="../media/image13.png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svg"/><Relationship Id="rId4" Type="http://schemas.openxmlformats.org/officeDocument/2006/relationships/image" Target="../media/image5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svg"/><Relationship Id="rId3" Type="http://schemas.openxmlformats.org/officeDocument/2006/relationships/image" Target="../media/image8.svg"/><Relationship Id="rId7" Type="http://schemas.openxmlformats.org/officeDocument/2006/relationships/image" Target="../media/image23.svg"/><Relationship Id="rId12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2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25.sv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3467" y="2733040"/>
            <a:ext cx="6675600" cy="18870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3467" y="5106792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accent1">
                    <a:lumMod val="75000"/>
                  </a:schemeClr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AD890-FE57-41E2-B3F2-1EE8DD89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02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3467" y="2733040"/>
            <a:ext cx="6675600" cy="18870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34C9A"/>
                </a:solidFill>
                <a:latin typeface="+mj-l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3467" y="5106792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accent1">
                    <a:lumMod val="75000"/>
                  </a:schemeClr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AD890-FE57-41E2-B3F2-1EE8DD89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02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00393409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C5B4EEFB-C184-F774-18BC-84B5E4FAFE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5237AB-99B2-B435-4770-225824CA9E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558C052-F2A2-F456-4629-B4CBDC97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5162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5C8FA388-90C9-4C37-953F-738A63125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14022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Ø"/>
              <a:defRPr>
                <a:solidFill>
                  <a:schemeClr val="accent6">
                    <a:lumMod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29233" indent="-533387">
              <a:lnSpc>
                <a:spcPct val="100000"/>
              </a:lnSpc>
              <a:buClr>
                <a:srgbClr val="BC41A0"/>
              </a:buClr>
              <a:buFont typeface="+mj-lt"/>
              <a:buAutoNum type="romanU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78642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§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2015016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714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11051244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489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1_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;p2">
            <a:extLst>
              <a:ext uri="{FF2B5EF4-FFF2-40B4-BE49-F238E27FC236}">
                <a16:creationId xmlns:a16="http://schemas.microsoft.com/office/drawing/2014/main" id="{160E5F56-ACE6-4CA1-ACCE-76A6D03F1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0;p2">
            <a:extLst>
              <a:ext uri="{FF2B5EF4-FFF2-40B4-BE49-F238E27FC236}">
                <a16:creationId xmlns:a16="http://schemas.microsoft.com/office/drawing/2014/main" id="{3D192BD4-9707-49C3-9496-8A5442498B30}"/>
              </a:ext>
            </a:extLst>
          </p:cNvPr>
          <p:cNvSpPr txBox="1">
            <a:spLocks/>
          </p:cNvSpPr>
          <p:nvPr/>
        </p:nvSpPr>
        <p:spPr>
          <a:xfrm>
            <a:off x="554566" y="1977632"/>
            <a:ext cx="5254561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1044DC28-E9A1-4E0C-A7A3-43ED4EE6C4AF}"/>
              </a:ext>
            </a:extLst>
          </p:cNvPr>
          <p:cNvSpPr txBox="1">
            <a:spLocks/>
          </p:cNvSpPr>
          <p:nvPr/>
        </p:nvSpPr>
        <p:spPr>
          <a:xfrm>
            <a:off x="6382875" y="1977632"/>
            <a:ext cx="5536085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28530194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4694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7094305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273527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290959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4932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2"/>
          <p:cNvSpPr txBox="1">
            <a:spLocks noGrp="1"/>
          </p:cNvSpPr>
          <p:nvPr>
            <p:ph type="body" idx="1"/>
          </p:nvPr>
        </p:nvSpPr>
        <p:spPr>
          <a:xfrm>
            <a:off x="2025650" y="3029864"/>
            <a:ext cx="90810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6" name="Google Shape;346;p5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7" name="Google Shape;347;p5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806507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JECT" type="title">
  <p:cSld name="OBJEC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7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7"/>
          <p:cNvSpPr txBox="1">
            <a:spLocks noGrp="1"/>
          </p:cNvSpPr>
          <p:nvPr>
            <p:ph type="sldNum" idx="12"/>
          </p:nvPr>
        </p:nvSpPr>
        <p:spPr>
          <a:xfrm>
            <a:off x="11337914" y="6377940"/>
            <a:ext cx="24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958149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0" name="Google Shape;340;p5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1" name="Google Shape;341;p5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193135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C5B4EEFB-C184-F774-18BC-84B5E4FAFE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5237AB-99B2-B435-4770-225824CA9E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558C052-F2A2-F456-4629-B4CBDC97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51621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A29004FB-9A82-1E1D-0974-C5E71A4B54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86899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5C8FA388-90C9-4C37-953F-738A63125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140220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9569776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Ø"/>
              <a:defRPr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BC41A0"/>
              </a:buClr>
              <a:buFont typeface="+mj-lt"/>
              <a:buAutoNum type="romanUcPeriod"/>
              <a:defRPr>
                <a:solidFill>
                  <a:schemeClr val="accent6">
                    <a:lumMod val="10000"/>
                  </a:schemeClr>
                </a:solidFill>
              </a:defRPr>
            </a:lvl2pPr>
            <a:lvl3pPr marL="178642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§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015016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7147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110512446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489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1_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;p2">
            <a:extLst>
              <a:ext uri="{FF2B5EF4-FFF2-40B4-BE49-F238E27FC236}">
                <a16:creationId xmlns:a16="http://schemas.microsoft.com/office/drawing/2014/main" id="{160E5F56-ACE6-4CA1-ACCE-76A6D03F1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0;p2">
            <a:extLst>
              <a:ext uri="{FF2B5EF4-FFF2-40B4-BE49-F238E27FC236}">
                <a16:creationId xmlns:a16="http://schemas.microsoft.com/office/drawing/2014/main" id="{3D192BD4-9707-49C3-9496-8A5442498B30}"/>
              </a:ext>
            </a:extLst>
          </p:cNvPr>
          <p:cNvSpPr txBox="1">
            <a:spLocks/>
          </p:cNvSpPr>
          <p:nvPr/>
        </p:nvSpPr>
        <p:spPr>
          <a:xfrm>
            <a:off x="554566" y="1977632"/>
            <a:ext cx="5254561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1044DC28-E9A1-4E0C-A7A3-43ED4EE6C4AF}"/>
              </a:ext>
            </a:extLst>
          </p:cNvPr>
          <p:cNvSpPr txBox="1">
            <a:spLocks/>
          </p:cNvSpPr>
          <p:nvPr/>
        </p:nvSpPr>
        <p:spPr>
          <a:xfrm>
            <a:off x="6382875" y="1977632"/>
            <a:ext cx="5536085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285301949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46947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7094305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27352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290959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49321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2"/>
          <p:cNvSpPr txBox="1">
            <a:spLocks noGrp="1"/>
          </p:cNvSpPr>
          <p:nvPr>
            <p:ph type="body" idx="1"/>
          </p:nvPr>
        </p:nvSpPr>
        <p:spPr>
          <a:xfrm>
            <a:off x="2025650" y="3029864"/>
            <a:ext cx="90810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5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8065077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JECT" type="title">
  <p:cSld name="OBJEC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7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7"/>
          <p:cNvSpPr txBox="1">
            <a:spLocks noGrp="1"/>
          </p:cNvSpPr>
          <p:nvPr>
            <p:ph type="sldNum" idx="12"/>
          </p:nvPr>
        </p:nvSpPr>
        <p:spPr>
          <a:xfrm>
            <a:off x="11337914" y="6377940"/>
            <a:ext cx="24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958149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5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193135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61712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44676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134C9A"/>
              </a:buClr>
              <a:buFont typeface="Wingdings" panose="05000000000000000000" pitchFamily="2" charset="2"/>
              <a:buChar char="v"/>
              <a:defRPr sz="2400">
                <a:solidFill>
                  <a:schemeClr val="accent6">
                    <a:lumMod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29233" indent="-533387">
              <a:lnSpc>
                <a:spcPct val="100000"/>
              </a:lnSpc>
              <a:buClr>
                <a:srgbClr val="134C9A"/>
              </a:buClr>
              <a:buFont typeface="+mj-lt"/>
              <a:buAutoNum type="arabicPeriod"/>
              <a:defRPr sz="2133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862620" indent="-457189">
              <a:lnSpc>
                <a:spcPct val="100000"/>
              </a:lnSpc>
              <a:buClr>
                <a:srgbClr val="134C9A"/>
              </a:buClr>
              <a:buFont typeface="+mj-lt"/>
              <a:buAutoNum type="alphaL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2548403" indent="-533387">
              <a:buFont typeface="+mj-lt"/>
              <a:buAutoNum type="romanL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384415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1_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D34AC03B-3E6E-445B-9749-3EE53A8C73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 b="1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10;p2">
            <a:extLst>
              <a:ext uri="{FF2B5EF4-FFF2-40B4-BE49-F238E27FC236}">
                <a16:creationId xmlns:a16="http://schemas.microsoft.com/office/drawing/2014/main" id="{D32025B0-E617-43E7-ADDF-1F4E7E002F24}"/>
              </a:ext>
            </a:extLst>
          </p:cNvPr>
          <p:cNvSpPr txBox="1">
            <a:spLocks/>
          </p:cNvSpPr>
          <p:nvPr/>
        </p:nvSpPr>
        <p:spPr>
          <a:xfrm>
            <a:off x="554565" y="1956255"/>
            <a:ext cx="5812000" cy="456177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3976029352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17" name="Google Shape;16;p4">
            <a:extLst>
              <a:ext uri="{FF2B5EF4-FFF2-40B4-BE49-F238E27FC236}">
                <a16:creationId xmlns:a16="http://schemas.microsoft.com/office/drawing/2014/main" id="{63098924-520B-4CE2-9941-5E330886C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8960565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544139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0555253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04658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952695"/>
      </p:ext>
    </p:extLst>
  </p:cSld>
  <p:clrMapOvr>
    <a:masterClrMapping/>
  </p:clrMapOvr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73537"/>
      </p:ext>
    </p:extLst>
  </p:cSld>
  <p:clrMapOvr>
    <a:masterClrMapping/>
  </p:clrMapOvr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8481"/>
      </p:ext>
    </p:extLst>
  </p:cSld>
  <p:clrMapOvr>
    <a:masterClrMapping/>
  </p:clrMapOvr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87E264C-052B-40BC-A62F-AB77672FB5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95207"/>
      </p:ext>
    </p:extLst>
  </p:cSld>
  <p:clrMapOvr>
    <a:masterClrMapping/>
  </p:clrMapOvr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812780" lvl="1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2133"/>
            </a:lvl2pPr>
            <a:lvl3pPr marL="1422364" lvl="2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867"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8558133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134C9A"/>
              </a:buClr>
              <a:buFont typeface="Wingdings" panose="05000000000000000000" pitchFamily="2" charset="2"/>
              <a:buChar char="v"/>
              <a:defRPr sz="2400"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134C9A"/>
              </a:buClr>
              <a:buFont typeface="+mj-lt"/>
              <a:buAutoNum type="arabicPeriod"/>
              <a:defRPr sz="2133">
                <a:solidFill>
                  <a:schemeClr val="accent6">
                    <a:lumMod val="10000"/>
                  </a:schemeClr>
                </a:solidFill>
              </a:defRPr>
            </a:lvl2pPr>
            <a:lvl3pPr marL="1862620" indent="-457189">
              <a:lnSpc>
                <a:spcPct val="100000"/>
              </a:lnSpc>
              <a:buClr>
                <a:srgbClr val="134C9A"/>
              </a:buClr>
              <a:buFont typeface="+mj-lt"/>
              <a:buAutoNum type="alphaLcPeriod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548403" indent="-533387">
              <a:buFont typeface="+mj-lt"/>
              <a:buAutoNum type="romanLcPeriod"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384415"/>
      </p:ext>
    </p:extLst>
  </p:cSld>
  <p:clrMapOvr>
    <a:masterClrMapping/>
  </p:clrMapOvr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D34AC03B-3E6E-445B-9749-3EE53A8C73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 b="1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10;p2">
            <a:extLst>
              <a:ext uri="{FF2B5EF4-FFF2-40B4-BE49-F238E27FC236}">
                <a16:creationId xmlns:a16="http://schemas.microsoft.com/office/drawing/2014/main" id="{D32025B0-E617-43E7-ADDF-1F4E7E002F24}"/>
              </a:ext>
            </a:extLst>
          </p:cNvPr>
          <p:cNvSpPr txBox="1">
            <a:spLocks/>
          </p:cNvSpPr>
          <p:nvPr/>
        </p:nvSpPr>
        <p:spPr>
          <a:xfrm>
            <a:off x="554565" y="1956255"/>
            <a:ext cx="5812000" cy="456177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3976029352"/>
      </p:ext>
    </p:extLst>
  </p:cSld>
  <p:clrMapOvr>
    <a:masterClrMapping/>
  </p:clrMapOvr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17" name="Google Shape;16;p4">
            <a:extLst>
              <a:ext uri="{FF2B5EF4-FFF2-40B4-BE49-F238E27FC236}">
                <a16:creationId xmlns:a16="http://schemas.microsoft.com/office/drawing/2014/main" id="{63098924-520B-4CE2-9941-5E330886C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8960565"/>
      </p:ext>
    </p:extLst>
  </p:cSld>
  <p:clrMapOvr>
    <a:masterClrMapping/>
  </p:clrMapOvr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544139"/>
      </p:ext>
    </p:extLst>
  </p:cSld>
  <p:clrMapOvr>
    <a:masterClrMapping/>
  </p:clrMapOvr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0555253"/>
      </p:ext>
    </p:extLst>
  </p:cSld>
  <p:clrMapOvr>
    <a:masterClrMapping/>
  </p:clrMapOvr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04658"/>
      </p:ext>
    </p:extLst>
  </p:cSld>
  <p:clrMapOvr>
    <a:masterClrMapping/>
  </p:clrMapOvr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952695"/>
      </p:ext>
    </p:extLst>
  </p:cSld>
  <p:clrMapOvr>
    <a:masterClrMapping/>
  </p:clrMapOvr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73537"/>
      </p:ext>
    </p:extLst>
  </p:cSld>
  <p:clrMapOvr>
    <a:masterClrMapping/>
  </p:clrMapOvr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607E0C-5AAD-5BC3-54CB-2D5CC8FA93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8481"/>
      </p:ext>
    </p:extLst>
  </p:cSld>
  <p:clrMapOvr>
    <a:masterClrMapping/>
  </p:clrMapOvr>
  <p:hf hd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0DE530A-03FF-42B0-8786-D1313679BA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1886132"/>
            <a:ext cx="2420535" cy="1435433"/>
          </a:xfrm>
          <a:prstGeom prst="rect">
            <a:avLst/>
          </a:prstGeom>
        </p:spPr>
      </p:pic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3585936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800" b="1">
                <a:solidFill>
                  <a:schemeClr val="dk1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644939666"/>
      </p:ext>
    </p:extLst>
  </p:cSld>
  <p:clrMapOvr>
    <a:masterClrMapping/>
  </p:clrMapOvr>
  <p:hf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87E264C-052B-40BC-A62F-AB77672FB5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95207"/>
      </p:ext>
    </p:extLst>
  </p:cSld>
  <p:clrMapOvr>
    <a:masterClrMapping/>
  </p:clrMapOvr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81276"/>
      </p:ext>
    </p:extLst>
  </p:cSld>
  <p:clrMapOvr>
    <a:masterClrMapping/>
  </p:clrMapOvr>
  <p:hf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85053434"/>
      </p:ext>
    </p:extLst>
  </p:cSld>
  <p:clrMapOvr>
    <a:masterClrMapping/>
  </p:clrMapOvr>
  <p:hf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414823302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0679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414823302"/>
      </p:ext>
    </p:extLst>
  </p:cSld>
  <p:clrMapOvr>
    <a:masterClrMapping/>
  </p:clrMapOvr>
  <p:hf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85053434"/>
      </p:ext>
    </p:extLst>
  </p:cSld>
  <p:clrMapOvr>
    <a:masterClrMapping/>
  </p:clrMapOvr>
  <p:hf hd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0679"/>
      </p:ext>
    </p:extLst>
  </p:cSld>
  <p:clrMapOvr>
    <a:masterClrMapping/>
  </p:clrMapOvr>
  <p:hf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3568" y="3047200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37999"/>
      </p:ext>
    </p:extLst>
  </p:cSld>
  <p:clrMapOvr>
    <a:masterClrMapping/>
  </p:clrMapOvr>
  <p:hf hd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331377263"/>
      </p:ext>
    </p:extLst>
  </p:cSld>
  <p:clrMapOvr>
    <a:masterClrMapping/>
  </p:clrMapOvr>
  <p:hf hd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7" name="Google Shape;347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114270"/>
      </p:ext>
    </p:extLst>
  </p:cSld>
  <p:clrMapOvr>
    <a:masterClrMapping/>
  </p:clrMapOvr>
  <p:hf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114270"/>
      </p:ext>
    </p:extLst>
  </p:cSld>
  <p:clrMapOvr>
    <a:masterClrMapping/>
  </p:clrMapOvr>
  <p:hf hd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729473"/>
      </p:ext>
    </p:extLst>
  </p:cSld>
  <p:clrMapOvr>
    <a:masterClrMapping/>
  </p:clrMapOvr>
  <p:hf hd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524238"/>
      </p:ext>
    </p:extLst>
  </p:cSld>
  <p:clrMapOvr>
    <a:masterClrMapping/>
  </p:clrMapOvr>
  <p:hf hd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 userDrawn="1">
  <p:cSld name="1_Title and Content 2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296534"/>
      </p:ext>
    </p:extLst>
  </p:cSld>
  <p:clrMapOvr>
    <a:masterClrMapping/>
  </p:clrMapOvr>
  <p:hf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1_Title and Conten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657509" lvl="5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IN"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165605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IN"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73761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1922722"/>
      </p:ext>
    </p:extLst>
  </p:cSld>
  <p:clrMapOvr>
    <a:masterClrMapping/>
  </p:clrMapOvr>
  <p:hf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1_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cs typeface="Calibri" panose="020F050202020403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7766022"/>
      </p:ext>
    </p:extLst>
  </p:cSld>
  <p:clrMapOvr>
    <a:masterClrMapping/>
  </p:clrMapOvr>
  <p:hf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 graphic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1" y="1527174"/>
            <a:ext cx="5499100" cy="4460875"/>
          </a:xfrm>
        </p:spPr>
        <p:txBody>
          <a:bodyPr>
            <a:noAutofit/>
          </a:bodyPr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0372451"/>
      </p:ext>
    </p:extLst>
  </p:cSld>
  <p:clrMapOvr>
    <a:masterClrMapping/>
  </p:clrMapOvr>
  <p:hf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304515820"/>
      </p:ext>
    </p:extLst>
  </p:cSld>
  <p:clrMapOvr>
    <a:masterClrMapping/>
  </p:clrMapOvr>
  <p:hf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1219170" lvl="1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657509" lvl="5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165605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73761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1922722"/>
      </p:ext>
    </p:extLst>
  </p:cSld>
  <p:clrMapOvr>
    <a:masterClrMapping/>
  </p:clrMapOvr>
  <p:hf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7766022"/>
      </p:ext>
    </p:extLst>
  </p:cSld>
  <p:clrMapOvr>
    <a:masterClrMapping/>
  </p:clrMapOvr>
  <p:hf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graphic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1" y="1527174"/>
            <a:ext cx="5499100" cy="446087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0372451"/>
      </p:ext>
    </p:extLst>
  </p:cSld>
  <p:clrMapOvr>
    <a:masterClrMapping/>
  </p:clrMapOvr>
  <p:hf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userDrawn="1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7D7445A6-B72A-4527-979D-D8C7E0B0EC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292853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3720D-C64B-5F07-8523-ECCE6F1C5D81}"/>
              </a:ext>
            </a:extLst>
          </p:cNvPr>
          <p:cNvSpPr/>
          <p:nvPr userDrawn="1"/>
        </p:nvSpPr>
        <p:spPr>
          <a:xfrm>
            <a:off x="296697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ADF4FCF-313A-63F5-D3C6-A44B7DC3FE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AB60BD-9C75-3114-0DAC-9534FEE13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93705"/>
      </p:ext>
    </p:extLst>
  </p:cSld>
  <p:clrMapOvr>
    <a:masterClrMapping/>
  </p:clrMapOvr>
  <p:hf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EE61A-354E-4132-9530-69EFD687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C64-17D4-4B88-89F2-999A62BDCEBB}" type="datetimeFigureOut">
              <a:rPr lang="en-IN" smtClean="0"/>
              <a:t>10-09-2025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F7975-67D0-4F1B-BF30-734F18DF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2947D-1D03-452F-8D82-79382B8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906B-3E1E-46C1-BAE4-CDE5C70ED5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838977"/>
      </p:ext>
    </p:extLst>
  </p:cSld>
  <p:clrMapOvr>
    <a:masterClrMapping/>
  </p:clrMapOvr>
  <p:hf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DE8436-F632-4929-A0C4-8AB62F361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05639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3467" y="2733040"/>
            <a:ext cx="6675600" cy="18870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3467" y="5106792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accent1">
                    <a:lumMod val="75000"/>
                  </a:schemeClr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AD890-FE57-41E2-B3F2-1EE8DD89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024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003934098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C5B4EEFB-C184-F774-18BC-84B5E4FAFE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5237AB-99B2-B435-4770-225824CA9E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558C052-F2A2-F456-4629-B4CBDC97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51621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5C8FA388-90C9-4C37-953F-738A63125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140220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Ø"/>
              <a:defRPr>
                <a:solidFill>
                  <a:schemeClr val="accent6">
                    <a:lumMod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29233" indent="-533387">
              <a:lnSpc>
                <a:spcPct val="100000"/>
              </a:lnSpc>
              <a:buClr>
                <a:srgbClr val="BC41A0"/>
              </a:buClr>
              <a:buFont typeface="+mj-lt"/>
              <a:buAutoNum type="romanU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78642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§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2015016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7147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110512446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4895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1_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;p2">
            <a:extLst>
              <a:ext uri="{FF2B5EF4-FFF2-40B4-BE49-F238E27FC236}">
                <a16:creationId xmlns:a16="http://schemas.microsoft.com/office/drawing/2014/main" id="{160E5F56-ACE6-4CA1-ACCE-76A6D03F1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0;p2">
            <a:extLst>
              <a:ext uri="{FF2B5EF4-FFF2-40B4-BE49-F238E27FC236}">
                <a16:creationId xmlns:a16="http://schemas.microsoft.com/office/drawing/2014/main" id="{3D192BD4-9707-49C3-9496-8A5442498B30}"/>
              </a:ext>
            </a:extLst>
          </p:cNvPr>
          <p:cNvSpPr txBox="1">
            <a:spLocks/>
          </p:cNvSpPr>
          <p:nvPr/>
        </p:nvSpPr>
        <p:spPr>
          <a:xfrm>
            <a:off x="554566" y="1977632"/>
            <a:ext cx="5254561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1044DC28-E9A1-4E0C-A7A3-43ED4EE6C4AF}"/>
              </a:ext>
            </a:extLst>
          </p:cNvPr>
          <p:cNvSpPr txBox="1">
            <a:spLocks/>
          </p:cNvSpPr>
          <p:nvPr/>
        </p:nvSpPr>
        <p:spPr>
          <a:xfrm>
            <a:off x="6382875" y="1977632"/>
            <a:ext cx="5536085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285301949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46947"/>
      </p:ext>
    </p:extLst>
  </p:cSld>
  <p:clrMapOvr>
    <a:masterClrMapping/>
  </p:clrMapOvr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70943057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2735278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290959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49321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2"/>
          <p:cNvSpPr txBox="1">
            <a:spLocks noGrp="1"/>
          </p:cNvSpPr>
          <p:nvPr>
            <p:ph type="body" idx="1"/>
          </p:nvPr>
        </p:nvSpPr>
        <p:spPr>
          <a:xfrm>
            <a:off x="2025650" y="3029864"/>
            <a:ext cx="90810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6" name="Google Shape;346;p5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7" name="Google Shape;347;p5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80650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JECT" type="title">
  <p:cSld name="OBJEC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7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7"/>
          <p:cNvSpPr txBox="1">
            <a:spLocks noGrp="1"/>
          </p:cNvSpPr>
          <p:nvPr>
            <p:ph type="sldNum" idx="12"/>
          </p:nvPr>
        </p:nvSpPr>
        <p:spPr>
          <a:xfrm>
            <a:off x="11337914" y="6377940"/>
            <a:ext cx="24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9581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0" name="Google Shape;340;p5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1" name="Google Shape;341;p5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19313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C5B4EEFB-C184-F774-18BC-84B5E4FAFE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5237AB-99B2-B435-4770-225824CA9E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558C052-F2A2-F456-4629-B4CBDC97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51621"/>
      </p:ext>
    </p:extLst>
  </p:cSld>
  <p:clrMapOvr>
    <a:masterClrMapping/>
  </p:clrMapOvr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A29004FB-9A82-1E1D-0974-C5E71A4B54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86899"/>
      </p:ext>
    </p:extLst>
  </p:cSld>
  <p:clrMapOvr>
    <a:masterClrMapping/>
  </p:clrMapOvr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3467" y="2733040"/>
            <a:ext cx="6675600" cy="18870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34C9A"/>
                </a:solidFill>
                <a:latin typeface="+mj-l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3467" y="5106792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accent1">
                    <a:lumMod val="75000"/>
                  </a:schemeClr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AD890-FE57-41E2-B3F2-1EE8DD89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024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5C8FA388-90C9-4C37-953F-738A63125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140220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9569776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Ø"/>
              <a:defRPr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BC41A0"/>
              </a:buClr>
              <a:buFont typeface="+mj-lt"/>
              <a:buAutoNum type="romanUcPeriod"/>
              <a:defRPr>
                <a:solidFill>
                  <a:schemeClr val="accent6">
                    <a:lumMod val="10000"/>
                  </a:schemeClr>
                </a:solidFill>
              </a:defRPr>
            </a:lvl2pPr>
            <a:lvl3pPr marL="178642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§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015016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7147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110512446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4895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1_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;p2">
            <a:extLst>
              <a:ext uri="{FF2B5EF4-FFF2-40B4-BE49-F238E27FC236}">
                <a16:creationId xmlns:a16="http://schemas.microsoft.com/office/drawing/2014/main" id="{160E5F56-ACE6-4CA1-ACCE-76A6D03F1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0;p2">
            <a:extLst>
              <a:ext uri="{FF2B5EF4-FFF2-40B4-BE49-F238E27FC236}">
                <a16:creationId xmlns:a16="http://schemas.microsoft.com/office/drawing/2014/main" id="{3D192BD4-9707-49C3-9496-8A5442498B30}"/>
              </a:ext>
            </a:extLst>
          </p:cNvPr>
          <p:cNvSpPr txBox="1">
            <a:spLocks/>
          </p:cNvSpPr>
          <p:nvPr/>
        </p:nvSpPr>
        <p:spPr>
          <a:xfrm>
            <a:off x="554566" y="1977632"/>
            <a:ext cx="5254561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1044DC28-E9A1-4E0C-A7A3-43ED4EE6C4AF}"/>
              </a:ext>
            </a:extLst>
          </p:cNvPr>
          <p:cNvSpPr txBox="1">
            <a:spLocks/>
          </p:cNvSpPr>
          <p:nvPr/>
        </p:nvSpPr>
        <p:spPr>
          <a:xfrm>
            <a:off x="6382875" y="1977632"/>
            <a:ext cx="5536085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285301949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46947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70943057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2735278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290959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49321"/>
      </p:ext>
    </p:extLst>
  </p:cSld>
  <p:clrMapOvr>
    <a:masterClrMapping/>
  </p:clrMapOvr>
  <p:hf sldNum="0"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2"/>
          <p:cNvSpPr txBox="1">
            <a:spLocks noGrp="1"/>
          </p:cNvSpPr>
          <p:nvPr>
            <p:ph type="body" idx="1"/>
          </p:nvPr>
        </p:nvSpPr>
        <p:spPr>
          <a:xfrm>
            <a:off x="2025650" y="3029864"/>
            <a:ext cx="90810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5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806507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JECT" type="title">
  <p:cSld name="OBJEC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7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7"/>
          <p:cNvSpPr txBox="1">
            <a:spLocks noGrp="1"/>
          </p:cNvSpPr>
          <p:nvPr>
            <p:ph type="sldNum" idx="12"/>
          </p:nvPr>
        </p:nvSpPr>
        <p:spPr>
          <a:xfrm>
            <a:off x="11337914" y="6377940"/>
            <a:ext cx="24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95814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5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1931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61712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44676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134C9A"/>
              </a:buClr>
              <a:buFont typeface="Wingdings" panose="05000000000000000000" pitchFamily="2" charset="2"/>
              <a:buChar char="v"/>
              <a:defRPr sz="2400">
                <a:solidFill>
                  <a:schemeClr val="accent6">
                    <a:lumMod val="1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29233" indent="-533387">
              <a:lnSpc>
                <a:spcPct val="100000"/>
              </a:lnSpc>
              <a:buClr>
                <a:srgbClr val="134C9A"/>
              </a:buClr>
              <a:buFont typeface="+mj-lt"/>
              <a:buAutoNum type="arabicPeriod"/>
              <a:defRPr sz="2133"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862620" indent="-457189">
              <a:lnSpc>
                <a:spcPct val="100000"/>
              </a:lnSpc>
              <a:buClr>
                <a:srgbClr val="134C9A"/>
              </a:buClr>
              <a:buFont typeface="+mj-lt"/>
              <a:buAutoNum type="alphaL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2548403" indent="-533387">
              <a:buFont typeface="+mj-lt"/>
              <a:buAutoNum type="romanLcPeriod"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384415"/>
      </p:ext>
    </p:extLst>
  </p:cSld>
  <p:clrMapOvr>
    <a:masterClrMapping/>
  </p:clrMapOvr>
  <p:hf sldNum="0"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D34AC03B-3E6E-445B-9749-3EE53A8C73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 b="1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10;p2">
            <a:extLst>
              <a:ext uri="{FF2B5EF4-FFF2-40B4-BE49-F238E27FC236}">
                <a16:creationId xmlns:a16="http://schemas.microsoft.com/office/drawing/2014/main" id="{D32025B0-E617-43E7-ADDF-1F4E7E002F24}"/>
              </a:ext>
            </a:extLst>
          </p:cNvPr>
          <p:cNvSpPr txBox="1">
            <a:spLocks/>
          </p:cNvSpPr>
          <p:nvPr/>
        </p:nvSpPr>
        <p:spPr>
          <a:xfrm>
            <a:off x="554565" y="1956255"/>
            <a:ext cx="5812000" cy="456177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3976029352"/>
      </p:ext>
    </p:extLst>
  </p:cSld>
  <p:clrMapOvr>
    <a:masterClrMapping/>
  </p:clrMapOvr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17" name="Google Shape;16;p4">
            <a:extLst>
              <a:ext uri="{FF2B5EF4-FFF2-40B4-BE49-F238E27FC236}">
                <a16:creationId xmlns:a16="http://schemas.microsoft.com/office/drawing/2014/main" id="{63098924-520B-4CE2-9941-5E330886C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8960565"/>
      </p:ext>
    </p:extLst>
  </p:cSld>
  <p:clrMapOvr>
    <a:masterClrMapping/>
  </p:clrMapOvr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544139"/>
      </p:ext>
    </p:extLst>
  </p:cSld>
  <p:clrMapOvr>
    <a:masterClrMapping/>
  </p:clrMapOvr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0555253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04658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191919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952695"/>
      </p:ext>
    </p:extLst>
  </p:cSld>
  <p:clrMapOvr>
    <a:masterClrMapping/>
  </p:clrMapOvr>
  <p:hf sldNum="0"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73537"/>
      </p:ext>
    </p:extLst>
  </p:cSld>
  <p:clrMapOvr>
    <a:masterClrMapping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sldNum="0"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sldNum="0"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8481"/>
      </p:ext>
    </p:extLst>
  </p:cSld>
  <p:clrMapOvr>
    <a:masterClrMapping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87E264C-052B-40BC-A62F-AB77672FB5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95207"/>
      </p:ext>
    </p:extLst>
  </p:cSld>
  <p:clrMapOvr>
    <a:masterClrMapping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812780" lvl="1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2133"/>
            </a:lvl2pPr>
            <a:lvl3pPr marL="1422364" lvl="2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867"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8558133"/>
      </p:ext>
    </p:extLst>
  </p:cSld>
  <p:clrMapOvr>
    <a:masterClrMapping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134C9A"/>
              </a:buClr>
              <a:buFont typeface="Wingdings" panose="05000000000000000000" pitchFamily="2" charset="2"/>
              <a:buChar char="v"/>
              <a:defRPr sz="2400"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134C9A"/>
              </a:buClr>
              <a:buFont typeface="+mj-lt"/>
              <a:buAutoNum type="arabicPeriod"/>
              <a:defRPr sz="2133">
                <a:solidFill>
                  <a:schemeClr val="accent6">
                    <a:lumMod val="10000"/>
                  </a:schemeClr>
                </a:solidFill>
              </a:defRPr>
            </a:lvl2pPr>
            <a:lvl3pPr marL="1862620" indent="-457189">
              <a:lnSpc>
                <a:spcPct val="100000"/>
              </a:lnSpc>
              <a:buClr>
                <a:srgbClr val="134C9A"/>
              </a:buClr>
              <a:buFont typeface="+mj-lt"/>
              <a:buAutoNum type="alphaLcPeriod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548403" indent="-533387">
              <a:buFont typeface="+mj-lt"/>
              <a:buAutoNum type="romanLcPeriod"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384415"/>
      </p:ext>
    </p:extLst>
  </p:cSld>
  <p:clrMapOvr>
    <a:masterClrMapping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D34AC03B-3E6E-445B-9749-3EE53A8C73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 b="1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10;p2">
            <a:extLst>
              <a:ext uri="{FF2B5EF4-FFF2-40B4-BE49-F238E27FC236}">
                <a16:creationId xmlns:a16="http://schemas.microsoft.com/office/drawing/2014/main" id="{D32025B0-E617-43E7-ADDF-1F4E7E002F24}"/>
              </a:ext>
            </a:extLst>
          </p:cNvPr>
          <p:cNvSpPr txBox="1">
            <a:spLocks/>
          </p:cNvSpPr>
          <p:nvPr/>
        </p:nvSpPr>
        <p:spPr>
          <a:xfrm>
            <a:off x="554565" y="1956255"/>
            <a:ext cx="5812000" cy="456177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3976029352"/>
      </p:ext>
    </p:extLst>
  </p:cSld>
  <p:clrMapOvr>
    <a:masterClrMapping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17" name="Google Shape;16;p4">
            <a:extLst>
              <a:ext uri="{FF2B5EF4-FFF2-40B4-BE49-F238E27FC236}">
                <a16:creationId xmlns:a16="http://schemas.microsoft.com/office/drawing/2014/main" id="{63098924-520B-4CE2-9941-5E330886C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8960565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544139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0555253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04658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952695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73537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607E0C-5AAD-5BC3-54CB-2D5CC8FA93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8481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0DE530A-03FF-42B0-8786-D1313679BA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sldNum="0"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1886132"/>
            <a:ext cx="2420535" cy="1435433"/>
          </a:xfrm>
          <a:prstGeom prst="rect">
            <a:avLst/>
          </a:prstGeom>
        </p:spPr>
      </p:pic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3585936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800" b="1">
                <a:solidFill>
                  <a:schemeClr val="dk1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644939666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87E264C-052B-40BC-A62F-AB77672FB5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95207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81276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85053434"/>
      </p:ext>
    </p:extLst>
  </p:cSld>
  <p:clrMapOvr>
    <a:masterClrMapping/>
  </p:clrMapOvr>
  <p:hf sldNum="0" hdr="0" ftr="0" dt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414823302"/>
      </p:ext>
    </p:extLst>
  </p:cSld>
  <p:clrMapOvr>
    <a:masterClrMapping/>
  </p:clrMapOvr>
  <p:hf sldNum="0" hdr="0" ftr="0" dt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cs typeface="Calibri" panose="020F050202020403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0679"/>
      </p:ext>
    </p:extLst>
  </p:cSld>
  <p:clrMapOvr>
    <a:masterClrMapping/>
  </p:clrMapOvr>
  <p:hf sldNum="0" hdr="0" ftr="0" dt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85053434"/>
      </p:ext>
    </p:extLst>
  </p:cSld>
  <p:clrMapOvr>
    <a:masterClrMapping/>
  </p:clrMapOvr>
  <p:hf sldNum="0" hdr="0" ftr="0" dt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414823302"/>
      </p:ext>
    </p:extLst>
  </p:cSld>
  <p:clrMapOvr>
    <a:masterClrMapping/>
  </p:clrMapOvr>
  <p:hf sldNum="0" hdr="0" ftr="0" dt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0679"/>
      </p:ext>
    </p:extLst>
  </p:cSld>
  <p:clrMapOvr>
    <a:masterClrMapping/>
  </p:clrMapOvr>
  <p:hf sldNum="0" hdr="0" ftr="0" dt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3568" y="3047200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37999"/>
      </p:ext>
    </p:extLst>
  </p:cSld>
  <p:clrMapOvr>
    <a:masterClrMapping/>
  </p:clrMapOvr>
  <p:hf sldNum="0" hdr="0" ftr="0" dt="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331377263"/>
      </p:ext>
    </p:extLst>
  </p:cSld>
  <p:clrMapOvr>
    <a:masterClrMapping/>
  </p:clrMapOvr>
  <p:hf sldNum="0" hdr="0" ftr="0" dt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7" name="Google Shape;347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IN"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11427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11427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7294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5242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 userDrawn="1">
  <p:cSld name="1_Title and Content 2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29653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219170" lvl="1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657509" lvl="5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IN"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165605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IN"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73761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19227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cs typeface="Calibri" panose="020F050202020403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77660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graphic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1" y="1527174"/>
            <a:ext cx="5499100" cy="4460875"/>
          </a:xfrm>
        </p:spPr>
        <p:txBody>
          <a:bodyPr>
            <a:noAutofit/>
          </a:bodyPr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03724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304515820"/>
      </p:ext>
    </p:extLst>
  </p:cSld>
  <p:clrMapOvr>
    <a:masterClrMapping/>
  </p:clrMapOvr>
  <p:hf sldNum="0" hdr="0" ft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1219170" lvl="1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657509" lvl="5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marL="4267093" lvl="6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4876678" lvl="7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5486263" lvl="8" indent="-30479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4165605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8737611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75" tIns="34325" rIns="68675" bIns="343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5192272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TITLE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776602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graphic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1" y="1527174"/>
            <a:ext cx="5499100" cy="446087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037245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userDrawn="1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7D7445A6-B72A-4527-979D-D8C7E0B0EC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292853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3720D-C64B-5F07-8523-ECCE6F1C5D81}"/>
              </a:ext>
            </a:extLst>
          </p:cNvPr>
          <p:cNvSpPr/>
          <p:nvPr userDrawn="1"/>
        </p:nvSpPr>
        <p:spPr>
          <a:xfrm>
            <a:off x="296697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ADF4FCF-313A-63F5-D3C6-A44B7DC3FE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AB60BD-9C75-3114-0DAC-9534FEE13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93705"/>
      </p:ext>
    </p:extLst>
  </p:cSld>
  <p:clrMapOvr>
    <a:masterClrMapping/>
  </p:clrMapOvr>
  <p:hf sldNum="0" hdr="0" ftr="0" dt="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EE61A-354E-4132-9530-69EFD687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4C64-17D4-4B88-89F2-999A62BDCEBB}" type="datetimeFigureOut">
              <a:rPr lang="en-IN" smtClean="0"/>
              <a:t>10-09-2025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F7975-67D0-4F1B-BF30-734F18DF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2947D-1D03-452F-8D82-79382B86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5906B-3E1E-46C1-BAE4-CDE5C70ED5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83897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DE8436-F632-4929-A0C4-8AB62F361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05639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3467" y="2733040"/>
            <a:ext cx="6675600" cy="18870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34C9A"/>
                </a:solidFill>
                <a:latin typeface="+mj-l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3467" y="5106792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accent1">
                    <a:lumMod val="75000"/>
                  </a:schemeClr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AD890-FE57-41E2-B3F2-1EE8DD89B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6024"/>
      </p:ext>
    </p:extLst>
  </p:cSld>
  <p:clrMapOvr>
    <a:masterClrMapping/>
  </p:clrMapOvr>
  <p:hf sldNum="0" hdr="0" ftr="0" dt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003934098"/>
      </p:ext>
    </p:extLst>
  </p:cSld>
  <p:clrMapOvr>
    <a:masterClrMapping/>
  </p:clrMapOvr>
  <p:hf sldNum="0" hdr="0" ftr="0" dt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A29004FB-9A82-1E1D-0974-C5E71A4B54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86899"/>
      </p:ext>
    </p:extLst>
  </p:cSld>
  <p:clrMapOvr>
    <a:masterClrMapping/>
  </p:clrMapOvr>
  <p:hf sldNum="0" hdr="0" ftr="0" dt="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5C8FA388-90C9-4C37-953F-738A63125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140220"/>
      </p:ext>
    </p:extLst>
  </p:cSld>
  <p:clrMapOvr>
    <a:masterClrMapping/>
  </p:clrMapOvr>
  <p:hf sldNum="0" hdr="0" ftr="0" dt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9569776"/>
      </p:ext>
    </p:extLst>
  </p:cSld>
  <p:clrMapOvr>
    <a:masterClrMapping/>
  </p:clrMapOvr>
  <p:hf sldNum="0" hdr="0" ft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Ø"/>
              <a:defRPr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BC41A0"/>
              </a:buClr>
              <a:buFont typeface="+mj-lt"/>
              <a:buAutoNum type="romanUcPeriod"/>
              <a:defRPr>
                <a:solidFill>
                  <a:schemeClr val="accent6">
                    <a:lumMod val="10000"/>
                  </a:schemeClr>
                </a:solidFill>
              </a:defRPr>
            </a:lvl2pPr>
            <a:lvl3pPr marL="1786422" indent="-380990">
              <a:lnSpc>
                <a:spcPct val="100000"/>
              </a:lnSpc>
              <a:buClr>
                <a:srgbClr val="BC41A0"/>
              </a:buClr>
              <a:buFont typeface="Wingdings" panose="05000000000000000000" pitchFamily="2" charset="2"/>
              <a:buChar char="§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015016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297147"/>
      </p:ext>
    </p:extLst>
  </p:cSld>
  <p:clrMapOvr>
    <a:masterClrMapping/>
  </p:clrMapOvr>
  <p:hf sldNum="0" hdr="0" ft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1110512446"/>
      </p:ext>
    </p:extLst>
  </p:cSld>
  <p:clrMapOvr>
    <a:masterClrMapping/>
  </p:clrMapOvr>
  <p:hf sldNum="0"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4895"/>
      </p:ext>
    </p:extLst>
  </p:cSld>
  <p:clrMapOvr>
    <a:masterClrMapping/>
  </p:clrMapOvr>
  <p:hf sldNum="0"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;p2">
            <a:extLst>
              <a:ext uri="{FF2B5EF4-FFF2-40B4-BE49-F238E27FC236}">
                <a16:creationId xmlns:a16="http://schemas.microsoft.com/office/drawing/2014/main" id="{160E5F56-ACE6-4CA1-ACCE-76A6D03F1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0;p2">
            <a:extLst>
              <a:ext uri="{FF2B5EF4-FFF2-40B4-BE49-F238E27FC236}">
                <a16:creationId xmlns:a16="http://schemas.microsoft.com/office/drawing/2014/main" id="{3D192BD4-9707-49C3-9496-8A5442498B30}"/>
              </a:ext>
            </a:extLst>
          </p:cNvPr>
          <p:cNvSpPr txBox="1">
            <a:spLocks/>
          </p:cNvSpPr>
          <p:nvPr/>
        </p:nvSpPr>
        <p:spPr>
          <a:xfrm>
            <a:off x="554566" y="1977632"/>
            <a:ext cx="5254561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1044DC28-E9A1-4E0C-A7A3-43ED4EE6C4AF}"/>
              </a:ext>
            </a:extLst>
          </p:cNvPr>
          <p:cNvSpPr txBox="1">
            <a:spLocks/>
          </p:cNvSpPr>
          <p:nvPr/>
        </p:nvSpPr>
        <p:spPr>
          <a:xfrm>
            <a:off x="6382875" y="1977632"/>
            <a:ext cx="5536085" cy="456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285301949"/>
      </p:ext>
    </p:extLst>
  </p:cSld>
  <p:clrMapOvr>
    <a:masterClrMapping/>
  </p:clrMapOvr>
  <p:hf sldNum="0"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41A0"/>
              </a:buClr>
              <a:buSzPts val="1200"/>
              <a:buFont typeface="+mj-lt"/>
              <a:buAutoNum type="alphaLcParenR"/>
              <a:defRPr sz="1600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667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446947"/>
      </p:ext>
    </p:extLst>
  </p:cSld>
  <p:clrMapOvr>
    <a:masterClrMapping/>
  </p:clrMapOvr>
  <p:hf sldNum="0" hdr="0" ftr="0" dt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70943057"/>
      </p:ext>
    </p:extLst>
  </p:cSld>
  <p:clrMapOvr>
    <a:masterClrMapping/>
  </p:clrMapOvr>
  <p:hf sldNum="0" hdr="0" ftr="0" dt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22735278"/>
      </p:ext>
    </p:extLst>
  </p:cSld>
  <p:clrMapOvr>
    <a:masterClrMapping/>
  </p:clrMapOvr>
  <p:hf sldNum="0" hdr="0" ftr="0" dt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7290959"/>
      </p:ext>
    </p:extLst>
  </p:cSld>
  <p:clrMapOvr>
    <a:masterClrMapping/>
  </p:clrMapOvr>
  <p:hf sldNum="0" hdr="0" ftr="0" dt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733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9949321"/>
      </p:ext>
    </p:extLst>
  </p:cSld>
  <p:clrMapOvr>
    <a:masterClrMapping/>
  </p:clrMapOvr>
  <p:hf sldNum="0"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JECT" type="title">
  <p:cSld name="OBJEC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7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7"/>
          <p:cNvSpPr txBox="1">
            <a:spLocks noGrp="1"/>
          </p:cNvSpPr>
          <p:nvPr>
            <p:ph type="sldNum" idx="12"/>
          </p:nvPr>
        </p:nvSpPr>
        <p:spPr>
          <a:xfrm>
            <a:off x="11337914" y="6377940"/>
            <a:ext cx="244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95814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5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419313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61712"/>
      </p:ext>
    </p:extLst>
  </p:cSld>
  <p:clrMapOvr>
    <a:masterClrMapping/>
  </p:clrMapOvr>
  <p:hf sldNum="0" hdr="0" ftr="0" dt="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488EB4FE-DC38-41E2-939E-CAA74C2B1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44676"/>
      </p:ext>
    </p:extLst>
  </p:cSld>
  <p:clrMapOvr>
    <a:masterClrMapping/>
  </p:clrMapOvr>
  <p:hf sldNum="0" hdr="0" ftr="0" dt="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558112" y="127850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None/>
              <a:defRPr sz="2133">
                <a:solidFill>
                  <a:srgbClr val="191919"/>
                </a:solidFill>
                <a:latin typeface="+mj-lt"/>
              </a:defRPr>
            </a:lvl1pPr>
            <a:lvl2pPr marL="812780" lvl="1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2133"/>
            </a:lvl2pPr>
            <a:lvl3pPr marL="1422364" lvl="2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867"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CFB0F11-DA59-4928-A164-801456D30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8558133"/>
      </p:ext>
    </p:extLst>
  </p:cSld>
  <p:clrMapOvr>
    <a:masterClrMapping/>
  </p:clrMapOvr>
  <p:hf sldNum="0" hdr="0" ftr="0" dt="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4">
            <a:extLst>
              <a:ext uri="{FF2B5EF4-FFF2-40B4-BE49-F238E27FC236}">
                <a16:creationId xmlns:a16="http://schemas.microsoft.com/office/drawing/2014/main" id="{A21BFB53-B7C1-4CE5-A4AF-539E2FB5F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9;p5">
            <a:extLst>
              <a:ext uri="{FF2B5EF4-FFF2-40B4-BE49-F238E27FC236}">
                <a16:creationId xmlns:a16="http://schemas.microsoft.com/office/drawing/2014/main" id="{FF2923C4-1027-4B72-B3A1-E30C6AE367F2}"/>
              </a:ext>
            </a:extLst>
          </p:cNvPr>
          <p:cNvSpPr txBox="1">
            <a:spLocks/>
          </p:cNvSpPr>
          <p:nvPr/>
        </p:nvSpPr>
        <p:spPr>
          <a:xfrm>
            <a:off x="1575233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1" name="Google Shape;19;p5">
            <a:extLst>
              <a:ext uri="{FF2B5EF4-FFF2-40B4-BE49-F238E27FC236}">
                <a16:creationId xmlns:a16="http://schemas.microsoft.com/office/drawing/2014/main" id="{BAD7B99D-34C2-4A49-946B-5C0B6B62BE95}"/>
              </a:ext>
            </a:extLst>
          </p:cNvPr>
          <p:cNvSpPr txBox="1">
            <a:spLocks/>
          </p:cNvSpPr>
          <p:nvPr/>
        </p:nvSpPr>
        <p:spPr>
          <a:xfrm>
            <a:off x="6236880" y="3508133"/>
            <a:ext cx="3876800" cy="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22" name="Google Shape;19;p5">
            <a:extLst>
              <a:ext uri="{FF2B5EF4-FFF2-40B4-BE49-F238E27FC236}">
                <a16:creationId xmlns:a16="http://schemas.microsoft.com/office/drawing/2014/main" id="{F1CB19E4-7477-4487-96F5-99F5A3BA5001}"/>
              </a:ext>
            </a:extLst>
          </p:cNvPr>
          <p:cNvSpPr txBox="1">
            <a:spLocks/>
          </p:cNvSpPr>
          <p:nvPr/>
        </p:nvSpPr>
        <p:spPr>
          <a:xfrm>
            <a:off x="6236880" y="4411761"/>
            <a:ext cx="3876800" cy="20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 lang="en-IN" sz="3333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BB6A6-3B1F-496F-9686-E7FE7FBDE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566" y="1183084"/>
            <a:ext cx="11358396" cy="5325291"/>
          </a:xfrm>
          <a:prstGeom prst="rect">
            <a:avLst/>
          </a:prstGeom>
        </p:spPr>
        <p:txBody>
          <a:bodyPr/>
          <a:lstStyle>
            <a:lvl1pPr marL="567252" indent="-380990">
              <a:lnSpc>
                <a:spcPct val="100000"/>
              </a:lnSpc>
              <a:buClr>
                <a:srgbClr val="134C9A"/>
              </a:buClr>
              <a:buFont typeface="Wingdings" panose="05000000000000000000" pitchFamily="2" charset="2"/>
              <a:buChar char="v"/>
              <a:defRPr sz="2400">
                <a:solidFill>
                  <a:schemeClr val="accent6">
                    <a:lumMod val="10000"/>
                  </a:schemeClr>
                </a:solidFill>
                <a:latin typeface="+mj-lt"/>
              </a:defRPr>
            </a:lvl1pPr>
            <a:lvl2pPr marL="1329233" indent="-533387">
              <a:lnSpc>
                <a:spcPct val="100000"/>
              </a:lnSpc>
              <a:buClr>
                <a:srgbClr val="134C9A"/>
              </a:buClr>
              <a:buFont typeface="+mj-lt"/>
              <a:buAutoNum type="arabicPeriod"/>
              <a:defRPr sz="2133">
                <a:solidFill>
                  <a:schemeClr val="accent6">
                    <a:lumMod val="10000"/>
                  </a:schemeClr>
                </a:solidFill>
              </a:defRPr>
            </a:lvl2pPr>
            <a:lvl3pPr marL="1862620" indent="-457189">
              <a:lnSpc>
                <a:spcPct val="100000"/>
              </a:lnSpc>
              <a:buClr>
                <a:srgbClr val="134C9A"/>
              </a:buClr>
              <a:buFont typeface="+mj-lt"/>
              <a:buAutoNum type="alphaLcPeriod"/>
              <a:defRPr>
                <a:solidFill>
                  <a:schemeClr val="accent6">
                    <a:lumMod val="10000"/>
                  </a:schemeClr>
                </a:solidFill>
              </a:defRPr>
            </a:lvl3pPr>
            <a:lvl4pPr marL="2548403" indent="-533387">
              <a:buFont typeface="+mj-lt"/>
              <a:buAutoNum type="romanLcPeriod"/>
              <a:defRPr>
                <a:solidFill>
                  <a:schemeClr val="accent6">
                    <a:lumMod val="10000"/>
                  </a:schemeClr>
                </a:solidFill>
              </a:defRPr>
            </a:lvl4pPr>
            <a:lvl5pPr marL="2624601" indent="0">
              <a:buFont typeface="Arial" panose="020B0604020202020204" pitchFamily="34" charset="0"/>
              <a:buNone/>
              <a:defRPr>
                <a:solidFill>
                  <a:schemeClr val="accent6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384415"/>
      </p:ext>
    </p:extLst>
  </p:cSld>
  <p:clrMapOvr>
    <a:masterClrMapping/>
  </p:clrMapOvr>
  <p:hf sldNum="0" hdr="0" ftr="0" dt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;p2">
            <a:extLst>
              <a:ext uri="{FF2B5EF4-FFF2-40B4-BE49-F238E27FC236}">
                <a16:creationId xmlns:a16="http://schemas.microsoft.com/office/drawing/2014/main" id="{4FA4D02A-AD5A-413A-A902-A1653D3C9CA6}"/>
              </a:ext>
            </a:extLst>
          </p:cNvPr>
          <p:cNvSpPr txBox="1">
            <a:spLocks/>
          </p:cNvSpPr>
          <p:nvPr/>
        </p:nvSpPr>
        <p:spPr>
          <a:xfrm>
            <a:off x="638507" y="224798"/>
            <a:ext cx="9054133" cy="75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2133"/>
          </a:p>
        </p:txBody>
      </p:sp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ADC0021D-BFBD-4BF8-A6F0-784B8A322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Google Shape;10;p2">
            <a:extLst>
              <a:ext uri="{FF2B5EF4-FFF2-40B4-BE49-F238E27FC236}">
                <a16:creationId xmlns:a16="http://schemas.microsoft.com/office/drawing/2014/main" id="{D34AC03B-3E6E-445B-9749-3EE53A8C73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565" y="1368509"/>
            <a:ext cx="5812000" cy="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 b="1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Google Shape;10;p2">
            <a:extLst>
              <a:ext uri="{FF2B5EF4-FFF2-40B4-BE49-F238E27FC236}">
                <a16:creationId xmlns:a16="http://schemas.microsoft.com/office/drawing/2014/main" id="{D32025B0-E617-43E7-ADDF-1F4E7E002F24}"/>
              </a:ext>
            </a:extLst>
          </p:cNvPr>
          <p:cNvSpPr txBox="1">
            <a:spLocks/>
          </p:cNvSpPr>
          <p:nvPr/>
        </p:nvSpPr>
        <p:spPr>
          <a:xfrm>
            <a:off x="554565" y="1956255"/>
            <a:ext cx="5812000" cy="456177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rgbClr val="191919"/>
                </a:solidFill>
                <a:latin typeface="+mj-lt"/>
                <a:ea typeface="Nunito SemiBold"/>
                <a:cs typeface="Nunito SemiBold"/>
                <a:sym typeface="Nunit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IN" sz="2133"/>
          </a:p>
        </p:txBody>
      </p:sp>
    </p:spTree>
    <p:extLst>
      <p:ext uri="{BB962C8B-B14F-4D97-AF65-F5344CB8AC3E}">
        <p14:creationId xmlns:p14="http://schemas.microsoft.com/office/powerpoint/2010/main" val="3976029352"/>
      </p:ext>
    </p:extLst>
  </p:cSld>
  <p:clrMapOvr>
    <a:masterClrMapping/>
  </p:clrMapOvr>
  <p:hf sldNum="0" hdr="0" ftr="0" dt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3;p24">
            <a:extLst>
              <a:ext uri="{FF2B5EF4-FFF2-40B4-BE49-F238E27FC236}">
                <a16:creationId xmlns:a16="http://schemas.microsoft.com/office/drawing/2014/main" id="{25E0B65E-9DF9-412C-AC0B-E6C085BFC71C}"/>
              </a:ext>
            </a:extLst>
          </p:cNvPr>
          <p:cNvSpPr txBox="1">
            <a:spLocks/>
          </p:cNvSpPr>
          <p:nvPr/>
        </p:nvSpPr>
        <p:spPr>
          <a:xfrm>
            <a:off x="45384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0" name="Google Shape;95;p24">
            <a:extLst>
              <a:ext uri="{FF2B5EF4-FFF2-40B4-BE49-F238E27FC236}">
                <a16:creationId xmlns:a16="http://schemas.microsoft.com/office/drawing/2014/main" id="{79ED1BA8-52B2-42A9-875F-04E1609CED61}"/>
              </a:ext>
            </a:extLst>
          </p:cNvPr>
          <p:cNvSpPr txBox="1">
            <a:spLocks/>
          </p:cNvSpPr>
          <p:nvPr/>
        </p:nvSpPr>
        <p:spPr>
          <a:xfrm>
            <a:off x="8116800" y="4093097"/>
            <a:ext cx="3115200" cy="12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09585" marR="0" lvl="0" indent="-423323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Nunito"/>
              <a:buNone/>
              <a:tabLst/>
              <a:defRPr/>
            </a:pPr>
            <a:endParaRPr kumimoji="0" lang="en-IN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3" name="Google Shape;63;p16">
            <a:extLst>
              <a:ext uri="{FF2B5EF4-FFF2-40B4-BE49-F238E27FC236}">
                <a16:creationId xmlns:a16="http://schemas.microsoft.com/office/drawing/2014/main" id="{A8C22F27-3687-4A1F-B79E-6A1CAABDE7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971718" y="1194733"/>
            <a:ext cx="8847364" cy="1232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71D0336-9C7A-40CA-84DF-7479154943D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3" y="1194734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3891EA9-1B76-4A4B-BF7E-1199306D3050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50223" y="2629546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A5EC39E7-F761-47A6-BB75-351CBBED3A4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50223" y="3979229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48566CC2-CD4A-4EDA-AE77-6637AE34D79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50223" y="5329585"/>
            <a:ext cx="2234421" cy="1186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4" name="Google Shape;63;p16">
            <a:extLst>
              <a:ext uri="{FF2B5EF4-FFF2-40B4-BE49-F238E27FC236}">
                <a16:creationId xmlns:a16="http://schemas.microsoft.com/office/drawing/2014/main" id="{5AE9BD71-715F-4932-B3F2-5FC795B3CE1D}"/>
              </a:ext>
            </a:extLst>
          </p:cNvPr>
          <p:cNvSpPr txBox="1">
            <a:spLocks/>
          </p:cNvSpPr>
          <p:nvPr/>
        </p:nvSpPr>
        <p:spPr>
          <a:xfrm>
            <a:off x="2971718" y="260673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7" name="Google Shape;63;p16">
            <a:extLst>
              <a:ext uri="{FF2B5EF4-FFF2-40B4-BE49-F238E27FC236}">
                <a16:creationId xmlns:a16="http://schemas.microsoft.com/office/drawing/2014/main" id="{55E4D84A-E02F-46E1-BDF3-849A67DC25C4}"/>
              </a:ext>
            </a:extLst>
          </p:cNvPr>
          <p:cNvSpPr txBox="1">
            <a:spLocks/>
          </p:cNvSpPr>
          <p:nvPr/>
        </p:nvSpPr>
        <p:spPr>
          <a:xfrm>
            <a:off x="2971718" y="3982793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28" name="Google Shape;63;p16">
            <a:extLst>
              <a:ext uri="{FF2B5EF4-FFF2-40B4-BE49-F238E27FC236}">
                <a16:creationId xmlns:a16="http://schemas.microsoft.com/office/drawing/2014/main" id="{04669CFE-4FE4-4E06-9479-191E37F4B94A}"/>
              </a:ext>
            </a:extLst>
          </p:cNvPr>
          <p:cNvSpPr txBox="1">
            <a:spLocks/>
          </p:cNvSpPr>
          <p:nvPr/>
        </p:nvSpPr>
        <p:spPr>
          <a:xfrm>
            <a:off x="2971718" y="5325336"/>
            <a:ext cx="8847364" cy="12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rgbClr val="19191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 lang="en-IN" sz="1867">
              <a:latin typeface="+mj-lt"/>
            </a:endParaRPr>
          </a:p>
        </p:txBody>
      </p:sp>
      <p:sp>
        <p:nvSpPr>
          <p:cNvPr id="17" name="Google Shape;16;p4">
            <a:extLst>
              <a:ext uri="{FF2B5EF4-FFF2-40B4-BE49-F238E27FC236}">
                <a16:creationId xmlns:a16="http://schemas.microsoft.com/office/drawing/2014/main" id="{63098924-520B-4CE2-9941-5E330886C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8960565"/>
      </p:ext>
    </p:extLst>
  </p:cSld>
  <p:clrMapOvr>
    <a:masterClrMapping/>
  </p:clrMapOvr>
  <p:hf sldNum="0" hdr="0" ftr="0" dt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;p4">
            <a:extLst>
              <a:ext uri="{FF2B5EF4-FFF2-40B4-BE49-F238E27FC236}">
                <a16:creationId xmlns:a16="http://schemas.microsoft.com/office/drawing/2014/main" id="{3D8BC26C-CE8C-4265-A5B3-23E2F3E99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8113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02898FFB-837C-4140-81A7-DA8E7F882F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7;p4">
            <a:extLst>
              <a:ext uri="{FF2B5EF4-FFF2-40B4-BE49-F238E27FC236}">
                <a16:creationId xmlns:a16="http://schemas.microsoft.com/office/drawing/2014/main" id="{CC69F3B8-69B4-40AA-A2E1-0EA5C6EA978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586996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Google Shape;17;p4">
            <a:extLst>
              <a:ext uri="{FF2B5EF4-FFF2-40B4-BE49-F238E27FC236}">
                <a16:creationId xmlns:a16="http://schemas.microsoft.com/office/drawing/2014/main" id="{FF1CB2DF-242D-4606-BE0F-29488FEC44A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541567" y="2223247"/>
            <a:ext cx="3377392" cy="38428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4C9A"/>
              </a:buClr>
              <a:buSzPts val="1200"/>
              <a:buFont typeface="+mj-lt"/>
              <a:buAutoNum type="alphaLcParenR"/>
              <a:defRPr sz="1867">
                <a:solidFill>
                  <a:srgbClr val="191919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E3048CCD-807C-4238-85EB-46B7642B651B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558113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BB4C7C1-F273-4587-83B6-72525BE21AF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4586996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17;p4">
            <a:extLst>
              <a:ext uri="{FF2B5EF4-FFF2-40B4-BE49-F238E27FC236}">
                <a16:creationId xmlns:a16="http://schemas.microsoft.com/office/drawing/2014/main" id="{A748A1C3-6A11-4E68-8536-F926600BD4AF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8541567" y="1407459"/>
            <a:ext cx="3377392" cy="6992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0319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400" b="1">
                <a:solidFill>
                  <a:srgbClr val="134C9A"/>
                </a:solidFill>
                <a:latin typeface="+mj-lt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544139"/>
      </p:ext>
    </p:extLst>
  </p:cSld>
  <p:clrMapOvr>
    <a:masterClrMapping/>
  </p:clrMapOvr>
  <p:hf sldNum="0" hdr="0" ftr="0" dt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45106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53602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80555253"/>
      </p:ext>
    </p:extLst>
  </p:cSld>
  <p:clrMapOvr>
    <a:masterClrMapping/>
  </p:clrMapOvr>
  <p:hf sldNum="0" hdr="0" ftr="0" dt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3;p16">
            <a:extLst>
              <a:ext uri="{FF2B5EF4-FFF2-40B4-BE49-F238E27FC236}">
                <a16:creationId xmlns:a16="http://schemas.microsoft.com/office/drawing/2014/main" id="{B6945F6F-6403-4B8F-B402-3005D19FF2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3602" y="1400932"/>
            <a:ext cx="7373853" cy="48448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91919"/>
                </a:solidFill>
                <a:latin typeface="+mj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B75E1B6-00E5-4591-A26C-D7CDFAB3205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56860" y="1400932"/>
            <a:ext cx="3722565" cy="48448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3" name="Google Shape;16;p4">
            <a:extLst>
              <a:ext uri="{FF2B5EF4-FFF2-40B4-BE49-F238E27FC236}">
                <a16:creationId xmlns:a16="http://schemas.microsoft.com/office/drawing/2014/main" id="{79DD402F-792B-4877-BFEF-BCFD7E962D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2604658"/>
      </p:ext>
    </p:extLst>
  </p:cSld>
  <p:clrMapOvr>
    <a:masterClrMapping/>
  </p:clrMapOvr>
  <p:hf sldNum="0" hdr="0" ftr="0" dt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5752317A-C0DA-4FBD-BB48-A33F7BB7A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E2739-D2B5-422D-A881-556C3A40989A}"/>
              </a:ext>
            </a:extLst>
          </p:cNvPr>
          <p:cNvSpPr txBox="1">
            <a:spLocks/>
          </p:cNvSpPr>
          <p:nvPr/>
        </p:nvSpPr>
        <p:spPr>
          <a:xfrm>
            <a:off x="555838" y="1296255"/>
            <a:ext cx="3932767" cy="10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200" b="1" i="0" u="none" strike="noStrike" cap="non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400">
                <a:solidFill>
                  <a:srgbClr val="134C9A"/>
                </a:solidFill>
                <a:latin typeface="+mj-lt"/>
              </a:rPr>
              <a:t>Click to edit Master title style</a:t>
            </a:r>
            <a:endParaRPr lang="en-IN" sz="2400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89323D4-813B-4995-B1B2-3E2DA3D80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237" y="1354243"/>
            <a:ext cx="7019721" cy="5157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1BDDF1-7EA0-490D-840E-FC6F6352D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838" y="2707640"/>
            <a:ext cx="3932767" cy="381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191919"/>
                </a:solidFill>
                <a:latin typeface="+mj-lt"/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952695"/>
      </p:ext>
    </p:extLst>
  </p:cSld>
  <p:clrMapOvr>
    <a:masterClrMapping/>
  </p:clrMapOvr>
  <p:hf sldNum="0" hdr="0" ftr="0" dt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;p4">
            <a:extLst>
              <a:ext uri="{FF2B5EF4-FFF2-40B4-BE49-F238E27FC236}">
                <a16:creationId xmlns:a16="http://schemas.microsoft.com/office/drawing/2014/main" id="{15FFEE9D-5D29-42C1-92B3-91F3731F3D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Media Placeholder 15">
            <a:extLst>
              <a:ext uri="{FF2B5EF4-FFF2-40B4-BE49-F238E27FC236}">
                <a16:creationId xmlns:a16="http://schemas.microsoft.com/office/drawing/2014/main" id="{6FE262D7-19F1-430B-9B53-08CB1EFAA78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54567" y="1174751"/>
            <a:ext cx="11415184" cy="5325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673537"/>
      </p:ext>
    </p:extLst>
  </p:cSld>
  <p:clrMapOvr>
    <a:masterClrMapping/>
  </p:clrMapOvr>
  <p:hf sldNum="0" hdr="0" ft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sp>
        <p:nvSpPr>
          <p:cNvPr id="11" name="Google Shape;16;p4">
            <a:extLst>
              <a:ext uri="{FF2B5EF4-FFF2-40B4-BE49-F238E27FC236}">
                <a16:creationId xmlns:a16="http://schemas.microsoft.com/office/drawing/2014/main" id="{DC9DC5FB-672F-43A0-B5DF-42B4A9CB80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601" y="190187"/>
            <a:ext cx="8619428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solidFill>
                  <a:srgbClr val="134C9A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6607E0C-5AAD-5BC3-54CB-2D5CC8FA93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45219"/>
      </p:ext>
    </p:extLst>
  </p:cSld>
  <p:clrMapOvr>
    <a:masterClrMapping/>
  </p:clrMapOvr>
  <p:hf sldNum="0" hdr="0" ftr="0" dt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8481"/>
      </p:ext>
    </p:extLst>
  </p:cSld>
  <p:clrMapOvr>
    <a:masterClrMapping/>
  </p:clrMapOvr>
  <p:hf sldNum="0"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0DE530A-03FF-42B0-8786-D1313679BA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01922"/>
      </p:ext>
    </p:extLst>
  </p:cSld>
  <p:clrMapOvr>
    <a:masterClrMapping/>
  </p:clrMapOvr>
  <p:hf sldNum="0" hdr="0" ftr="0" dt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87E264C-052B-40BC-A62F-AB77672FB5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95207"/>
      </p:ext>
    </p:extLst>
  </p:cSld>
  <p:clrMapOvr>
    <a:masterClrMapping/>
  </p:clrMapOvr>
  <p:hf sldNum="0" hdr="0" ftr="0" dt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lide divider - 1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A447044-9D09-4F70-9231-A108CD61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88400" y="0"/>
            <a:ext cx="3403600" cy="2616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6A0ADC4-6640-4781-8D98-7F41F6798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4241800"/>
            <a:ext cx="34036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81276"/>
      </p:ext>
    </p:extLst>
  </p:cSld>
  <p:clrMapOvr>
    <a:masterClrMapping/>
  </p:clrMapOvr>
  <p:hf sldNum="0" hdr="0" ftr="0" dt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414823302"/>
      </p:ext>
    </p:extLst>
  </p:cSld>
  <p:clrMapOvr>
    <a:masterClrMapping/>
  </p:clrMapOvr>
  <p:hf sldNum="0" hdr="0" ftr="0" dt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285053434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D396D0-3205-49B3-887F-D41522D8F252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10679"/>
      </p:ext>
    </p:extLst>
  </p:cSld>
  <p:clrMapOvr>
    <a:masterClrMapping/>
  </p:clrMapOvr>
  <p:hf sldNum="0" hdr="0" ftr="0" dt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;p4">
            <a:extLst>
              <a:ext uri="{FF2B5EF4-FFF2-40B4-BE49-F238E27FC236}">
                <a16:creationId xmlns:a16="http://schemas.microsoft.com/office/drawing/2014/main" id="{E17C1DC7-7EB0-40D5-940D-3898A84FB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3568" y="3047200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BCD1CD31-9C20-4DA2-A636-C79C9FD34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112" y="196807"/>
            <a:ext cx="10922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37999"/>
      </p:ext>
    </p:extLst>
  </p:cSld>
  <p:clrMapOvr>
    <a:masterClrMapping/>
  </p:clrMapOvr>
  <p:hf sldNum="0" hdr="0" ftr="0" dt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lide divider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331377263"/>
      </p:ext>
    </p:extLst>
  </p:cSld>
  <p:clrMapOvr>
    <a:masterClrMapping/>
  </p:clrMapOvr>
  <p:hf sldNum="0" hdr="0" ftr="0" dt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11427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72947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52423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 userDrawn="1">
  <p:cSld name="Title and Content 2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29653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EBDC-87DB-4A63-B5F6-4D83FFA23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CA242-8E2C-420E-B557-9D6C10043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E2742-C730-4972-8ED5-8BF6D6B6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67742" y="6310312"/>
            <a:ext cx="2743200" cy="365125"/>
          </a:xfrm>
        </p:spPr>
        <p:txBody>
          <a:bodyPr/>
          <a:lstStyle/>
          <a:p>
            <a:fld id="{11F2C386-B933-4321-B50C-372D154C2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2457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5CA21A3-78B2-45DC-8D26-E033A58B0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1603" y="257472"/>
            <a:ext cx="4950397" cy="6600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CBFE0D-D2B1-4005-ACB1-67A8AA630FE1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04EB70-9236-405E-9EA1-9541396C5EC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B8ACA3-6835-4597-AE01-44CC629D12AC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8F0BC95-B298-44B7-A344-B03B54A5B7E4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4AD8F-F447-44C1-929F-7F8D86DE604D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409BA2-46C8-442D-8473-67BD3A29D56C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C5B4EEFB-C184-F774-18BC-84B5E4FAFE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566" y="190187"/>
            <a:ext cx="8064863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 b="1">
                <a:ln>
                  <a:noFill/>
                </a:ln>
                <a:solidFill>
                  <a:srgbClr val="134C9A"/>
                </a:solidFill>
                <a:effectLst/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558C052-F2A2-F456-4629-B4CBDC97C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527" b="25019"/>
          <a:stretch/>
        </p:blipFill>
        <p:spPr>
          <a:xfrm>
            <a:off x="0" y="4778512"/>
            <a:ext cx="2795240" cy="207948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6855488-BFE5-C15A-FFAE-109BBD0278EE}"/>
              </a:ext>
            </a:extLst>
          </p:cNvPr>
          <p:cNvGrpSpPr/>
          <p:nvPr userDrawn="1"/>
        </p:nvGrpSpPr>
        <p:grpSpPr>
          <a:xfrm>
            <a:off x="9105485" y="216997"/>
            <a:ext cx="2877250" cy="682151"/>
            <a:chOff x="9105485" y="216997"/>
            <a:chExt cx="2877250" cy="682151"/>
          </a:xfrm>
          <a:solidFill>
            <a:srgbClr val="000000">
              <a:alpha val="0"/>
            </a:srgbClr>
          </a:solidFill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08704A5-8921-4160-2A78-9E110F381E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105485" y="224799"/>
              <a:ext cx="1092200" cy="64770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C4C7A85-8D1D-D0AC-C582-AF2FB4DEA3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553327" y="224799"/>
              <a:ext cx="1429408" cy="6477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A34A370-CF3B-6337-B8DD-B96A86E82FAC}"/>
                </a:ext>
              </a:extLst>
            </p:cNvPr>
            <p:cNvSpPr/>
            <p:nvPr userDrawn="1"/>
          </p:nvSpPr>
          <p:spPr>
            <a:xfrm>
              <a:off x="10379013" y="216997"/>
              <a:ext cx="21328" cy="6821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F6F65D-A570-318A-5DC5-E8F4FA993A4A}"/>
              </a:ext>
            </a:extLst>
          </p:cNvPr>
          <p:cNvGrpSpPr/>
          <p:nvPr userDrawn="1"/>
        </p:nvGrpSpPr>
        <p:grpSpPr>
          <a:xfrm>
            <a:off x="9702180" y="216997"/>
            <a:ext cx="2284104" cy="866775"/>
            <a:chOff x="9702180" y="216997"/>
            <a:chExt cx="2284104" cy="86677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A6BC668-E97D-DA56-99BD-9E284A5FA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02180" y="224799"/>
              <a:ext cx="1092200" cy="64770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EDC72C-B7DB-DA24-3A33-DCE34C339992}"/>
                </a:ext>
              </a:extLst>
            </p:cNvPr>
            <p:cNvSpPr/>
            <p:nvPr userDrawn="1"/>
          </p:nvSpPr>
          <p:spPr>
            <a:xfrm>
              <a:off x="10975708" y="216997"/>
              <a:ext cx="21328" cy="682151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6F36AB58-FDB3-7B4A-6F63-D2D29A44ED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224284" y="216997"/>
              <a:ext cx="762000" cy="866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3788862"/>
      </p:ext>
    </p:extLst>
  </p:cSld>
  <p:clrMapOvr>
    <a:masterClrMapping/>
  </p:clrMapOvr>
  <p:hf sldNum="0" hdr="0" ftr="0" dt="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Custom Layout"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A871971-CC27-48DC-B20B-278AAF0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5800" y="2312260"/>
            <a:ext cx="2420535" cy="1435433"/>
          </a:xfrm>
          <a:prstGeom prst="rect">
            <a:avLst/>
          </a:prstGeom>
        </p:spPr>
      </p:pic>
      <p:sp>
        <p:nvSpPr>
          <p:cNvPr id="23" name="Google Shape;39;p11">
            <a:extLst>
              <a:ext uri="{FF2B5EF4-FFF2-40B4-BE49-F238E27FC236}">
                <a16:creationId xmlns:a16="http://schemas.microsoft.com/office/drawing/2014/main" id="{571B9B4D-9BB7-4CC1-A7BF-90DF95138AC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1267" y="4100467"/>
            <a:ext cx="5949600" cy="55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A7B0DE-7115-4C9D-ABF4-400B5239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1134637"/>
            <a:ext cx="1968500" cy="5461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5E69975-75E3-419E-B54D-042E6F71B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23441" y="1134637"/>
            <a:ext cx="1968500" cy="5461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12CB21B-7122-4C96-AA5D-41427A929D19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1BE635-8672-4940-A77A-0678A01096FB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2D93E9-1E3E-4487-8D26-49358504B1F3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21A345-73EE-4DB2-8140-9E5B5A269516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AD8A491-E4A3-40EF-A656-D54B598297BE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3604901198"/>
      </p:ext>
    </p:extLst>
  </p:cSld>
  <p:clrMapOvr>
    <a:masterClrMapping/>
  </p:clrMapOvr>
  <p:hf sldNum="0" hdr="0" ftr="0" dt="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2"/>
          <p:cNvSpPr txBox="1">
            <a:spLocks noGrp="1"/>
          </p:cNvSpPr>
          <p:nvPr>
            <p:ph type="title"/>
          </p:nvPr>
        </p:nvSpPr>
        <p:spPr>
          <a:xfrm>
            <a:off x="1593850" y="907694"/>
            <a:ext cx="20808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2"/>
          <p:cNvSpPr txBox="1">
            <a:spLocks noGrp="1"/>
          </p:cNvSpPr>
          <p:nvPr>
            <p:ph type="body" idx="1"/>
          </p:nvPr>
        </p:nvSpPr>
        <p:spPr>
          <a:xfrm>
            <a:off x="2025650" y="3029864"/>
            <a:ext cx="90810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5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98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image" Target="../media/image1.png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image" Target="../media/image2.svg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theme" Target="../theme/theme1.xml"/><Relationship Id="rId9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image" Target="../media/image6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08.xml"/><Relationship Id="rId42" Type="http://schemas.openxmlformats.org/officeDocument/2006/relationships/slideLayout" Target="../slideLayouts/slideLayout129.xml"/><Relationship Id="rId47" Type="http://schemas.openxmlformats.org/officeDocument/2006/relationships/slideLayout" Target="../slideLayouts/slideLayout134.xml"/><Relationship Id="rId63" Type="http://schemas.openxmlformats.org/officeDocument/2006/relationships/slideLayout" Target="../slideLayouts/slideLayout150.xml"/><Relationship Id="rId68" Type="http://schemas.openxmlformats.org/officeDocument/2006/relationships/slideLayout" Target="../slideLayouts/slideLayout155.xml"/><Relationship Id="rId84" Type="http://schemas.openxmlformats.org/officeDocument/2006/relationships/slideLayout" Target="../slideLayouts/slideLayout171.xml"/><Relationship Id="rId89" Type="http://schemas.openxmlformats.org/officeDocument/2006/relationships/image" Target="../media/image1.png"/><Relationship Id="rId1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19.xml"/><Relationship Id="rId37" Type="http://schemas.openxmlformats.org/officeDocument/2006/relationships/slideLayout" Target="../slideLayouts/slideLayout124.xml"/><Relationship Id="rId53" Type="http://schemas.openxmlformats.org/officeDocument/2006/relationships/slideLayout" Target="../slideLayouts/slideLayout140.xml"/><Relationship Id="rId58" Type="http://schemas.openxmlformats.org/officeDocument/2006/relationships/slideLayout" Target="../slideLayouts/slideLayout145.xml"/><Relationship Id="rId74" Type="http://schemas.openxmlformats.org/officeDocument/2006/relationships/slideLayout" Target="../slideLayouts/slideLayout161.xml"/><Relationship Id="rId79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92.xml"/><Relationship Id="rId90" Type="http://schemas.openxmlformats.org/officeDocument/2006/relationships/image" Target="../media/image2.svg"/><Relationship Id="rId22" Type="http://schemas.openxmlformats.org/officeDocument/2006/relationships/slideLayout" Target="../slideLayouts/slideLayout109.xml"/><Relationship Id="rId27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30.xml"/><Relationship Id="rId48" Type="http://schemas.openxmlformats.org/officeDocument/2006/relationships/slideLayout" Target="../slideLayouts/slideLayout135.xml"/><Relationship Id="rId64" Type="http://schemas.openxmlformats.org/officeDocument/2006/relationships/slideLayout" Target="../slideLayouts/slideLayout151.xml"/><Relationship Id="rId69" Type="http://schemas.openxmlformats.org/officeDocument/2006/relationships/slideLayout" Target="../slideLayouts/slideLayout156.xml"/><Relationship Id="rId8" Type="http://schemas.openxmlformats.org/officeDocument/2006/relationships/slideLayout" Target="../slideLayouts/slideLayout95.xml"/><Relationship Id="rId51" Type="http://schemas.openxmlformats.org/officeDocument/2006/relationships/slideLayout" Target="../slideLayouts/slideLayout138.xml"/><Relationship Id="rId72" Type="http://schemas.openxmlformats.org/officeDocument/2006/relationships/slideLayout" Target="../slideLayouts/slideLayout159.xml"/><Relationship Id="rId80" Type="http://schemas.openxmlformats.org/officeDocument/2006/relationships/slideLayout" Target="../slideLayouts/slideLayout167.xml"/><Relationship Id="rId85" Type="http://schemas.openxmlformats.org/officeDocument/2006/relationships/slideLayout" Target="../slideLayouts/slideLayout172.xml"/><Relationship Id="rId93" Type="http://schemas.openxmlformats.org/officeDocument/2006/relationships/image" Target="../media/image5.png"/><Relationship Id="rId3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33" Type="http://schemas.openxmlformats.org/officeDocument/2006/relationships/slideLayout" Target="../slideLayouts/slideLayout120.xml"/><Relationship Id="rId38" Type="http://schemas.openxmlformats.org/officeDocument/2006/relationships/slideLayout" Target="../slideLayouts/slideLayout125.xml"/><Relationship Id="rId46" Type="http://schemas.openxmlformats.org/officeDocument/2006/relationships/slideLayout" Target="../slideLayouts/slideLayout133.xml"/><Relationship Id="rId59" Type="http://schemas.openxmlformats.org/officeDocument/2006/relationships/slideLayout" Target="../slideLayouts/slideLayout146.xml"/><Relationship Id="rId67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07.xml"/><Relationship Id="rId41" Type="http://schemas.openxmlformats.org/officeDocument/2006/relationships/slideLayout" Target="../slideLayouts/slideLayout128.xml"/><Relationship Id="rId54" Type="http://schemas.openxmlformats.org/officeDocument/2006/relationships/slideLayout" Target="../slideLayouts/slideLayout141.xml"/><Relationship Id="rId62" Type="http://schemas.openxmlformats.org/officeDocument/2006/relationships/slideLayout" Target="../slideLayouts/slideLayout149.xml"/><Relationship Id="rId70" Type="http://schemas.openxmlformats.org/officeDocument/2006/relationships/slideLayout" Target="../slideLayouts/slideLayout157.xml"/><Relationship Id="rId75" Type="http://schemas.openxmlformats.org/officeDocument/2006/relationships/slideLayout" Target="../slideLayouts/slideLayout162.xml"/><Relationship Id="rId83" Type="http://schemas.openxmlformats.org/officeDocument/2006/relationships/slideLayout" Target="../slideLayouts/slideLayout170.xml"/><Relationship Id="rId88" Type="http://schemas.openxmlformats.org/officeDocument/2006/relationships/theme" Target="../theme/theme2.xml"/><Relationship Id="rId91" Type="http://schemas.openxmlformats.org/officeDocument/2006/relationships/image" Target="../media/image3.pn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slideLayout" Target="../slideLayouts/slideLayout115.xml"/><Relationship Id="rId36" Type="http://schemas.openxmlformats.org/officeDocument/2006/relationships/slideLayout" Target="../slideLayouts/slideLayout123.xml"/><Relationship Id="rId49" Type="http://schemas.openxmlformats.org/officeDocument/2006/relationships/slideLayout" Target="../slideLayouts/slideLayout136.xml"/><Relationship Id="rId57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97.xml"/><Relationship Id="rId31" Type="http://schemas.openxmlformats.org/officeDocument/2006/relationships/slideLayout" Target="../slideLayouts/slideLayout118.xml"/><Relationship Id="rId44" Type="http://schemas.openxmlformats.org/officeDocument/2006/relationships/slideLayout" Target="../slideLayouts/slideLayout131.xml"/><Relationship Id="rId52" Type="http://schemas.openxmlformats.org/officeDocument/2006/relationships/slideLayout" Target="../slideLayouts/slideLayout139.xml"/><Relationship Id="rId60" Type="http://schemas.openxmlformats.org/officeDocument/2006/relationships/slideLayout" Target="../slideLayouts/slideLayout147.xml"/><Relationship Id="rId65" Type="http://schemas.openxmlformats.org/officeDocument/2006/relationships/slideLayout" Target="../slideLayouts/slideLayout152.xml"/><Relationship Id="rId73" Type="http://schemas.openxmlformats.org/officeDocument/2006/relationships/slideLayout" Target="../slideLayouts/slideLayout160.xml"/><Relationship Id="rId78" Type="http://schemas.openxmlformats.org/officeDocument/2006/relationships/slideLayout" Target="../slideLayouts/slideLayout165.xml"/><Relationship Id="rId81" Type="http://schemas.openxmlformats.org/officeDocument/2006/relationships/slideLayout" Target="../slideLayouts/slideLayout168.xml"/><Relationship Id="rId86" Type="http://schemas.openxmlformats.org/officeDocument/2006/relationships/slideLayout" Target="../slideLayouts/slideLayout173.xml"/><Relationship Id="rId94" Type="http://schemas.openxmlformats.org/officeDocument/2006/relationships/image" Target="../media/image6.svg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26.xml"/><Relationship Id="rId34" Type="http://schemas.openxmlformats.org/officeDocument/2006/relationships/slideLayout" Target="../slideLayouts/slideLayout121.xml"/><Relationship Id="rId50" Type="http://schemas.openxmlformats.org/officeDocument/2006/relationships/slideLayout" Target="../slideLayouts/slideLayout137.xml"/><Relationship Id="rId55" Type="http://schemas.openxmlformats.org/officeDocument/2006/relationships/slideLayout" Target="../slideLayouts/slideLayout142.xml"/><Relationship Id="rId7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94.xml"/><Relationship Id="rId71" Type="http://schemas.openxmlformats.org/officeDocument/2006/relationships/slideLayout" Target="../slideLayouts/slideLayout158.xml"/><Relationship Id="rId92" Type="http://schemas.openxmlformats.org/officeDocument/2006/relationships/image" Target="../media/image4.svg"/><Relationship Id="rId2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27.xml"/><Relationship Id="rId45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53.xml"/><Relationship Id="rId87" Type="http://schemas.openxmlformats.org/officeDocument/2006/relationships/slideLayout" Target="../slideLayouts/slideLayout174.xml"/><Relationship Id="rId61" Type="http://schemas.openxmlformats.org/officeDocument/2006/relationships/slideLayout" Target="../slideLayouts/slideLayout148.xml"/><Relationship Id="rId82" Type="http://schemas.openxmlformats.org/officeDocument/2006/relationships/slideLayout" Target="../slideLayouts/slideLayout169.xml"/><Relationship Id="rId1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17.xml"/><Relationship Id="rId35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43.xml"/><Relationship Id="rId77" Type="http://schemas.openxmlformats.org/officeDocument/2006/relationships/slideLayout" Target="../slideLayouts/slideLayout16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26" Type="http://schemas.openxmlformats.org/officeDocument/2006/relationships/slideLayout" Target="../slideLayouts/slideLayout200.xml"/><Relationship Id="rId39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195.xml"/><Relationship Id="rId34" Type="http://schemas.openxmlformats.org/officeDocument/2006/relationships/slideLayout" Target="../slideLayouts/slideLayout208.xml"/><Relationship Id="rId42" Type="http://schemas.openxmlformats.org/officeDocument/2006/relationships/slideLayout" Target="../slideLayouts/slideLayout216.xml"/><Relationship Id="rId47" Type="http://schemas.openxmlformats.org/officeDocument/2006/relationships/image" Target="../media/image1.png"/><Relationship Id="rId50" Type="http://schemas.openxmlformats.org/officeDocument/2006/relationships/image" Target="../media/image16.svg"/><Relationship Id="rId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9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185.xml"/><Relationship Id="rId24" Type="http://schemas.openxmlformats.org/officeDocument/2006/relationships/slideLayout" Target="../slideLayouts/slideLayout198.xml"/><Relationship Id="rId32" Type="http://schemas.openxmlformats.org/officeDocument/2006/relationships/slideLayout" Target="../slideLayouts/slideLayout206.xml"/><Relationship Id="rId37" Type="http://schemas.openxmlformats.org/officeDocument/2006/relationships/slideLayout" Target="../slideLayouts/slideLayout211.xml"/><Relationship Id="rId40" Type="http://schemas.openxmlformats.org/officeDocument/2006/relationships/slideLayout" Target="../slideLayouts/slideLayout214.xml"/><Relationship Id="rId45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slideLayout" Target="../slideLayouts/slideLayout197.xml"/><Relationship Id="rId28" Type="http://schemas.openxmlformats.org/officeDocument/2006/relationships/slideLayout" Target="../slideLayouts/slideLayout202.xml"/><Relationship Id="rId36" Type="http://schemas.openxmlformats.org/officeDocument/2006/relationships/slideLayout" Target="../slideLayouts/slideLayout210.xml"/><Relationship Id="rId49" Type="http://schemas.openxmlformats.org/officeDocument/2006/relationships/image" Target="../media/image3.png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31" Type="http://schemas.openxmlformats.org/officeDocument/2006/relationships/slideLayout" Target="../slideLayouts/slideLayout205.xml"/><Relationship Id="rId44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Relationship Id="rId27" Type="http://schemas.openxmlformats.org/officeDocument/2006/relationships/slideLayout" Target="../slideLayouts/slideLayout201.xml"/><Relationship Id="rId30" Type="http://schemas.openxmlformats.org/officeDocument/2006/relationships/slideLayout" Target="../slideLayouts/slideLayout204.xml"/><Relationship Id="rId35" Type="http://schemas.openxmlformats.org/officeDocument/2006/relationships/slideLayout" Target="../slideLayouts/slideLayout209.xml"/><Relationship Id="rId43" Type="http://schemas.openxmlformats.org/officeDocument/2006/relationships/slideLayout" Target="../slideLayouts/slideLayout217.xml"/><Relationship Id="rId48" Type="http://schemas.openxmlformats.org/officeDocument/2006/relationships/image" Target="../media/image15.svg"/><Relationship Id="rId8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5" Type="http://schemas.openxmlformats.org/officeDocument/2006/relationships/slideLayout" Target="../slideLayouts/slideLayout199.xml"/><Relationship Id="rId33" Type="http://schemas.openxmlformats.org/officeDocument/2006/relationships/slideLayout" Target="../slideLayouts/slideLayout207.xml"/><Relationship Id="rId38" Type="http://schemas.openxmlformats.org/officeDocument/2006/relationships/slideLayout" Target="../slideLayouts/slideLayout212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194.xml"/><Relationship Id="rId41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6D0391E-D073-4833-877A-DC76E16DA07E}"/>
              </a:ext>
            </a:extLst>
          </p:cNvPr>
          <p:cNvPicPr>
            <a:picLocks noChangeAspect="1"/>
          </p:cNvPicPr>
          <p:nvPr/>
        </p:nvPicPr>
        <p:blipFill rotWithShape="1"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rcRect l="22527" b="25019"/>
          <a:stretch/>
        </p:blipFill>
        <p:spPr>
          <a:xfrm rot="10800000">
            <a:off x="9396760" y="-1"/>
            <a:ext cx="2795240" cy="20794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D628A14-1DB5-4076-8DDB-CF344B8C4296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-1" y="4084658"/>
            <a:ext cx="3608039" cy="27733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547B83F-37FC-4EDB-A292-5EF905126C3D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5F925C-BFCC-4451-9431-3EC42D92CF0B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B52CBC-3704-4B33-9D8B-EAAF2927367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7EEDE93-7730-4877-BD3B-2C6DA2DD64AE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AEEA5F-0B4F-4A53-AB39-FFC39FB8DCFA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8A65B4-E345-453B-AAFA-B3DA728DB7B5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DA7EDCC-9BFB-4C05-9BCC-1CF38DD1A483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79480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735" r:id="rId2"/>
    <p:sldLayoutId id="2147483673" r:id="rId3"/>
    <p:sldLayoutId id="2147483961" r:id="rId4"/>
    <p:sldLayoutId id="2147483916" r:id="rId5"/>
    <p:sldLayoutId id="2147483918" r:id="rId6"/>
    <p:sldLayoutId id="2147483902" r:id="rId7"/>
    <p:sldLayoutId id="2147483903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  <p:sldLayoutId id="2147484913" r:id="rId18"/>
    <p:sldLayoutId id="2147483785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31" r:id="rId31"/>
    <p:sldLayoutId id="2147483732" r:id="rId32"/>
    <p:sldLayoutId id="2147483733" r:id="rId33"/>
    <p:sldLayoutId id="2147483736" r:id="rId34"/>
    <p:sldLayoutId id="2147483744" r:id="rId35"/>
    <p:sldLayoutId id="2147483930" r:id="rId36"/>
    <p:sldLayoutId id="2147483931" r:id="rId37"/>
    <p:sldLayoutId id="2147483932" r:id="rId38"/>
    <p:sldLayoutId id="2147483933" r:id="rId39"/>
    <p:sldLayoutId id="2147483934" r:id="rId40"/>
    <p:sldLayoutId id="2147483935" r:id="rId41"/>
    <p:sldLayoutId id="2147483936" r:id="rId42"/>
    <p:sldLayoutId id="2147483937" r:id="rId43"/>
    <p:sldLayoutId id="2147483906" r:id="rId44"/>
    <p:sldLayoutId id="2147483958" r:id="rId45"/>
    <p:sldLayoutId id="2147483907" r:id="rId46"/>
    <p:sldLayoutId id="2147483908" r:id="rId47"/>
    <p:sldLayoutId id="2147483737" r:id="rId48"/>
    <p:sldLayoutId id="2147483738" r:id="rId49"/>
    <p:sldLayoutId id="2147483739" r:id="rId50"/>
    <p:sldLayoutId id="2147483740" r:id="rId51"/>
    <p:sldLayoutId id="2147483741" r:id="rId52"/>
    <p:sldLayoutId id="2147483718" r:id="rId53"/>
    <p:sldLayoutId id="2147483719" r:id="rId54"/>
    <p:sldLayoutId id="2147483720" r:id="rId55"/>
    <p:sldLayoutId id="2147483721" r:id="rId56"/>
    <p:sldLayoutId id="2147484914" r:id="rId57"/>
    <p:sldLayoutId id="2147484915" r:id="rId58"/>
    <p:sldLayoutId id="2147483722" r:id="rId59"/>
    <p:sldLayoutId id="2147483723" r:id="rId60"/>
    <p:sldLayoutId id="2147483685" r:id="rId61"/>
    <p:sldLayoutId id="2147484060" r:id="rId62"/>
    <p:sldLayoutId id="2147483724" r:id="rId63"/>
    <p:sldLayoutId id="2147483725" r:id="rId64"/>
    <p:sldLayoutId id="2147483959" r:id="rId65"/>
    <p:sldLayoutId id="2147483910" r:id="rId66"/>
    <p:sldLayoutId id="2147483911" r:id="rId67"/>
    <p:sldLayoutId id="2147483726" r:id="rId68"/>
    <p:sldLayoutId id="2147483688" r:id="rId69"/>
    <p:sldLayoutId id="2147483727" r:id="rId70"/>
    <p:sldLayoutId id="2147484874" r:id="rId71"/>
    <p:sldLayoutId id="2147483728" r:id="rId72"/>
    <p:sldLayoutId id="2147483939" r:id="rId73"/>
    <p:sldLayoutId id="2147484875" r:id="rId74"/>
    <p:sldLayoutId id="2147483730" r:id="rId75"/>
    <p:sldLayoutId id="2147484876" r:id="rId76"/>
    <p:sldLayoutId id="2147484877" r:id="rId77"/>
    <p:sldLayoutId id="2147483913" r:id="rId78"/>
    <p:sldLayoutId id="2147483746" r:id="rId79"/>
    <p:sldLayoutId id="2147483956" r:id="rId80"/>
    <p:sldLayoutId id="2147484964" r:id="rId81"/>
    <p:sldLayoutId id="2147484916" r:id="rId82"/>
    <p:sldLayoutId id="2147484917" r:id="rId83"/>
    <p:sldLayoutId id="2147484918" r:id="rId84"/>
    <p:sldLayoutId id="2147484057" r:id="rId85"/>
    <p:sldLayoutId id="2147484059" r:id="rId86"/>
    <p:sldLayoutId id="2147484965" r:id="rId87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lt1"/>
        </a:buClr>
        <a:buSzPts val="3500"/>
        <a:buFont typeface="Lexend"/>
        <a:buNone/>
        <a:defRPr sz="3733" b="0" i="0" u="none" strike="noStrike" cap="none" dirty="0">
          <a:ln>
            <a:noFill/>
          </a:ln>
          <a:solidFill>
            <a:srgbClr val="134C9A"/>
          </a:solidFill>
          <a:effectLst/>
          <a:latin typeface="+mj-lt"/>
          <a:ea typeface="Lexend"/>
          <a:cs typeface="Arial"/>
          <a:sym typeface="Lexend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6D0391E-D073-4833-877A-DC76E16DA07E}"/>
              </a:ext>
            </a:extLst>
          </p:cNvPr>
          <p:cNvPicPr>
            <a:picLocks noChangeAspect="1"/>
          </p:cNvPicPr>
          <p:nvPr/>
        </p:nvPicPr>
        <p:blipFill rotWithShape="1"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rcRect l="22527" b="25019"/>
          <a:stretch/>
        </p:blipFill>
        <p:spPr>
          <a:xfrm rot="10800000">
            <a:off x="9396760" y="-1"/>
            <a:ext cx="2795240" cy="20794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D628A14-1DB5-4076-8DDB-CF344B8C4296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-1" y="4084658"/>
            <a:ext cx="3608039" cy="27733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547B83F-37FC-4EDB-A292-5EF905126C3D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10830112" y="224799"/>
            <a:ext cx="1092200" cy="6477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5F925C-BFCC-4451-9431-3EC42D92CF0B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B52CBC-3704-4B33-9D8B-EAAF2927367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7EEDE93-7730-4877-BD3B-2C6DA2DD64AE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AEEA5F-0B4F-4A53-AB39-FFC39FB8DCFA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8A65B4-E345-453B-AAFA-B3DA728DB7B5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DA7EDCC-9BFB-4C05-9BCC-1CF38DD1A483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79480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7" r:id="rId1"/>
    <p:sldLayoutId id="2147484010" r:id="rId2"/>
    <p:sldLayoutId id="2147484968" r:id="rId3"/>
    <p:sldLayoutId id="2147484969" r:id="rId4"/>
    <p:sldLayoutId id="2147484970" r:id="rId5"/>
    <p:sldLayoutId id="2147484971" r:id="rId6"/>
    <p:sldLayoutId id="2147484972" r:id="rId7"/>
    <p:sldLayoutId id="2147484973" r:id="rId8"/>
    <p:sldLayoutId id="2147484974" r:id="rId9"/>
    <p:sldLayoutId id="2147484975" r:id="rId10"/>
    <p:sldLayoutId id="2147484976" r:id="rId11"/>
    <p:sldLayoutId id="2147484977" r:id="rId12"/>
    <p:sldLayoutId id="2147484978" r:id="rId13"/>
    <p:sldLayoutId id="2147484979" r:id="rId14"/>
    <p:sldLayoutId id="2147484980" r:id="rId15"/>
    <p:sldLayoutId id="2147484981" r:id="rId16"/>
    <p:sldLayoutId id="2147484011" r:id="rId17"/>
    <p:sldLayoutId id="2147484982" r:id="rId18"/>
    <p:sldLayoutId id="2147484012" r:id="rId19"/>
    <p:sldLayoutId id="2147484013" r:id="rId20"/>
    <p:sldLayoutId id="2147484014" r:id="rId21"/>
    <p:sldLayoutId id="2147484015" r:id="rId22"/>
    <p:sldLayoutId id="2147484016" r:id="rId23"/>
    <p:sldLayoutId id="2147484017" r:id="rId24"/>
    <p:sldLayoutId id="2147484018" r:id="rId25"/>
    <p:sldLayoutId id="2147484019" r:id="rId26"/>
    <p:sldLayoutId id="2147484020" r:id="rId27"/>
    <p:sldLayoutId id="2147484021" r:id="rId28"/>
    <p:sldLayoutId id="2147484022" r:id="rId29"/>
    <p:sldLayoutId id="2147484023" r:id="rId30"/>
    <p:sldLayoutId id="2147484024" r:id="rId31"/>
    <p:sldLayoutId id="2147484025" r:id="rId32"/>
    <p:sldLayoutId id="2147484026" r:id="rId33"/>
    <p:sldLayoutId id="2147484027" r:id="rId34"/>
    <p:sldLayoutId id="2147484028" r:id="rId35"/>
    <p:sldLayoutId id="2147484983" r:id="rId36"/>
    <p:sldLayoutId id="2147484984" r:id="rId37"/>
    <p:sldLayoutId id="2147484985" r:id="rId38"/>
    <p:sldLayoutId id="2147484986" r:id="rId39"/>
    <p:sldLayoutId id="2147484987" r:id="rId40"/>
    <p:sldLayoutId id="2147484988" r:id="rId41"/>
    <p:sldLayoutId id="2147484989" r:id="rId42"/>
    <p:sldLayoutId id="2147484990" r:id="rId43"/>
    <p:sldLayoutId id="2147484991" r:id="rId44"/>
    <p:sldLayoutId id="2147484992" r:id="rId45"/>
    <p:sldLayoutId id="2147484993" r:id="rId46"/>
    <p:sldLayoutId id="2147484994" r:id="rId47"/>
    <p:sldLayoutId id="2147484030" r:id="rId48"/>
    <p:sldLayoutId id="2147484031" r:id="rId49"/>
    <p:sldLayoutId id="2147484032" r:id="rId50"/>
    <p:sldLayoutId id="2147484033" r:id="rId51"/>
    <p:sldLayoutId id="2147484034" r:id="rId52"/>
    <p:sldLayoutId id="2147484035" r:id="rId53"/>
    <p:sldLayoutId id="2147484036" r:id="rId54"/>
    <p:sldLayoutId id="2147484037" r:id="rId55"/>
    <p:sldLayoutId id="2147484038" r:id="rId56"/>
    <p:sldLayoutId id="2147484039" r:id="rId57"/>
    <p:sldLayoutId id="2147484040" r:id="rId58"/>
    <p:sldLayoutId id="2147484995" r:id="rId59"/>
    <p:sldLayoutId id="2147484041" r:id="rId60"/>
    <p:sldLayoutId id="2147484996" r:id="rId61"/>
    <p:sldLayoutId id="2147484997" r:id="rId62"/>
    <p:sldLayoutId id="2147484042" r:id="rId63"/>
    <p:sldLayoutId id="2147484043" r:id="rId64"/>
    <p:sldLayoutId id="2147484998" r:id="rId65"/>
    <p:sldLayoutId id="2147484999" r:id="rId66"/>
    <p:sldLayoutId id="2147485000" r:id="rId67"/>
    <p:sldLayoutId id="2147484044" r:id="rId68"/>
    <p:sldLayoutId id="2147484045" r:id="rId69"/>
    <p:sldLayoutId id="2147484046" r:id="rId70"/>
    <p:sldLayoutId id="2147485001" r:id="rId71"/>
    <p:sldLayoutId id="2147484047" r:id="rId72"/>
    <p:sldLayoutId id="2147485002" r:id="rId73"/>
    <p:sldLayoutId id="2147484048" r:id="rId74"/>
    <p:sldLayoutId id="2147484050" r:id="rId75"/>
    <p:sldLayoutId id="2147484051" r:id="rId76"/>
    <p:sldLayoutId id="2147484052" r:id="rId77"/>
    <p:sldLayoutId id="2147485003" r:id="rId78"/>
    <p:sldLayoutId id="2147485004" r:id="rId79"/>
    <p:sldLayoutId id="2147485005" r:id="rId80"/>
    <p:sldLayoutId id="2147485006" r:id="rId81"/>
    <p:sldLayoutId id="2147484053" r:id="rId82"/>
    <p:sldLayoutId id="2147484054" r:id="rId83"/>
    <p:sldLayoutId id="2147484055" r:id="rId84"/>
    <p:sldLayoutId id="2147484966" r:id="rId85"/>
    <p:sldLayoutId id="2147485007" r:id="rId86"/>
    <p:sldLayoutId id="2147484878" r:id="rId8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lt1"/>
        </a:buClr>
        <a:buSzPts val="3500"/>
        <a:buFont typeface="Lexend"/>
        <a:buNone/>
        <a:defRPr sz="3733" b="0" i="0" u="none" strike="noStrike" cap="none" dirty="0">
          <a:ln>
            <a:noFill/>
          </a:ln>
          <a:solidFill>
            <a:srgbClr val="134C9A"/>
          </a:solidFill>
          <a:effectLst/>
          <a:latin typeface="+mj-lt"/>
          <a:ea typeface="Lexend"/>
          <a:cs typeface="Arial"/>
          <a:sym typeface="Lexend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8">
            <a:alpha val="35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6D0391E-D073-4833-877A-DC76E16DA07E}"/>
              </a:ext>
            </a:extLst>
          </p:cNvPr>
          <p:cNvPicPr>
            <a:picLocks noChangeAspect="1"/>
          </p:cNvPicPr>
          <p:nvPr/>
        </p:nvPicPr>
        <p:blipFill rotWithShape="1"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22527" b="25019"/>
          <a:stretch/>
        </p:blipFill>
        <p:spPr>
          <a:xfrm rot="10800000">
            <a:off x="9396760" y="-1"/>
            <a:ext cx="2795240" cy="20794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D628A14-1DB5-4076-8DDB-CF344B8C429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-1" y="4084658"/>
            <a:ext cx="3608039" cy="27733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5F925C-BFCC-4451-9431-3EC42D92CF0B}"/>
              </a:ext>
            </a:extLst>
          </p:cNvPr>
          <p:cNvSpPr/>
          <p:nvPr/>
        </p:nvSpPr>
        <p:spPr>
          <a:xfrm>
            <a:off x="304801" y="0"/>
            <a:ext cx="111760" cy="975165"/>
          </a:xfrm>
          <a:prstGeom prst="rect">
            <a:avLst/>
          </a:prstGeom>
          <a:solidFill>
            <a:srgbClr val="13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67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B52CBC-3704-4B33-9D8B-EAAF29273675}"/>
              </a:ext>
            </a:extLst>
          </p:cNvPr>
          <p:cNvGrpSpPr/>
          <p:nvPr/>
        </p:nvGrpSpPr>
        <p:grpSpPr>
          <a:xfrm>
            <a:off x="10794380" y="6774181"/>
            <a:ext cx="1339987" cy="83820"/>
            <a:chOff x="8201876" y="5080635"/>
            <a:chExt cx="1004990" cy="628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7EEDE93-7730-4877-BD3B-2C6DA2DD64AE}"/>
                </a:ext>
              </a:extLst>
            </p:cNvPr>
            <p:cNvSpPr/>
            <p:nvPr userDrawn="1"/>
          </p:nvSpPr>
          <p:spPr>
            <a:xfrm>
              <a:off x="8984742" y="5080635"/>
              <a:ext cx="222124" cy="62865"/>
            </a:xfrm>
            <a:prstGeom prst="rect">
              <a:avLst/>
            </a:prstGeom>
            <a:solidFill>
              <a:srgbClr val="BC4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AEEA5F-0B4F-4A53-AB39-FFC39FB8DCFA}"/>
                </a:ext>
              </a:extLst>
            </p:cNvPr>
            <p:cNvSpPr/>
            <p:nvPr userDrawn="1"/>
          </p:nvSpPr>
          <p:spPr>
            <a:xfrm>
              <a:off x="8723993" y="5080635"/>
              <a:ext cx="222124" cy="62865"/>
            </a:xfrm>
            <a:prstGeom prst="rect">
              <a:avLst/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8A65B4-E345-453B-AAFA-B3DA728DB7B5}"/>
                </a:ext>
              </a:extLst>
            </p:cNvPr>
            <p:cNvSpPr/>
            <p:nvPr userDrawn="1"/>
          </p:nvSpPr>
          <p:spPr>
            <a:xfrm>
              <a:off x="8463244" y="5080635"/>
              <a:ext cx="222124" cy="62865"/>
            </a:xfrm>
            <a:prstGeom prst="rect">
              <a:avLst/>
            </a:prstGeom>
            <a:solidFill>
              <a:srgbClr val="195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DA7EDCC-9BFB-4C05-9BCC-1CF38DD1A483}"/>
                </a:ext>
              </a:extLst>
            </p:cNvPr>
            <p:cNvSpPr/>
            <p:nvPr userDrawn="1"/>
          </p:nvSpPr>
          <p:spPr>
            <a:xfrm>
              <a:off x="8201876" y="5080635"/>
              <a:ext cx="222124" cy="62865"/>
            </a:xfrm>
            <a:prstGeom prst="rect">
              <a:avLst/>
            </a:prstGeom>
            <a:solidFill>
              <a:srgbClr val="99E0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867"/>
            </a:p>
          </p:txBody>
        </p:sp>
      </p:grpSp>
    </p:spTree>
    <p:extLst>
      <p:ext uri="{BB962C8B-B14F-4D97-AF65-F5344CB8AC3E}">
        <p14:creationId xmlns:p14="http://schemas.microsoft.com/office/powerpoint/2010/main" val="79480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9" r:id="rId1"/>
    <p:sldLayoutId id="2147485010" r:id="rId2"/>
    <p:sldLayoutId id="2147485011" r:id="rId3"/>
    <p:sldLayoutId id="2147485012" r:id="rId4"/>
    <p:sldLayoutId id="2147485013" r:id="rId5"/>
    <p:sldLayoutId id="2147485014" r:id="rId6"/>
    <p:sldLayoutId id="2147485015" r:id="rId7"/>
    <p:sldLayoutId id="2147485016" r:id="rId8"/>
    <p:sldLayoutId id="2147485017" r:id="rId9"/>
    <p:sldLayoutId id="2147485018" r:id="rId10"/>
    <p:sldLayoutId id="2147485019" r:id="rId11"/>
    <p:sldLayoutId id="2147485020" r:id="rId12"/>
    <p:sldLayoutId id="2147485021" r:id="rId13"/>
    <p:sldLayoutId id="2147485022" r:id="rId14"/>
    <p:sldLayoutId id="2147485023" r:id="rId15"/>
    <p:sldLayoutId id="2147485024" r:id="rId16"/>
    <p:sldLayoutId id="2147485025" r:id="rId17"/>
    <p:sldLayoutId id="2147485026" r:id="rId18"/>
    <p:sldLayoutId id="2147485027" r:id="rId19"/>
    <p:sldLayoutId id="2147485028" r:id="rId20"/>
    <p:sldLayoutId id="2147485029" r:id="rId21"/>
    <p:sldLayoutId id="2147485030" r:id="rId22"/>
    <p:sldLayoutId id="2147485031" r:id="rId23"/>
    <p:sldLayoutId id="2147485032" r:id="rId24"/>
    <p:sldLayoutId id="2147485033" r:id="rId25"/>
    <p:sldLayoutId id="2147485034" r:id="rId26"/>
    <p:sldLayoutId id="2147485035" r:id="rId27"/>
    <p:sldLayoutId id="2147485036" r:id="rId28"/>
    <p:sldLayoutId id="2147485037" r:id="rId29"/>
    <p:sldLayoutId id="2147485038" r:id="rId30"/>
    <p:sldLayoutId id="2147485039" r:id="rId31"/>
    <p:sldLayoutId id="2147485040" r:id="rId32"/>
    <p:sldLayoutId id="2147485041" r:id="rId33"/>
    <p:sldLayoutId id="2147485042" r:id="rId34"/>
    <p:sldLayoutId id="2147485043" r:id="rId35"/>
    <p:sldLayoutId id="2147483745" r:id="rId36"/>
    <p:sldLayoutId id="2147485044" r:id="rId37"/>
    <p:sldLayoutId id="2147483729" r:id="rId38"/>
    <p:sldLayoutId id="2147485045" r:id="rId39"/>
    <p:sldLayoutId id="2147483742" r:id="rId40"/>
    <p:sldLayoutId id="2147483743" r:id="rId41"/>
    <p:sldLayoutId id="2147483962" r:id="rId42"/>
    <p:sldLayoutId id="2147483963" r:id="rId43"/>
    <p:sldLayoutId id="2147483964" r:id="rId44"/>
    <p:sldLayoutId id="2147483965" r:id="rId4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chemeClr val="lt1"/>
        </a:buClr>
        <a:buSzPts val="3500"/>
        <a:buFont typeface="Lexend"/>
        <a:buNone/>
        <a:defRPr sz="3733" b="0" i="0" u="none" strike="noStrike" cap="none" dirty="0">
          <a:ln>
            <a:noFill/>
          </a:ln>
          <a:solidFill>
            <a:srgbClr val="134C9A"/>
          </a:solidFill>
          <a:effectLst/>
          <a:latin typeface="+mj-lt"/>
          <a:ea typeface="Lexend"/>
          <a:cs typeface="Arial"/>
          <a:sym typeface="Lexend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18" Type="http://schemas.openxmlformats.org/officeDocument/2006/relationships/image" Target="../media/image42.png"/><Relationship Id="rId3" Type="http://schemas.openxmlformats.org/officeDocument/2006/relationships/image" Target="../media/image28.png"/><Relationship Id="rId21" Type="http://schemas.openxmlformats.org/officeDocument/2006/relationships/image" Target="../media/image45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5" Type="http://schemas.microsoft.com/office/2007/relationships/hdphoto" Target="../media/hdphoto2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svg"/><Relationship Id="rId23" Type="http://schemas.openxmlformats.org/officeDocument/2006/relationships/image" Target="../media/image47.svg"/><Relationship Id="rId10" Type="http://schemas.openxmlformats.org/officeDocument/2006/relationships/image" Target="../media/image34.png"/><Relationship Id="rId19" Type="http://schemas.openxmlformats.org/officeDocument/2006/relationships/image" Target="../media/image43.svg"/><Relationship Id="rId4" Type="http://schemas.microsoft.com/office/2007/relationships/hdphoto" Target="../media/hdphoto1.wdp"/><Relationship Id="rId9" Type="http://schemas.openxmlformats.org/officeDocument/2006/relationships/image" Target="../media/image33.sv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gif"/><Relationship Id="rId3" Type="http://schemas.openxmlformats.org/officeDocument/2006/relationships/image" Target="../media/image51.png"/><Relationship Id="rId21" Type="http://schemas.openxmlformats.org/officeDocument/2006/relationships/image" Target="../media/image69.gif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gi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4.gif"/><Relationship Id="rId20" Type="http://schemas.openxmlformats.org/officeDocument/2006/relationships/image" Target="../media/image68.gif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4.gif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gif"/><Relationship Id="rId10" Type="http://schemas.openxmlformats.org/officeDocument/2006/relationships/image" Target="../media/image58.png"/><Relationship Id="rId19" Type="http://schemas.openxmlformats.org/officeDocument/2006/relationships/image" Target="../media/image67.gif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70.pn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29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8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svg"/><Relationship Id="rId3" Type="http://schemas.openxmlformats.org/officeDocument/2006/relationships/image" Target="../media/image29.png"/><Relationship Id="rId7" Type="http://schemas.openxmlformats.org/officeDocument/2006/relationships/image" Target="../media/image91.sv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0.png"/><Relationship Id="rId11" Type="http://schemas.openxmlformats.org/officeDocument/2006/relationships/image" Target="../media/image95.svg"/><Relationship Id="rId5" Type="http://schemas.openxmlformats.org/officeDocument/2006/relationships/image" Target="../media/image89.sv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svg"/><Relationship Id="rId18" Type="http://schemas.openxmlformats.org/officeDocument/2006/relationships/image" Target="../media/image112.png"/><Relationship Id="rId26" Type="http://schemas.openxmlformats.org/officeDocument/2006/relationships/image" Target="../media/image120.svg"/><Relationship Id="rId3" Type="http://schemas.openxmlformats.org/officeDocument/2006/relationships/image" Target="../media/image29.png"/><Relationship Id="rId21" Type="http://schemas.openxmlformats.org/officeDocument/2006/relationships/image" Target="../media/image115.svg"/><Relationship Id="rId7" Type="http://schemas.openxmlformats.org/officeDocument/2006/relationships/image" Target="../media/image101.svg"/><Relationship Id="rId12" Type="http://schemas.openxmlformats.org/officeDocument/2006/relationships/image" Target="../media/image106.png"/><Relationship Id="rId17" Type="http://schemas.openxmlformats.org/officeDocument/2006/relationships/image" Target="../media/image111.svg"/><Relationship Id="rId25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00.png"/><Relationship Id="rId11" Type="http://schemas.openxmlformats.org/officeDocument/2006/relationships/image" Target="../media/image105.svg"/><Relationship Id="rId24" Type="http://schemas.openxmlformats.org/officeDocument/2006/relationships/image" Target="../media/image118.svg"/><Relationship Id="rId32" Type="http://schemas.openxmlformats.org/officeDocument/2006/relationships/image" Target="../media/image126.svg"/><Relationship Id="rId5" Type="http://schemas.openxmlformats.org/officeDocument/2006/relationships/image" Target="../media/image99.svg"/><Relationship Id="rId15" Type="http://schemas.openxmlformats.org/officeDocument/2006/relationships/image" Target="../media/image109.svg"/><Relationship Id="rId23" Type="http://schemas.openxmlformats.org/officeDocument/2006/relationships/image" Target="../media/image117.svg"/><Relationship Id="rId28" Type="http://schemas.openxmlformats.org/officeDocument/2006/relationships/image" Target="../media/image122.svg"/><Relationship Id="rId10" Type="http://schemas.openxmlformats.org/officeDocument/2006/relationships/image" Target="../media/image104.png"/><Relationship Id="rId19" Type="http://schemas.openxmlformats.org/officeDocument/2006/relationships/image" Target="../media/image113.svg"/><Relationship Id="rId31" Type="http://schemas.openxmlformats.org/officeDocument/2006/relationships/image" Target="../media/image125.png"/><Relationship Id="rId4" Type="http://schemas.openxmlformats.org/officeDocument/2006/relationships/image" Target="../media/image98.png"/><Relationship Id="rId9" Type="http://schemas.openxmlformats.org/officeDocument/2006/relationships/image" Target="../media/image103.sv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Relationship Id="rId30" Type="http://schemas.openxmlformats.org/officeDocument/2006/relationships/image" Target="../media/image12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svg"/><Relationship Id="rId13" Type="http://schemas.openxmlformats.org/officeDocument/2006/relationships/image" Target="../media/image134.png"/><Relationship Id="rId18" Type="http://schemas.openxmlformats.org/officeDocument/2006/relationships/image" Target="../media/image139.svg"/><Relationship Id="rId3" Type="http://schemas.microsoft.com/office/2018/10/relationships/comments" Target="../comments/modernComment_571_AF5C17D5.xml"/><Relationship Id="rId7" Type="http://schemas.openxmlformats.org/officeDocument/2006/relationships/image" Target="../media/image129.png"/><Relationship Id="rId12" Type="http://schemas.openxmlformats.org/officeDocument/2006/relationships/image" Target="../media/image133.svg"/><Relationship Id="rId17" Type="http://schemas.openxmlformats.org/officeDocument/2006/relationships/image" Target="../media/image13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7.sv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28.svg"/><Relationship Id="rId11" Type="http://schemas.openxmlformats.org/officeDocument/2006/relationships/image" Target="../media/image112.png"/><Relationship Id="rId5" Type="http://schemas.openxmlformats.org/officeDocument/2006/relationships/image" Target="../media/image127.png"/><Relationship Id="rId15" Type="http://schemas.openxmlformats.org/officeDocument/2006/relationships/image" Target="../media/image136.png"/><Relationship Id="rId10" Type="http://schemas.openxmlformats.org/officeDocument/2006/relationships/image" Target="../media/image132.svg"/><Relationship Id="rId4" Type="http://schemas.openxmlformats.org/officeDocument/2006/relationships/image" Target="../media/image29.png"/><Relationship Id="rId9" Type="http://schemas.openxmlformats.org/officeDocument/2006/relationships/image" Target="../media/image131.png"/><Relationship Id="rId14" Type="http://schemas.openxmlformats.org/officeDocument/2006/relationships/image" Target="../media/image13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svg"/><Relationship Id="rId3" Type="http://schemas.openxmlformats.org/officeDocument/2006/relationships/image" Target="../media/image29.png"/><Relationship Id="rId7" Type="http://schemas.openxmlformats.org/officeDocument/2006/relationships/image" Target="../media/image143.svg"/><Relationship Id="rId12" Type="http://schemas.openxmlformats.org/officeDocument/2006/relationships/image" Target="../media/image1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42.png"/><Relationship Id="rId11" Type="http://schemas.openxmlformats.org/officeDocument/2006/relationships/image" Target="../media/image147.svg"/><Relationship Id="rId5" Type="http://schemas.openxmlformats.org/officeDocument/2006/relationships/image" Target="../media/image141.sv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svg"/><Relationship Id="rId7" Type="http://schemas.openxmlformats.org/officeDocument/2006/relationships/image" Target="../media/image29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svg"/><Relationship Id="rId7" Type="http://schemas.openxmlformats.org/officeDocument/2006/relationships/image" Target="../media/image29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svg"/><Relationship Id="rId7" Type="http://schemas.openxmlformats.org/officeDocument/2006/relationships/image" Target="../media/image29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19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.png"/><Relationship Id="rId18" Type="http://schemas.openxmlformats.org/officeDocument/2006/relationships/image" Target="../media/image169.svg"/><Relationship Id="rId26" Type="http://schemas.openxmlformats.org/officeDocument/2006/relationships/image" Target="../media/image177.png"/><Relationship Id="rId39" Type="http://schemas.openxmlformats.org/officeDocument/2006/relationships/image" Target="../media/image190.png"/><Relationship Id="rId21" Type="http://schemas.openxmlformats.org/officeDocument/2006/relationships/image" Target="../media/image172.png"/><Relationship Id="rId34" Type="http://schemas.openxmlformats.org/officeDocument/2006/relationships/image" Target="../media/image185.svg"/><Relationship Id="rId42" Type="http://schemas.openxmlformats.org/officeDocument/2006/relationships/image" Target="../media/image193.png"/><Relationship Id="rId47" Type="http://schemas.openxmlformats.org/officeDocument/2006/relationships/image" Target="../media/image198.jpeg"/><Relationship Id="rId50" Type="http://schemas.openxmlformats.org/officeDocument/2006/relationships/image" Target="../media/image201.png"/><Relationship Id="rId55" Type="http://schemas.openxmlformats.org/officeDocument/2006/relationships/image" Target="../media/image206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7.png"/><Relationship Id="rId29" Type="http://schemas.openxmlformats.org/officeDocument/2006/relationships/image" Target="../media/image180.svg"/><Relationship Id="rId11" Type="http://schemas.openxmlformats.org/officeDocument/2006/relationships/image" Target="../media/image162.png"/><Relationship Id="rId24" Type="http://schemas.openxmlformats.org/officeDocument/2006/relationships/image" Target="../media/image175.png"/><Relationship Id="rId32" Type="http://schemas.openxmlformats.org/officeDocument/2006/relationships/image" Target="../media/image183.jpeg"/><Relationship Id="rId37" Type="http://schemas.openxmlformats.org/officeDocument/2006/relationships/image" Target="../media/image188.png"/><Relationship Id="rId40" Type="http://schemas.openxmlformats.org/officeDocument/2006/relationships/image" Target="../media/image191.png"/><Relationship Id="rId45" Type="http://schemas.openxmlformats.org/officeDocument/2006/relationships/image" Target="../media/image196.png"/><Relationship Id="rId53" Type="http://schemas.openxmlformats.org/officeDocument/2006/relationships/image" Target="../media/image204.jpeg"/><Relationship Id="rId58" Type="http://schemas.openxmlformats.org/officeDocument/2006/relationships/image" Target="../media/image208.jpeg"/><Relationship Id="rId5" Type="http://schemas.openxmlformats.org/officeDocument/2006/relationships/image" Target="../media/image156.png"/><Relationship Id="rId19" Type="http://schemas.openxmlformats.org/officeDocument/2006/relationships/image" Target="../media/image170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Relationship Id="rId22" Type="http://schemas.openxmlformats.org/officeDocument/2006/relationships/image" Target="../media/image173.svg"/><Relationship Id="rId27" Type="http://schemas.openxmlformats.org/officeDocument/2006/relationships/image" Target="../media/image178.gif"/><Relationship Id="rId30" Type="http://schemas.openxmlformats.org/officeDocument/2006/relationships/image" Target="../media/image181.png"/><Relationship Id="rId35" Type="http://schemas.openxmlformats.org/officeDocument/2006/relationships/image" Target="../media/image186.jpeg"/><Relationship Id="rId43" Type="http://schemas.openxmlformats.org/officeDocument/2006/relationships/image" Target="../media/image194.png"/><Relationship Id="rId48" Type="http://schemas.openxmlformats.org/officeDocument/2006/relationships/image" Target="../media/image199.jpeg"/><Relationship Id="rId56" Type="http://schemas.openxmlformats.org/officeDocument/2006/relationships/image" Target="../media/image207.png"/><Relationship Id="rId8" Type="http://schemas.openxmlformats.org/officeDocument/2006/relationships/image" Target="../media/image159.png"/><Relationship Id="rId51" Type="http://schemas.openxmlformats.org/officeDocument/2006/relationships/image" Target="../media/image202.png"/><Relationship Id="rId3" Type="http://schemas.openxmlformats.org/officeDocument/2006/relationships/image" Target="../media/image29.png"/><Relationship Id="rId12" Type="http://schemas.openxmlformats.org/officeDocument/2006/relationships/image" Target="../media/image163.svg"/><Relationship Id="rId17" Type="http://schemas.openxmlformats.org/officeDocument/2006/relationships/image" Target="../media/image168.png"/><Relationship Id="rId25" Type="http://schemas.openxmlformats.org/officeDocument/2006/relationships/image" Target="../media/image176.png"/><Relationship Id="rId33" Type="http://schemas.openxmlformats.org/officeDocument/2006/relationships/image" Target="../media/image184.png"/><Relationship Id="rId38" Type="http://schemas.openxmlformats.org/officeDocument/2006/relationships/image" Target="../media/image189.png"/><Relationship Id="rId46" Type="http://schemas.openxmlformats.org/officeDocument/2006/relationships/image" Target="../media/image197.png"/><Relationship Id="rId20" Type="http://schemas.openxmlformats.org/officeDocument/2006/relationships/image" Target="../media/image171.png"/><Relationship Id="rId41" Type="http://schemas.openxmlformats.org/officeDocument/2006/relationships/image" Target="../media/image192.jpeg"/><Relationship Id="rId54" Type="http://schemas.openxmlformats.org/officeDocument/2006/relationships/image" Target="../media/image205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57.png"/><Relationship Id="rId15" Type="http://schemas.openxmlformats.org/officeDocument/2006/relationships/image" Target="../media/image166.png"/><Relationship Id="rId23" Type="http://schemas.openxmlformats.org/officeDocument/2006/relationships/image" Target="../media/image174.png"/><Relationship Id="rId28" Type="http://schemas.openxmlformats.org/officeDocument/2006/relationships/image" Target="../media/image179.png"/><Relationship Id="rId36" Type="http://schemas.openxmlformats.org/officeDocument/2006/relationships/image" Target="../media/image187.png"/><Relationship Id="rId49" Type="http://schemas.openxmlformats.org/officeDocument/2006/relationships/image" Target="../media/image200.png"/><Relationship Id="rId57" Type="http://schemas.microsoft.com/office/2007/relationships/hdphoto" Target="../media/hdphoto3.wdp"/><Relationship Id="rId10" Type="http://schemas.openxmlformats.org/officeDocument/2006/relationships/image" Target="../media/image161.png"/><Relationship Id="rId31" Type="http://schemas.openxmlformats.org/officeDocument/2006/relationships/image" Target="../media/image182.png"/><Relationship Id="rId44" Type="http://schemas.openxmlformats.org/officeDocument/2006/relationships/image" Target="../media/image195.png"/><Relationship Id="rId52" Type="http://schemas.openxmlformats.org/officeDocument/2006/relationships/image" Target="../media/image20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automation.solutions/" TargetMode="External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2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90;p38">
            <a:extLst>
              <a:ext uri="{FF2B5EF4-FFF2-40B4-BE49-F238E27FC236}">
                <a16:creationId xmlns:a16="http://schemas.microsoft.com/office/drawing/2014/main" id="{B82A30C5-A9A8-4837-AA94-BE4A95F4ED32}"/>
              </a:ext>
            </a:extLst>
          </p:cNvPr>
          <p:cNvSpPr txBox="1">
            <a:spLocks/>
          </p:cNvSpPr>
          <p:nvPr/>
        </p:nvSpPr>
        <p:spPr>
          <a:xfrm>
            <a:off x="805302" y="3012466"/>
            <a:ext cx="10851666" cy="1202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exend"/>
              <a:buNone/>
              <a:defRPr sz="1800" b="1" i="0" u="none" strike="noStrike" cap="none">
                <a:ln>
                  <a:noFill/>
                </a:ln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>
                <a:solidFill>
                  <a:srgbClr val="134C9A"/>
                </a:solidFill>
                <a:latin typeface="Calibri"/>
                <a:ea typeface="Calibri"/>
                <a:cs typeface="Calibri"/>
                <a:sym typeface="Calibri"/>
              </a:rPr>
              <a:t>End-to-end Accounts Payable automation with AI Agents 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pic>
        <p:nvPicPr>
          <p:cNvPr id="15" name="Picture 14" descr="A black and white symbol&#10;&#10;AI-generated content may be incorrect.">
            <a:extLst>
              <a:ext uri="{FF2B5EF4-FFF2-40B4-BE49-F238E27FC236}">
                <a16:creationId xmlns:a16="http://schemas.microsoft.com/office/drawing/2014/main" id="{DF7E5410-1D26-56DD-5460-D0FB6B0C4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4410" y="3265667"/>
            <a:ext cx="123982" cy="1172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C46F46-DB52-AA83-BAA5-EC5963677D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99" y="93945"/>
            <a:ext cx="3225453" cy="324632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2871F6F-BF19-6537-7416-159BC1318C5B}"/>
              </a:ext>
            </a:extLst>
          </p:cNvPr>
          <p:cNvGrpSpPr/>
          <p:nvPr/>
        </p:nvGrpSpPr>
        <p:grpSpPr>
          <a:xfrm>
            <a:off x="583467" y="5580196"/>
            <a:ext cx="10824394" cy="1191067"/>
            <a:chOff x="1053193" y="4212772"/>
            <a:chExt cx="10093710" cy="12954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8E06BB8-EBF4-0935-3BE8-BDCA0105062B}"/>
                </a:ext>
              </a:extLst>
            </p:cNvPr>
            <p:cNvGrpSpPr/>
            <p:nvPr/>
          </p:nvGrpSpPr>
          <p:grpSpPr>
            <a:xfrm>
              <a:off x="1906097" y="4585127"/>
              <a:ext cx="9240806" cy="831380"/>
              <a:chOff x="1906096" y="4585127"/>
              <a:chExt cx="9323970" cy="831380"/>
            </a:xfrm>
          </p:grpSpPr>
          <p:pic>
            <p:nvPicPr>
              <p:cNvPr id="6" name="Graphic 2">
                <a:extLst>
                  <a:ext uri="{FF2B5EF4-FFF2-40B4-BE49-F238E27FC236}">
                    <a16:creationId xmlns:a16="http://schemas.microsoft.com/office/drawing/2014/main" id="{F1A1BA4C-41FD-4310-D904-309A8FB58A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881722" y="4784464"/>
                <a:ext cx="1482485" cy="495165"/>
              </a:xfrm>
              <a:prstGeom prst="rect">
                <a:avLst/>
              </a:prstGeom>
            </p:spPr>
          </p:pic>
          <p:pic>
            <p:nvPicPr>
              <p:cNvPr id="7" name="Graphic 3">
                <a:extLst>
                  <a:ext uri="{FF2B5EF4-FFF2-40B4-BE49-F238E27FC236}">
                    <a16:creationId xmlns:a16="http://schemas.microsoft.com/office/drawing/2014/main" id="{9A453C6A-9C20-3E50-4628-850C61F5C0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104037" y="4617786"/>
                <a:ext cx="776950" cy="776950"/>
              </a:xfrm>
              <a:prstGeom prst="rect">
                <a:avLst/>
              </a:prstGeom>
            </p:spPr>
          </p:pic>
          <p:pic>
            <p:nvPicPr>
              <p:cNvPr id="8" name="Graphic 5">
                <a:extLst>
                  <a:ext uri="{FF2B5EF4-FFF2-40B4-BE49-F238E27FC236}">
                    <a16:creationId xmlns:a16="http://schemas.microsoft.com/office/drawing/2014/main" id="{176F68B8-60BD-9BF5-5F9A-18307D9B1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470613" y="4639557"/>
                <a:ext cx="849788" cy="776950"/>
              </a:xfrm>
              <a:prstGeom prst="rect">
                <a:avLst/>
              </a:prstGeom>
            </p:spPr>
          </p:pic>
          <p:pic>
            <p:nvPicPr>
              <p:cNvPr id="9" name="Graphic 6">
                <a:extLst>
                  <a:ext uri="{FF2B5EF4-FFF2-40B4-BE49-F238E27FC236}">
                    <a16:creationId xmlns:a16="http://schemas.microsoft.com/office/drawing/2014/main" id="{DBBB35E6-D44E-2198-AE0D-F8B921C063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949318" y="4606899"/>
                <a:ext cx="1115861" cy="772853"/>
              </a:xfrm>
              <a:prstGeom prst="rect">
                <a:avLst/>
              </a:prstGeom>
            </p:spPr>
          </p:pic>
          <p:pic>
            <p:nvPicPr>
              <p:cNvPr id="10" name="Graphic 7">
                <a:extLst>
                  <a:ext uri="{FF2B5EF4-FFF2-40B4-BE49-F238E27FC236}">
                    <a16:creationId xmlns:a16="http://schemas.microsoft.com/office/drawing/2014/main" id="{A498D479-A324-01E2-1E04-C630AA5A78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 l="2376" t="3290" r="32231" b="36814"/>
              <a:stretch/>
            </p:blipFill>
            <p:spPr>
              <a:xfrm>
                <a:off x="6551640" y="4968257"/>
                <a:ext cx="1237897" cy="356084"/>
              </a:xfrm>
              <a:prstGeom prst="rect">
                <a:avLst/>
              </a:prstGeom>
            </p:spPr>
          </p:pic>
          <p:pic>
            <p:nvPicPr>
              <p:cNvPr id="11" name="Graphic 8">
                <a:extLst>
                  <a:ext uri="{FF2B5EF4-FFF2-40B4-BE49-F238E27FC236}">
                    <a16:creationId xmlns:a16="http://schemas.microsoft.com/office/drawing/2014/main" id="{4BDCD7C2-59F6-48E5-5017-00DD13AB45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6546053" y="4585127"/>
                <a:ext cx="1251586" cy="265962"/>
              </a:xfrm>
              <a:prstGeom prst="rect">
                <a:avLst/>
              </a:prstGeom>
            </p:spPr>
          </p:pic>
          <p:pic>
            <p:nvPicPr>
              <p:cNvPr id="12" name="Graphic 9">
                <a:extLst>
                  <a:ext uri="{FF2B5EF4-FFF2-40B4-BE49-F238E27FC236}">
                    <a16:creationId xmlns:a16="http://schemas.microsoft.com/office/drawing/2014/main" id="{4A4BEB59-CBD7-82E6-98A6-4C078F904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906096" y="4614766"/>
                <a:ext cx="825508" cy="776950"/>
              </a:xfrm>
              <a:prstGeom prst="rect">
                <a:avLst/>
              </a:prstGeom>
            </p:spPr>
          </p:pic>
          <p:pic>
            <p:nvPicPr>
              <p:cNvPr id="13" name="Graphic 10">
                <a:extLst>
                  <a:ext uri="{FF2B5EF4-FFF2-40B4-BE49-F238E27FC236}">
                    <a16:creationId xmlns:a16="http://schemas.microsoft.com/office/drawing/2014/main" id="{583AB2E5-29AD-87C0-AA29-5979926D14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2858512" y="4614766"/>
                <a:ext cx="895314" cy="776950"/>
              </a:xfrm>
              <a:prstGeom prst="rect">
                <a:avLst/>
              </a:prstGeom>
            </p:spPr>
          </p:pic>
          <p:pic>
            <p:nvPicPr>
              <p:cNvPr id="14" name="Graphic 11">
                <a:extLst>
                  <a:ext uri="{FF2B5EF4-FFF2-40B4-BE49-F238E27FC236}">
                    <a16:creationId xmlns:a16="http://schemas.microsoft.com/office/drawing/2014/main" id="{80D2ACE0-DEE1-5515-7C20-AF8F61E98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9994550" y="4652823"/>
                <a:ext cx="1235516" cy="737463"/>
              </a:xfrm>
              <a:prstGeom prst="rect">
                <a:avLst/>
              </a:prstGeom>
            </p:spPr>
          </p:pic>
        </p:grpSp>
        <p:pic>
          <p:nvPicPr>
            <p:cNvPr id="5" name="Picture 4" descr="A wooden plaque with text&#10;&#10;AI-generated content may be incorrect.">
              <a:extLst>
                <a:ext uri="{FF2B5EF4-FFF2-40B4-BE49-F238E27FC236}">
                  <a16:creationId xmlns:a16="http://schemas.microsoft.com/office/drawing/2014/main" id="{0C9167A2-DC4B-906F-CE7B-0FB86B136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705" t="-6114" r="-1136" b="6550"/>
            <a:stretch>
              <a:fillRect/>
            </a:stretch>
          </p:blipFill>
          <p:spPr>
            <a:xfrm>
              <a:off x="1053193" y="4212772"/>
              <a:ext cx="952534" cy="1295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5783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E5A6A-43FB-DF19-7433-53490B60F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3204758-7FF3-8CE2-62E4-AE8384913DAD}"/>
              </a:ext>
            </a:extLst>
          </p:cNvPr>
          <p:cNvSpPr/>
          <p:nvPr/>
        </p:nvSpPr>
        <p:spPr>
          <a:xfrm>
            <a:off x="492370" y="2076757"/>
            <a:ext cx="3564452" cy="4468539"/>
          </a:xfrm>
          <a:prstGeom prst="roundRect">
            <a:avLst>
              <a:gd name="adj" fmla="val 1891"/>
            </a:avLst>
          </a:prstGeom>
          <a:solidFill>
            <a:srgbClr val="134C9A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>
                <a:solidFill>
                  <a:srgbClr val="134C9A"/>
                </a:solidFill>
              </a:rPr>
              <a:t>              </a:t>
            </a:r>
          </a:p>
        </p:txBody>
      </p:sp>
      <p:sp>
        <p:nvSpPr>
          <p:cNvPr id="24" name="Google Shape;900;p79">
            <a:extLst>
              <a:ext uri="{FF2B5EF4-FFF2-40B4-BE49-F238E27FC236}">
                <a16:creationId xmlns:a16="http://schemas.microsoft.com/office/drawing/2014/main" id="{250649C6-8AFF-135F-8079-3495F88FDFE6}"/>
              </a:ext>
            </a:extLst>
          </p:cNvPr>
          <p:cNvSpPr txBox="1"/>
          <p:nvPr/>
        </p:nvSpPr>
        <p:spPr>
          <a:xfrm>
            <a:off x="853258" y="2246943"/>
            <a:ext cx="2755570" cy="771572"/>
          </a:xfrm>
          <a:prstGeom prst="rect">
            <a:avLst/>
          </a:prstGeom>
          <a:noFill/>
          <a:ln>
            <a:noFill/>
          </a:ln>
          <a:effectLst>
            <a:outerShdw>
              <a:srgbClr val="000000"/>
            </a:outerShdw>
          </a:effectLst>
        </p:spPr>
        <p:txBody>
          <a:bodyPr spcFirstLastPara="1" wrap="square" lIns="0" tIns="13950" rIns="0" bIns="0" anchor="ctr" anchorCtr="0">
            <a:noAutofit/>
          </a:bodyPr>
          <a:lstStyle/>
          <a:p>
            <a:pPr marL="12700" marR="5080" indent="-3810" algn="ctr"/>
            <a:r>
              <a:rPr lang="en-IN" sz="1800" b="1">
                <a:solidFill>
                  <a:srgbClr val="FFFFFF"/>
                </a:solidFill>
                <a:latin typeface="+mj-lt"/>
              </a:rPr>
              <a:t>Manual processing</a:t>
            </a:r>
            <a:endParaRPr lang="en-US" sz="1800" b="1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F83C92-1F05-6614-EFCA-93BA8BF91C81}"/>
              </a:ext>
            </a:extLst>
          </p:cNvPr>
          <p:cNvSpPr/>
          <p:nvPr/>
        </p:nvSpPr>
        <p:spPr>
          <a:xfrm>
            <a:off x="1772978" y="1443094"/>
            <a:ext cx="902878" cy="861356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88900" sx="98000" sy="98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      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47C2A5-8AC9-C1B5-B028-9180ED84E355}"/>
              </a:ext>
            </a:extLst>
          </p:cNvPr>
          <p:cNvGrpSpPr/>
          <p:nvPr/>
        </p:nvGrpSpPr>
        <p:grpSpPr>
          <a:xfrm>
            <a:off x="1907106" y="1579315"/>
            <a:ext cx="634621" cy="598569"/>
            <a:chOff x="1213718" y="2702036"/>
            <a:chExt cx="453522" cy="423728"/>
          </a:xfrm>
          <a:solidFill>
            <a:srgbClr val="AB63C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387247B-B45A-299F-91E3-9BC46C07CB8D}"/>
                </a:ext>
              </a:extLst>
            </p:cNvPr>
            <p:cNvSpPr/>
            <p:nvPr/>
          </p:nvSpPr>
          <p:spPr>
            <a:xfrm>
              <a:off x="1468951" y="2918842"/>
              <a:ext cx="198289" cy="198404"/>
            </a:xfrm>
            <a:custGeom>
              <a:avLst/>
              <a:gdLst>
                <a:gd name="connsiteX0" fmla="*/ 99317 w 198289"/>
                <a:gd name="connsiteY0" fmla="*/ 198307 h 198404"/>
                <a:gd name="connsiteX1" fmla="*/ 87578 w 198289"/>
                <a:gd name="connsiteY1" fmla="*/ 198307 h 198404"/>
                <a:gd name="connsiteX2" fmla="*/ 78849 w 198289"/>
                <a:gd name="connsiteY2" fmla="*/ 189403 h 198404"/>
                <a:gd name="connsiteX3" fmla="*/ 73080 w 198289"/>
                <a:gd name="connsiteY3" fmla="*/ 180925 h 198404"/>
                <a:gd name="connsiteX4" fmla="*/ 58909 w 198289"/>
                <a:gd name="connsiteY4" fmla="*/ 174830 h 198404"/>
                <a:gd name="connsiteX5" fmla="*/ 51485 w 198289"/>
                <a:gd name="connsiteY5" fmla="*/ 176410 h 198404"/>
                <a:gd name="connsiteX6" fmla="*/ 36611 w 198289"/>
                <a:gd name="connsiteY6" fmla="*/ 176937 h 198404"/>
                <a:gd name="connsiteX7" fmla="*/ 20960 w 198289"/>
                <a:gd name="connsiteY7" fmla="*/ 161110 h 198404"/>
                <a:gd name="connsiteX8" fmla="*/ 21837 w 198289"/>
                <a:gd name="connsiteY8" fmla="*/ 147641 h 198404"/>
                <a:gd name="connsiteX9" fmla="*/ 23844 w 198289"/>
                <a:gd name="connsiteY9" fmla="*/ 138260 h 198404"/>
                <a:gd name="connsiteX10" fmla="*/ 18376 w 198289"/>
                <a:gd name="connsiteY10" fmla="*/ 124515 h 198404"/>
                <a:gd name="connsiteX11" fmla="*/ 11303 w 198289"/>
                <a:gd name="connsiteY11" fmla="*/ 119925 h 198404"/>
                <a:gd name="connsiteX12" fmla="*/ 116 w 198289"/>
                <a:gd name="connsiteY12" fmla="*/ 110218 h 198404"/>
                <a:gd name="connsiteX13" fmla="*/ 166 w 198289"/>
                <a:gd name="connsiteY13" fmla="*/ 87970 h 198404"/>
                <a:gd name="connsiteX14" fmla="*/ 10124 w 198289"/>
                <a:gd name="connsiteY14" fmla="*/ 78915 h 198404"/>
                <a:gd name="connsiteX15" fmla="*/ 18853 w 198289"/>
                <a:gd name="connsiteY15" fmla="*/ 72720 h 198404"/>
                <a:gd name="connsiteX16" fmla="*/ 24672 w 198289"/>
                <a:gd name="connsiteY16" fmla="*/ 59125 h 198404"/>
                <a:gd name="connsiteX17" fmla="*/ 23092 w 198289"/>
                <a:gd name="connsiteY17" fmla="*/ 51902 h 198404"/>
                <a:gd name="connsiteX18" fmla="*/ 22138 w 198289"/>
                <a:gd name="connsiteY18" fmla="*/ 36501 h 198404"/>
                <a:gd name="connsiteX19" fmla="*/ 37439 w 198289"/>
                <a:gd name="connsiteY19" fmla="*/ 21201 h 198404"/>
                <a:gd name="connsiteX20" fmla="*/ 51259 w 198289"/>
                <a:gd name="connsiteY20" fmla="*/ 21978 h 198404"/>
                <a:gd name="connsiteX21" fmla="*/ 58959 w 198289"/>
                <a:gd name="connsiteY21" fmla="*/ 23860 h 198404"/>
                <a:gd name="connsiteX22" fmla="*/ 74259 w 198289"/>
                <a:gd name="connsiteY22" fmla="*/ 17288 h 198404"/>
                <a:gd name="connsiteX23" fmla="*/ 78824 w 198289"/>
                <a:gd name="connsiteY23" fmla="*/ 10441 h 198404"/>
                <a:gd name="connsiteX24" fmla="*/ 88255 w 198289"/>
                <a:gd name="connsiteY24" fmla="*/ 182 h 198404"/>
                <a:gd name="connsiteX25" fmla="*/ 110503 w 198289"/>
                <a:gd name="connsiteY25" fmla="*/ 157 h 198404"/>
                <a:gd name="connsiteX26" fmla="*/ 120034 w 198289"/>
                <a:gd name="connsiteY26" fmla="*/ 10992 h 198404"/>
                <a:gd name="connsiteX27" fmla="*/ 123421 w 198289"/>
                <a:gd name="connsiteY27" fmla="*/ 16310 h 198404"/>
                <a:gd name="connsiteX28" fmla="*/ 140602 w 198289"/>
                <a:gd name="connsiteY28" fmla="*/ 23132 h 198404"/>
                <a:gd name="connsiteX29" fmla="*/ 147550 w 198289"/>
                <a:gd name="connsiteY29" fmla="*/ 21828 h 198404"/>
                <a:gd name="connsiteX30" fmla="*/ 161621 w 198289"/>
                <a:gd name="connsiteY30" fmla="*/ 21376 h 198404"/>
                <a:gd name="connsiteX31" fmla="*/ 178200 w 198289"/>
                <a:gd name="connsiteY31" fmla="*/ 38031 h 198404"/>
                <a:gd name="connsiteX32" fmla="*/ 177874 w 198289"/>
                <a:gd name="connsiteY32" fmla="*/ 50296 h 198404"/>
                <a:gd name="connsiteX33" fmla="*/ 176595 w 198289"/>
                <a:gd name="connsiteY33" fmla="*/ 58799 h 198404"/>
                <a:gd name="connsiteX34" fmla="*/ 182991 w 198289"/>
                <a:gd name="connsiteY34" fmla="*/ 74175 h 198404"/>
                <a:gd name="connsiteX35" fmla="*/ 189111 w 198289"/>
                <a:gd name="connsiteY35" fmla="*/ 78765 h 198404"/>
                <a:gd name="connsiteX36" fmla="*/ 198216 w 198289"/>
                <a:gd name="connsiteY36" fmla="*/ 87318 h 198404"/>
                <a:gd name="connsiteX37" fmla="*/ 198241 w 198289"/>
                <a:gd name="connsiteY37" fmla="*/ 112049 h 198404"/>
                <a:gd name="connsiteX38" fmla="*/ 189914 w 198289"/>
                <a:gd name="connsiteY38" fmla="*/ 120301 h 198404"/>
                <a:gd name="connsiteX39" fmla="*/ 182615 w 198289"/>
                <a:gd name="connsiteY39" fmla="*/ 125869 h 198404"/>
                <a:gd name="connsiteX40" fmla="*/ 176369 w 198289"/>
                <a:gd name="connsiteY40" fmla="*/ 140618 h 198404"/>
                <a:gd name="connsiteX41" fmla="*/ 177498 w 198289"/>
                <a:gd name="connsiteY41" fmla="*/ 148193 h 198404"/>
                <a:gd name="connsiteX42" fmla="*/ 177373 w 198289"/>
                <a:gd name="connsiteY42" fmla="*/ 161311 h 198404"/>
                <a:gd name="connsiteX43" fmla="*/ 161194 w 198289"/>
                <a:gd name="connsiteY43" fmla="*/ 177489 h 198404"/>
                <a:gd name="connsiteX44" fmla="*/ 147675 w 198289"/>
                <a:gd name="connsiteY44" fmla="*/ 177112 h 198404"/>
                <a:gd name="connsiteX45" fmla="*/ 140853 w 198289"/>
                <a:gd name="connsiteY45" fmla="*/ 175633 h 198404"/>
                <a:gd name="connsiteX46" fmla="*/ 124223 w 198289"/>
                <a:gd name="connsiteY46" fmla="*/ 182229 h 198404"/>
                <a:gd name="connsiteX47" fmla="*/ 119959 w 198289"/>
                <a:gd name="connsiteY47" fmla="*/ 188324 h 198404"/>
                <a:gd name="connsiteX48" fmla="*/ 110353 w 198289"/>
                <a:gd name="connsiteY48" fmla="*/ 198382 h 198404"/>
                <a:gd name="connsiteX49" fmla="*/ 104784 w 198289"/>
                <a:gd name="connsiteY49" fmla="*/ 198382 h 198404"/>
                <a:gd name="connsiteX50" fmla="*/ 99216 w 198289"/>
                <a:gd name="connsiteY50" fmla="*/ 198382 h 198404"/>
                <a:gd name="connsiteX51" fmla="*/ 20633 w 198289"/>
                <a:gd name="connsiteY51" fmla="*/ 104474 h 198404"/>
                <a:gd name="connsiteX52" fmla="*/ 29914 w 198289"/>
                <a:gd name="connsiteY52" fmla="*/ 111898 h 198404"/>
                <a:gd name="connsiteX53" fmla="*/ 40825 w 198289"/>
                <a:gd name="connsiteY53" fmla="*/ 139238 h 198404"/>
                <a:gd name="connsiteX54" fmla="*/ 38944 w 198289"/>
                <a:gd name="connsiteY54" fmla="*/ 152532 h 198404"/>
                <a:gd name="connsiteX55" fmla="*/ 39872 w 198289"/>
                <a:gd name="connsiteY55" fmla="*/ 159856 h 198404"/>
                <a:gd name="connsiteX56" fmla="*/ 46142 w 198289"/>
                <a:gd name="connsiteY56" fmla="*/ 159906 h 198404"/>
                <a:gd name="connsiteX57" fmla="*/ 59461 w 198289"/>
                <a:gd name="connsiteY57" fmla="*/ 158225 h 198404"/>
                <a:gd name="connsiteX58" fmla="*/ 85847 w 198289"/>
                <a:gd name="connsiteY58" fmla="*/ 169864 h 198404"/>
                <a:gd name="connsiteX59" fmla="*/ 94350 w 198289"/>
                <a:gd name="connsiteY59" fmla="*/ 179846 h 198404"/>
                <a:gd name="connsiteX60" fmla="*/ 100194 w 198289"/>
                <a:gd name="connsiteY60" fmla="*/ 184085 h 198404"/>
                <a:gd name="connsiteX61" fmla="*/ 104659 w 198289"/>
                <a:gd name="connsiteY61" fmla="*/ 179897 h 198404"/>
                <a:gd name="connsiteX62" fmla="*/ 113137 w 198289"/>
                <a:gd name="connsiteY62" fmla="*/ 170215 h 198404"/>
                <a:gd name="connsiteX63" fmla="*/ 140502 w 198289"/>
                <a:gd name="connsiteY63" fmla="*/ 159379 h 198404"/>
                <a:gd name="connsiteX64" fmla="*/ 153043 w 198289"/>
                <a:gd name="connsiteY64" fmla="*/ 160307 h 198404"/>
                <a:gd name="connsiteX65" fmla="*/ 159338 w 198289"/>
                <a:gd name="connsiteY65" fmla="*/ 159128 h 198404"/>
                <a:gd name="connsiteX66" fmla="*/ 160216 w 198289"/>
                <a:gd name="connsiteY66" fmla="*/ 152833 h 198404"/>
                <a:gd name="connsiteX67" fmla="*/ 159414 w 198289"/>
                <a:gd name="connsiteY67" fmla="*/ 140793 h 198404"/>
                <a:gd name="connsiteX68" fmla="*/ 171403 w 198289"/>
                <a:gd name="connsiteY68" fmla="*/ 112576 h 198404"/>
                <a:gd name="connsiteX69" fmla="*/ 179831 w 198289"/>
                <a:gd name="connsiteY69" fmla="*/ 104750 h 198404"/>
                <a:gd name="connsiteX70" fmla="*/ 184120 w 198289"/>
                <a:gd name="connsiteY70" fmla="*/ 99533 h 198404"/>
                <a:gd name="connsiteX71" fmla="*/ 179881 w 198289"/>
                <a:gd name="connsiteY71" fmla="*/ 94190 h 198404"/>
                <a:gd name="connsiteX72" fmla="*/ 171478 w 198289"/>
                <a:gd name="connsiteY72" fmla="*/ 86139 h 198404"/>
                <a:gd name="connsiteX73" fmla="*/ 159915 w 198289"/>
                <a:gd name="connsiteY73" fmla="*/ 58398 h 198404"/>
                <a:gd name="connsiteX74" fmla="*/ 160567 w 198289"/>
                <a:gd name="connsiteY74" fmla="*/ 45430 h 198404"/>
                <a:gd name="connsiteX75" fmla="*/ 158736 w 198289"/>
                <a:gd name="connsiteY75" fmla="*/ 38733 h 198404"/>
                <a:gd name="connsiteX76" fmla="*/ 153043 w 198289"/>
                <a:gd name="connsiteY76" fmla="*/ 37906 h 198404"/>
                <a:gd name="connsiteX77" fmla="*/ 140652 w 198289"/>
                <a:gd name="connsiteY77" fmla="*/ 39461 h 198404"/>
                <a:gd name="connsiteX78" fmla="*/ 112058 w 198289"/>
                <a:gd name="connsiteY78" fmla="*/ 28450 h 198404"/>
                <a:gd name="connsiteX79" fmla="*/ 104559 w 198289"/>
                <a:gd name="connsiteY79" fmla="*/ 19721 h 198404"/>
                <a:gd name="connsiteX80" fmla="*/ 100119 w 198289"/>
                <a:gd name="connsiteY80" fmla="*/ 14780 h 198404"/>
                <a:gd name="connsiteX81" fmla="*/ 94250 w 198289"/>
                <a:gd name="connsiteY81" fmla="*/ 19821 h 198404"/>
                <a:gd name="connsiteX82" fmla="*/ 87402 w 198289"/>
                <a:gd name="connsiteY82" fmla="*/ 28550 h 198404"/>
                <a:gd name="connsiteX83" fmla="*/ 59285 w 198289"/>
                <a:gd name="connsiteY83" fmla="*/ 40690 h 198404"/>
                <a:gd name="connsiteX84" fmla="*/ 46443 w 198289"/>
                <a:gd name="connsiteY84" fmla="*/ 39084 h 198404"/>
                <a:gd name="connsiteX85" fmla="*/ 39571 w 198289"/>
                <a:gd name="connsiteY85" fmla="*/ 39110 h 198404"/>
                <a:gd name="connsiteX86" fmla="*/ 39194 w 198289"/>
                <a:gd name="connsiteY86" fmla="*/ 46358 h 198404"/>
                <a:gd name="connsiteX87" fmla="*/ 41075 w 198289"/>
                <a:gd name="connsiteY87" fmla="*/ 58674 h 198404"/>
                <a:gd name="connsiteX88" fmla="*/ 29839 w 198289"/>
                <a:gd name="connsiteY88" fmla="*/ 86565 h 198404"/>
                <a:gd name="connsiteX89" fmla="*/ 20508 w 198289"/>
                <a:gd name="connsiteY89" fmla="*/ 94266 h 198404"/>
                <a:gd name="connsiteX90" fmla="*/ 14363 w 198289"/>
                <a:gd name="connsiteY90" fmla="*/ 100135 h 198404"/>
                <a:gd name="connsiteX91" fmla="*/ 20533 w 198289"/>
                <a:gd name="connsiteY91" fmla="*/ 104449 h 19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98289" h="198404">
                  <a:moveTo>
                    <a:pt x="99317" y="198307"/>
                  </a:moveTo>
                  <a:cubicBezTo>
                    <a:pt x="95404" y="198307"/>
                    <a:pt x="91491" y="198382"/>
                    <a:pt x="87578" y="198307"/>
                  </a:cubicBezTo>
                  <a:cubicBezTo>
                    <a:pt x="80655" y="198131"/>
                    <a:pt x="78323" y="196075"/>
                    <a:pt x="78849" y="189403"/>
                  </a:cubicBezTo>
                  <a:cubicBezTo>
                    <a:pt x="79251" y="184587"/>
                    <a:pt x="77595" y="182355"/>
                    <a:pt x="73080" y="180925"/>
                  </a:cubicBezTo>
                  <a:cubicBezTo>
                    <a:pt x="68189" y="179395"/>
                    <a:pt x="63499" y="177112"/>
                    <a:pt x="58909" y="174830"/>
                  </a:cubicBezTo>
                  <a:cubicBezTo>
                    <a:pt x="55799" y="173275"/>
                    <a:pt x="53817" y="173651"/>
                    <a:pt x="51485" y="176410"/>
                  </a:cubicBezTo>
                  <a:cubicBezTo>
                    <a:pt x="46217" y="182681"/>
                    <a:pt x="42430" y="182706"/>
                    <a:pt x="36611" y="176937"/>
                  </a:cubicBezTo>
                  <a:cubicBezTo>
                    <a:pt x="31318" y="171720"/>
                    <a:pt x="26001" y="166553"/>
                    <a:pt x="20960" y="161110"/>
                  </a:cubicBezTo>
                  <a:cubicBezTo>
                    <a:pt x="15968" y="155717"/>
                    <a:pt x="16094" y="152030"/>
                    <a:pt x="21837" y="147641"/>
                  </a:cubicBezTo>
                  <a:cubicBezTo>
                    <a:pt x="25575" y="144781"/>
                    <a:pt x="25926" y="142273"/>
                    <a:pt x="23844" y="138260"/>
                  </a:cubicBezTo>
                  <a:cubicBezTo>
                    <a:pt x="21587" y="133896"/>
                    <a:pt x="19831" y="129205"/>
                    <a:pt x="18376" y="124515"/>
                  </a:cubicBezTo>
                  <a:cubicBezTo>
                    <a:pt x="17197" y="120702"/>
                    <a:pt x="15592" y="119248"/>
                    <a:pt x="11303" y="119925"/>
                  </a:cubicBezTo>
                  <a:cubicBezTo>
                    <a:pt x="3251" y="121179"/>
                    <a:pt x="292" y="118445"/>
                    <a:pt x="116" y="110218"/>
                  </a:cubicBezTo>
                  <a:cubicBezTo>
                    <a:pt x="-34" y="102794"/>
                    <a:pt x="-59" y="95369"/>
                    <a:pt x="166" y="87970"/>
                  </a:cubicBezTo>
                  <a:cubicBezTo>
                    <a:pt x="417" y="80495"/>
                    <a:pt x="2700" y="78238"/>
                    <a:pt x="10124" y="78915"/>
                  </a:cubicBezTo>
                  <a:cubicBezTo>
                    <a:pt x="15266" y="79392"/>
                    <a:pt x="17498" y="77586"/>
                    <a:pt x="18853" y="72720"/>
                  </a:cubicBezTo>
                  <a:cubicBezTo>
                    <a:pt x="20157" y="68004"/>
                    <a:pt x="22389" y="63490"/>
                    <a:pt x="24672" y="59125"/>
                  </a:cubicBezTo>
                  <a:cubicBezTo>
                    <a:pt x="26327" y="55965"/>
                    <a:pt x="26001" y="54159"/>
                    <a:pt x="23092" y="51902"/>
                  </a:cubicBezTo>
                  <a:cubicBezTo>
                    <a:pt x="15717" y="46208"/>
                    <a:pt x="15642" y="43123"/>
                    <a:pt x="22138" y="36501"/>
                  </a:cubicBezTo>
                  <a:cubicBezTo>
                    <a:pt x="27180" y="31359"/>
                    <a:pt x="32272" y="26242"/>
                    <a:pt x="37439" y="21201"/>
                  </a:cubicBezTo>
                  <a:cubicBezTo>
                    <a:pt x="42756" y="16009"/>
                    <a:pt x="46844" y="16134"/>
                    <a:pt x="51259" y="21978"/>
                  </a:cubicBezTo>
                  <a:cubicBezTo>
                    <a:pt x="53541" y="25013"/>
                    <a:pt x="55473" y="25665"/>
                    <a:pt x="58959" y="23860"/>
                  </a:cubicBezTo>
                  <a:cubicBezTo>
                    <a:pt x="63875" y="21301"/>
                    <a:pt x="69042" y="19194"/>
                    <a:pt x="74259" y="17288"/>
                  </a:cubicBezTo>
                  <a:cubicBezTo>
                    <a:pt x="77721" y="16034"/>
                    <a:pt x="79025" y="14203"/>
                    <a:pt x="78824" y="10441"/>
                  </a:cubicBezTo>
                  <a:cubicBezTo>
                    <a:pt x="78398" y="2640"/>
                    <a:pt x="80455" y="433"/>
                    <a:pt x="88255" y="182"/>
                  </a:cubicBezTo>
                  <a:cubicBezTo>
                    <a:pt x="95680" y="-69"/>
                    <a:pt x="103104" y="-44"/>
                    <a:pt x="110503" y="157"/>
                  </a:cubicBezTo>
                  <a:cubicBezTo>
                    <a:pt x="118304" y="357"/>
                    <a:pt x="120837" y="3192"/>
                    <a:pt x="120034" y="10992"/>
                  </a:cubicBezTo>
                  <a:cubicBezTo>
                    <a:pt x="119734" y="14027"/>
                    <a:pt x="120310" y="15557"/>
                    <a:pt x="123421" y="16310"/>
                  </a:cubicBezTo>
                  <a:cubicBezTo>
                    <a:pt x="129440" y="17765"/>
                    <a:pt x="135184" y="20097"/>
                    <a:pt x="140602" y="23132"/>
                  </a:cubicBezTo>
                  <a:cubicBezTo>
                    <a:pt x="143361" y="24687"/>
                    <a:pt x="145317" y="24336"/>
                    <a:pt x="147550" y="21828"/>
                  </a:cubicBezTo>
                  <a:cubicBezTo>
                    <a:pt x="152516" y="16260"/>
                    <a:pt x="156303" y="16209"/>
                    <a:pt x="161621" y="21376"/>
                  </a:cubicBezTo>
                  <a:cubicBezTo>
                    <a:pt x="167239" y="26819"/>
                    <a:pt x="172808" y="32362"/>
                    <a:pt x="178200" y="38031"/>
                  </a:cubicBezTo>
                  <a:cubicBezTo>
                    <a:pt x="182364" y="42395"/>
                    <a:pt x="182439" y="46308"/>
                    <a:pt x="177874" y="50296"/>
                  </a:cubicBezTo>
                  <a:cubicBezTo>
                    <a:pt x="174639" y="53131"/>
                    <a:pt x="174864" y="55388"/>
                    <a:pt x="176595" y="58799"/>
                  </a:cubicBezTo>
                  <a:cubicBezTo>
                    <a:pt x="179078" y="63765"/>
                    <a:pt x="181135" y="68958"/>
                    <a:pt x="182991" y="74175"/>
                  </a:cubicBezTo>
                  <a:cubicBezTo>
                    <a:pt x="184095" y="77285"/>
                    <a:pt x="185399" y="78940"/>
                    <a:pt x="189111" y="78765"/>
                  </a:cubicBezTo>
                  <a:cubicBezTo>
                    <a:pt x="195833" y="78439"/>
                    <a:pt x="198116" y="80696"/>
                    <a:pt x="198216" y="87318"/>
                  </a:cubicBezTo>
                  <a:cubicBezTo>
                    <a:pt x="198366" y="95570"/>
                    <a:pt x="198241" y="103797"/>
                    <a:pt x="198241" y="112049"/>
                  </a:cubicBezTo>
                  <a:cubicBezTo>
                    <a:pt x="198241" y="117592"/>
                    <a:pt x="195607" y="120778"/>
                    <a:pt x="189914" y="120301"/>
                  </a:cubicBezTo>
                  <a:cubicBezTo>
                    <a:pt x="185499" y="119925"/>
                    <a:pt x="183593" y="121831"/>
                    <a:pt x="182615" y="125869"/>
                  </a:cubicBezTo>
                  <a:cubicBezTo>
                    <a:pt x="181336" y="131086"/>
                    <a:pt x="179103" y="135977"/>
                    <a:pt x="176369" y="140618"/>
                  </a:cubicBezTo>
                  <a:cubicBezTo>
                    <a:pt x="174689" y="143427"/>
                    <a:pt x="174839" y="145659"/>
                    <a:pt x="177498" y="148193"/>
                  </a:cubicBezTo>
                  <a:cubicBezTo>
                    <a:pt x="182439" y="152883"/>
                    <a:pt x="182264" y="156269"/>
                    <a:pt x="177373" y="161311"/>
                  </a:cubicBezTo>
                  <a:cubicBezTo>
                    <a:pt x="172055" y="166779"/>
                    <a:pt x="166662" y="172171"/>
                    <a:pt x="161194" y="177489"/>
                  </a:cubicBezTo>
                  <a:cubicBezTo>
                    <a:pt x="155952" y="182555"/>
                    <a:pt x="152491" y="182530"/>
                    <a:pt x="147675" y="177112"/>
                  </a:cubicBezTo>
                  <a:cubicBezTo>
                    <a:pt x="145543" y="174730"/>
                    <a:pt x="143838" y="173952"/>
                    <a:pt x="140853" y="175633"/>
                  </a:cubicBezTo>
                  <a:cubicBezTo>
                    <a:pt x="135636" y="178592"/>
                    <a:pt x="130017" y="180699"/>
                    <a:pt x="124223" y="182229"/>
                  </a:cubicBezTo>
                  <a:cubicBezTo>
                    <a:pt x="120837" y="183132"/>
                    <a:pt x="119633" y="184587"/>
                    <a:pt x="119959" y="188324"/>
                  </a:cubicBezTo>
                  <a:cubicBezTo>
                    <a:pt x="120636" y="195849"/>
                    <a:pt x="118153" y="198182"/>
                    <a:pt x="110353" y="198382"/>
                  </a:cubicBezTo>
                  <a:cubicBezTo>
                    <a:pt x="108497" y="198432"/>
                    <a:pt x="106641" y="198382"/>
                    <a:pt x="104784" y="198382"/>
                  </a:cubicBezTo>
                  <a:cubicBezTo>
                    <a:pt x="102928" y="198382"/>
                    <a:pt x="101072" y="198382"/>
                    <a:pt x="99216" y="198382"/>
                  </a:cubicBezTo>
                  <a:close/>
                  <a:moveTo>
                    <a:pt x="20633" y="104474"/>
                  </a:moveTo>
                  <a:cubicBezTo>
                    <a:pt x="26427" y="103571"/>
                    <a:pt x="28936" y="106757"/>
                    <a:pt x="29914" y="111898"/>
                  </a:cubicBezTo>
                  <a:cubicBezTo>
                    <a:pt x="31795" y="121731"/>
                    <a:pt x="35056" y="131011"/>
                    <a:pt x="40825" y="139238"/>
                  </a:cubicBezTo>
                  <a:cubicBezTo>
                    <a:pt x="44386" y="144330"/>
                    <a:pt x="44236" y="148769"/>
                    <a:pt x="38944" y="152532"/>
                  </a:cubicBezTo>
                  <a:cubicBezTo>
                    <a:pt x="34680" y="155567"/>
                    <a:pt x="37940" y="157523"/>
                    <a:pt x="39872" y="159856"/>
                  </a:cubicBezTo>
                  <a:cubicBezTo>
                    <a:pt x="42079" y="162515"/>
                    <a:pt x="43910" y="162991"/>
                    <a:pt x="46142" y="159906"/>
                  </a:cubicBezTo>
                  <a:cubicBezTo>
                    <a:pt x="49930" y="154664"/>
                    <a:pt x="54469" y="154463"/>
                    <a:pt x="59461" y="158225"/>
                  </a:cubicBezTo>
                  <a:cubicBezTo>
                    <a:pt x="67362" y="164145"/>
                    <a:pt x="76316" y="167832"/>
                    <a:pt x="85847" y="169864"/>
                  </a:cubicBezTo>
                  <a:cubicBezTo>
                    <a:pt x="91566" y="171093"/>
                    <a:pt x="94752" y="173701"/>
                    <a:pt x="94350" y="179846"/>
                  </a:cubicBezTo>
                  <a:cubicBezTo>
                    <a:pt x="94049" y="184236"/>
                    <a:pt x="97210" y="184060"/>
                    <a:pt x="100194" y="184085"/>
                  </a:cubicBezTo>
                  <a:cubicBezTo>
                    <a:pt x="103079" y="184136"/>
                    <a:pt x="105085" y="183408"/>
                    <a:pt x="104659" y="179897"/>
                  </a:cubicBezTo>
                  <a:cubicBezTo>
                    <a:pt x="103907" y="173576"/>
                    <a:pt x="107293" y="171093"/>
                    <a:pt x="113137" y="170215"/>
                  </a:cubicBezTo>
                  <a:cubicBezTo>
                    <a:pt x="123044" y="168710"/>
                    <a:pt x="132199" y="164973"/>
                    <a:pt x="140502" y="159379"/>
                  </a:cubicBezTo>
                  <a:cubicBezTo>
                    <a:pt x="145042" y="156319"/>
                    <a:pt x="149305" y="155667"/>
                    <a:pt x="153043" y="160307"/>
                  </a:cubicBezTo>
                  <a:cubicBezTo>
                    <a:pt x="156078" y="164045"/>
                    <a:pt x="157583" y="160709"/>
                    <a:pt x="159338" y="159128"/>
                  </a:cubicBezTo>
                  <a:cubicBezTo>
                    <a:pt x="161270" y="157398"/>
                    <a:pt x="163803" y="155742"/>
                    <a:pt x="160216" y="152833"/>
                  </a:cubicBezTo>
                  <a:cubicBezTo>
                    <a:pt x="155852" y="149296"/>
                    <a:pt x="156303" y="145007"/>
                    <a:pt x="159414" y="140793"/>
                  </a:cubicBezTo>
                  <a:cubicBezTo>
                    <a:pt x="165684" y="132341"/>
                    <a:pt x="169472" y="122809"/>
                    <a:pt x="171403" y="112576"/>
                  </a:cubicBezTo>
                  <a:cubicBezTo>
                    <a:pt x="172356" y="107584"/>
                    <a:pt x="174463" y="104549"/>
                    <a:pt x="179831" y="104750"/>
                  </a:cubicBezTo>
                  <a:cubicBezTo>
                    <a:pt x="183668" y="104900"/>
                    <a:pt x="184120" y="102518"/>
                    <a:pt x="184120" y="99533"/>
                  </a:cubicBezTo>
                  <a:cubicBezTo>
                    <a:pt x="184120" y="96573"/>
                    <a:pt x="183693" y="94215"/>
                    <a:pt x="179881" y="94190"/>
                  </a:cubicBezTo>
                  <a:cubicBezTo>
                    <a:pt x="174664" y="94140"/>
                    <a:pt x="172381" y="91130"/>
                    <a:pt x="171478" y="86139"/>
                  </a:cubicBezTo>
                  <a:cubicBezTo>
                    <a:pt x="169697" y="76081"/>
                    <a:pt x="165935" y="66725"/>
                    <a:pt x="159915" y="58398"/>
                  </a:cubicBezTo>
                  <a:cubicBezTo>
                    <a:pt x="156579" y="53783"/>
                    <a:pt x="155601" y="49569"/>
                    <a:pt x="160567" y="45430"/>
                  </a:cubicBezTo>
                  <a:cubicBezTo>
                    <a:pt x="164656" y="42044"/>
                    <a:pt x="160266" y="40615"/>
                    <a:pt x="158736" y="38733"/>
                  </a:cubicBezTo>
                  <a:cubicBezTo>
                    <a:pt x="157282" y="36927"/>
                    <a:pt x="155601" y="34369"/>
                    <a:pt x="153043" y="37906"/>
                  </a:cubicBezTo>
                  <a:cubicBezTo>
                    <a:pt x="149531" y="42797"/>
                    <a:pt x="145267" y="42496"/>
                    <a:pt x="140652" y="39461"/>
                  </a:cubicBezTo>
                  <a:cubicBezTo>
                    <a:pt x="131923" y="33742"/>
                    <a:pt x="122467" y="29829"/>
                    <a:pt x="112058" y="28450"/>
                  </a:cubicBezTo>
                  <a:cubicBezTo>
                    <a:pt x="106992" y="27772"/>
                    <a:pt x="104132" y="24988"/>
                    <a:pt x="104559" y="19721"/>
                  </a:cubicBezTo>
                  <a:cubicBezTo>
                    <a:pt x="104835" y="16260"/>
                    <a:pt x="103631" y="14780"/>
                    <a:pt x="100119" y="14780"/>
                  </a:cubicBezTo>
                  <a:cubicBezTo>
                    <a:pt x="96557" y="14780"/>
                    <a:pt x="93999" y="15432"/>
                    <a:pt x="94250" y="19821"/>
                  </a:cubicBezTo>
                  <a:cubicBezTo>
                    <a:pt x="94526" y="24637"/>
                    <a:pt x="92268" y="27697"/>
                    <a:pt x="87402" y="28550"/>
                  </a:cubicBezTo>
                  <a:cubicBezTo>
                    <a:pt x="77069" y="30356"/>
                    <a:pt x="67788" y="34595"/>
                    <a:pt x="59285" y="40690"/>
                  </a:cubicBezTo>
                  <a:cubicBezTo>
                    <a:pt x="54570" y="44076"/>
                    <a:pt x="50055" y="44277"/>
                    <a:pt x="46443" y="39084"/>
                  </a:cubicBezTo>
                  <a:cubicBezTo>
                    <a:pt x="43985" y="35573"/>
                    <a:pt x="41978" y="36601"/>
                    <a:pt x="39571" y="39110"/>
                  </a:cubicBezTo>
                  <a:cubicBezTo>
                    <a:pt x="37288" y="41517"/>
                    <a:pt x="35031" y="43474"/>
                    <a:pt x="39194" y="46358"/>
                  </a:cubicBezTo>
                  <a:cubicBezTo>
                    <a:pt x="43935" y="49644"/>
                    <a:pt x="44311" y="53883"/>
                    <a:pt x="41075" y="58674"/>
                  </a:cubicBezTo>
                  <a:cubicBezTo>
                    <a:pt x="35332" y="67152"/>
                    <a:pt x="31720" y="76532"/>
                    <a:pt x="29839" y="86565"/>
                  </a:cubicBezTo>
                  <a:cubicBezTo>
                    <a:pt x="28886" y="91707"/>
                    <a:pt x="26126" y="94868"/>
                    <a:pt x="20508" y="94266"/>
                  </a:cubicBezTo>
                  <a:cubicBezTo>
                    <a:pt x="15968" y="93764"/>
                    <a:pt x="14237" y="95394"/>
                    <a:pt x="14363" y="100135"/>
                  </a:cubicBezTo>
                  <a:cubicBezTo>
                    <a:pt x="14513" y="104926"/>
                    <a:pt x="17122" y="104951"/>
                    <a:pt x="20533" y="104449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CAA914-21AC-ACF1-CC90-BBB63A0C057F}"/>
                </a:ext>
              </a:extLst>
            </p:cNvPr>
            <p:cNvSpPr/>
            <p:nvPr/>
          </p:nvSpPr>
          <p:spPr>
            <a:xfrm>
              <a:off x="1213718" y="2918572"/>
              <a:ext cx="159910" cy="207192"/>
            </a:xfrm>
            <a:custGeom>
              <a:avLst/>
              <a:gdLst>
                <a:gd name="connsiteX0" fmla="*/ 11 w 159910"/>
                <a:gd name="connsiteY0" fmla="*/ 103866 h 207192"/>
                <a:gd name="connsiteX1" fmla="*/ 11 w 159910"/>
                <a:gd name="connsiteY1" fmla="*/ 12315 h 207192"/>
                <a:gd name="connsiteX2" fmla="*/ 12101 w 159910"/>
                <a:gd name="connsiteY2" fmla="*/ 0 h 207192"/>
                <a:gd name="connsiteX3" fmla="*/ 147570 w 159910"/>
                <a:gd name="connsiteY3" fmla="*/ 0 h 207192"/>
                <a:gd name="connsiteX4" fmla="*/ 159835 w 159910"/>
                <a:gd name="connsiteY4" fmla="*/ 11739 h 207192"/>
                <a:gd name="connsiteX5" fmla="*/ 159835 w 159910"/>
                <a:gd name="connsiteY5" fmla="*/ 196093 h 207192"/>
                <a:gd name="connsiteX6" fmla="*/ 148724 w 159910"/>
                <a:gd name="connsiteY6" fmla="*/ 207155 h 207192"/>
                <a:gd name="connsiteX7" fmla="*/ 10771 w 159910"/>
                <a:gd name="connsiteY7" fmla="*/ 207155 h 207192"/>
                <a:gd name="connsiteX8" fmla="*/ 11 w 159910"/>
                <a:gd name="connsiteY8" fmla="*/ 196043 h 207192"/>
                <a:gd name="connsiteX9" fmla="*/ 11 w 159910"/>
                <a:gd name="connsiteY9" fmla="*/ 103866 h 207192"/>
                <a:gd name="connsiteX10" fmla="*/ 11 w 159910"/>
                <a:gd name="connsiteY10" fmla="*/ 103866 h 207192"/>
                <a:gd name="connsiteX11" fmla="*/ 14258 w 159910"/>
                <a:gd name="connsiteY11" fmla="*/ 102963 h 207192"/>
                <a:gd name="connsiteX12" fmla="*/ 14158 w 159910"/>
                <a:gd name="connsiteY12" fmla="*/ 185208 h 207192"/>
                <a:gd name="connsiteX13" fmla="*/ 21682 w 159910"/>
                <a:gd name="connsiteY13" fmla="*/ 193084 h 207192"/>
                <a:gd name="connsiteX14" fmla="*/ 137311 w 159910"/>
                <a:gd name="connsiteY14" fmla="*/ 193084 h 207192"/>
                <a:gd name="connsiteX15" fmla="*/ 145313 w 159910"/>
                <a:gd name="connsiteY15" fmla="*/ 184907 h 207192"/>
                <a:gd name="connsiteX16" fmla="*/ 145187 w 159910"/>
                <a:gd name="connsiteY16" fmla="*/ 22900 h 207192"/>
                <a:gd name="connsiteX17" fmla="*/ 136735 w 159910"/>
                <a:gd name="connsiteY17" fmla="*/ 14222 h 207192"/>
                <a:gd name="connsiteX18" fmla="*/ 22334 w 159910"/>
                <a:gd name="connsiteY18" fmla="*/ 14222 h 207192"/>
                <a:gd name="connsiteX19" fmla="*/ 14283 w 159910"/>
                <a:gd name="connsiteY19" fmla="*/ 22574 h 207192"/>
                <a:gd name="connsiteX20" fmla="*/ 14283 w 159910"/>
                <a:gd name="connsiteY20" fmla="*/ 102963 h 20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9910" h="207192">
                  <a:moveTo>
                    <a:pt x="11" y="103866"/>
                  </a:moveTo>
                  <a:cubicBezTo>
                    <a:pt x="11" y="73341"/>
                    <a:pt x="11" y="42841"/>
                    <a:pt x="11" y="12315"/>
                  </a:cubicBezTo>
                  <a:cubicBezTo>
                    <a:pt x="11" y="1681"/>
                    <a:pt x="1641" y="25"/>
                    <a:pt x="12101" y="0"/>
                  </a:cubicBezTo>
                  <a:cubicBezTo>
                    <a:pt x="57249" y="0"/>
                    <a:pt x="102422" y="0"/>
                    <a:pt x="147570" y="0"/>
                  </a:cubicBezTo>
                  <a:cubicBezTo>
                    <a:pt x="157553" y="0"/>
                    <a:pt x="159810" y="1881"/>
                    <a:pt x="159835" y="11739"/>
                  </a:cubicBezTo>
                  <a:cubicBezTo>
                    <a:pt x="159936" y="73190"/>
                    <a:pt x="159936" y="134642"/>
                    <a:pt x="159835" y="196093"/>
                  </a:cubicBezTo>
                  <a:cubicBezTo>
                    <a:pt x="159835" y="204872"/>
                    <a:pt x="157352" y="207155"/>
                    <a:pt x="148724" y="207155"/>
                  </a:cubicBezTo>
                  <a:cubicBezTo>
                    <a:pt x="102748" y="207205"/>
                    <a:pt x="56747" y="207205"/>
                    <a:pt x="10771" y="207155"/>
                  </a:cubicBezTo>
                  <a:cubicBezTo>
                    <a:pt x="1942" y="207155"/>
                    <a:pt x="36" y="205148"/>
                    <a:pt x="11" y="196043"/>
                  </a:cubicBezTo>
                  <a:cubicBezTo>
                    <a:pt x="-14" y="165318"/>
                    <a:pt x="11" y="134592"/>
                    <a:pt x="11" y="103866"/>
                  </a:cubicBezTo>
                  <a:lnTo>
                    <a:pt x="11" y="103866"/>
                  </a:lnTo>
                  <a:close/>
                  <a:moveTo>
                    <a:pt x="14258" y="102963"/>
                  </a:moveTo>
                  <a:cubicBezTo>
                    <a:pt x="14258" y="130378"/>
                    <a:pt x="14383" y="157793"/>
                    <a:pt x="14158" y="185208"/>
                  </a:cubicBezTo>
                  <a:cubicBezTo>
                    <a:pt x="14107" y="190927"/>
                    <a:pt x="15487" y="193134"/>
                    <a:pt x="21682" y="193084"/>
                  </a:cubicBezTo>
                  <a:cubicBezTo>
                    <a:pt x="60234" y="192833"/>
                    <a:pt x="98760" y="192808"/>
                    <a:pt x="137311" y="193084"/>
                  </a:cubicBezTo>
                  <a:cubicBezTo>
                    <a:pt x="143682" y="193134"/>
                    <a:pt x="145313" y="191027"/>
                    <a:pt x="145313" y="184907"/>
                  </a:cubicBezTo>
                  <a:cubicBezTo>
                    <a:pt x="145112" y="130905"/>
                    <a:pt x="145212" y="76902"/>
                    <a:pt x="145187" y="22900"/>
                  </a:cubicBezTo>
                  <a:cubicBezTo>
                    <a:pt x="145187" y="14247"/>
                    <a:pt x="145137" y="14222"/>
                    <a:pt x="136735" y="14222"/>
                  </a:cubicBezTo>
                  <a:cubicBezTo>
                    <a:pt x="98610" y="14222"/>
                    <a:pt x="60484" y="14222"/>
                    <a:pt x="22334" y="14222"/>
                  </a:cubicBezTo>
                  <a:cubicBezTo>
                    <a:pt x="14308" y="14222"/>
                    <a:pt x="14283" y="14247"/>
                    <a:pt x="14283" y="22574"/>
                  </a:cubicBezTo>
                  <a:cubicBezTo>
                    <a:pt x="14283" y="49362"/>
                    <a:pt x="14283" y="76150"/>
                    <a:pt x="14283" y="102963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73E744B-7EBA-599E-1E57-861546E97E76}"/>
                </a:ext>
              </a:extLst>
            </p:cNvPr>
            <p:cNvSpPr/>
            <p:nvPr/>
          </p:nvSpPr>
          <p:spPr>
            <a:xfrm>
              <a:off x="1362068" y="2816571"/>
              <a:ext cx="171616" cy="86575"/>
            </a:xfrm>
            <a:custGeom>
              <a:avLst/>
              <a:gdLst>
                <a:gd name="connsiteX0" fmla="*/ 85704 w 171616"/>
                <a:gd name="connsiteY0" fmla="*/ 86575 h 86575"/>
                <a:gd name="connsiteX1" fmla="*/ 10859 w 171616"/>
                <a:gd name="connsiteY1" fmla="*/ 86575 h 86575"/>
                <a:gd name="connsiteX2" fmla="*/ 48 w 171616"/>
                <a:gd name="connsiteY2" fmla="*/ 75740 h 86575"/>
                <a:gd name="connsiteX3" fmla="*/ 5917 w 171616"/>
                <a:gd name="connsiteY3" fmla="*/ 37063 h 86575"/>
                <a:gd name="connsiteX4" fmla="*/ 40707 w 171616"/>
                <a:gd name="connsiteY4" fmla="*/ 8168 h 86575"/>
                <a:gd name="connsiteX5" fmla="*/ 138277 w 171616"/>
                <a:gd name="connsiteY5" fmla="*/ 11529 h 86575"/>
                <a:gd name="connsiteX6" fmla="*/ 171536 w 171616"/>
                <a:gd name="connsiteY6" fmla="*/ 62321 h 86575"/>
                <a:gd name="connsiteX7" fmla="*/ 171561 w 171616"/>
                <a:gd name="connsiteY7" fmla="*/ 75314 h 86575"/>
                <a:gd name="connsiteX8" fmla="*/ 160525 w 171616"/>
                <a:gd name="connsiteY8" fmla="*/ 86575 h 86575"/>
                <a:gd name="connsiteX9" fmla="*/ 85679 w 171616"/>
                <a:gd name="connsiteY9" fmla="*/ 86575 h 86575"/>
                <a:gd name="connsiteX10" fmla="*/ 85353 w 171616"/>
                <a:gd name="connsiteY10" fmla="*/ 72379 h 86575"/>
                <a:gd name="connsiteX11" fmla="*/ 118110 w 171616"/>
                <a:gd name="connsiteY11" fmla="*/ 72379 h 86575"/>
                <a:gd name="connsiteX12" fmla="*/ 150868 w 171616"/>
                <a:gd name="connsiteY12" fmla="*/ 72454 h 86575"/>
                <a:gd name="connsiteX13" fmla="*/ 157464 w 171616"/>
                <a:gd name="connsiteY13" fmla="*/ 66133 h 86575"/>
                <a:gd name="connsiteX14" fmla="*/ 128946 w 171616"/>
                <a:gd name="connsiteY14" fmla="*/ 22892 h 86575"/>
                <a:gd name="connsiteX15" fmla="*/ 49736 w 171616"/>
                <a:gd name="connsiteY15" fmla="*/ 20057 h 86575"/>
                <a:gd name="connsiteX16" fmla="*/ 14144 w 171616"/>
                <a:gd name="connsiteY16" fmla="*/ 65155 h 86575"/>
                <a:gd name="connsiteX17" fmla="*/ 21694 w 171616"/>
                <a:gd name="connsiteY17" fmla="*/ 72454 h 86575"/>
                <a:gd name="connsiteX18" fmla="*/ 85353 w 171616"/>
                <a:gd name="connsiteY18" fmla="*/ 72354 h 8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1616" h="86575">
                  <a:moveTo>
                    <a:pt x="85704" y="86575"/>
                  </a:moveTo>
                  <a:cubicBezTo>
                    <a:pt x="60747" y="86575"/>
                    <a:pt x="35790" y="86575"/>
                    <a:pt x="10859" y="86575"/>
                  </a:cubicBezTo>
                  <a:cubicBezTo>
                    <a:pt x="1679" y="86575"/>
                    <a:pt x="123" y="84945"/>
                    <a:pt x="48" y="75740"/>
                  </a:cubicBezTo>
                  <a:cubicBezTo>
                    <a:pt x="-52" y="62547"/>
                    <a:pt x="-529" y="49378"/>
                    <a:pt x="5917" y="37063"/>
                  </a:cubicBezTo>
                  <a:cubicBezTo>
                    <a:pt x="13542" y="22490"/>
                    <a:pt x="25632" y="13511"/>
                    <a:pt x="40707" y="8168"/>
                  </a:cubicBezTo>
                  <a:cubicBezTo>
                    <a:pt x="73640" y="-3520"/>
                    <a:pt x="106347" y="-2893"/>
                    <a:pt x="138277" y="11529"/>
                  </a:cubicBezTo>
                  <a:cubicBezTo>
                    <a:pt x="159822" y="21261"/>
                    <a:pt x="170683" y="38718"/>
                    <a:pt x="171536" y="62321"/>
                  </a:cubicBezTo>
                  <a:cubicBezTo>
                    <a:pt x="171686" y="66635"/>
                    <a:pt x="171586" y="70974"/>
                    <a:pt x="171561" y="75314"/>
                  </a:cubicBezTo>
                  <a:cubicBezTo>
                    <a:pt x="171561" y="84970"/>
                    <a:pt x="170006" y="86550"/>
                    <a:pt x="160525" y="86575"/>
                  </a:cubicBezTo>
                  <a:cubicBezTo>
                    <a:pt x="135568" y="86575"/>
                    <a:pt x="110611" y="86575"/>
                    <a:pt x="85679" y="86575"/>
                  </a:cubicBezTo>
                  <a:close/>
                  <a:moveTo>
                    <a:pt x="85353" y="72379"/>
                  </a:moveTo>
                  <a:cubicBezTo>
                    <a:pt x="96264" y="72379"/>
                    <a:pt x="107200" y="72379"/>
                    <a:pt x="118110" y="72379"/>
                  </a:cubicBezTo>
                  <a:cubicBezTo>
                    <a:pt x="129021" y="72379"/>
                    <a:pt x="139957" y="72228"/>
                    <a:pt x="150868" y="72454"/>
                  </a:cubicBezTo>
                  <a:cubicBezTo>
                    <a:pt x="155558" y="72554"/>
                    <a:pt x="157389" y="71100"/>
                    <a:pt x="157464" y="66133"/>
                  </a:cubicBezTo>
                  <a:cubicBezTo>
                    <a:pt x="157791" y="45666"/>
                    <a:pt x="148109" y="30717"/>
                    <a:pt x="128946" y="22892"/>
                  </a:cubicBezTo>
                  <a:cubicBezTo>
                    <a:pt x="102911" y="12282"/>
                    <a:pt x="76399" y="11680"/>
                    <a:pt x="49736" y="20057"/>
                  </a:cubicBezTo>
                  <a:cubicBezTo>
                    <a:pt x="25130" y="27783"/>
                    <a:pt x="14195" y="42255"/>
                    <a:pt x="14144" y="65155"/>
                  </a:cubicBezTo>
                  <a:cubicBezTo>
                    <a:pt x="14144" y="70949"/>
                    <a:pt x="16176" y="72529"/>
                    <a:pt x="21694" y="72454"/>
                  </a:cubicBezTo>
                  <a:cubicBezTo>
                    <a:pt x="42914" y="72203"/>
                    <a:pt x="64133" y="72354"/>
                    <a:pt x="85353" y="72354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1FE656F-B94F-A2B6-0C58-41751CA99C6C}"/>
                </a:ext>
              </a:extLst>
            </p:cNvPr>
            <p:cNvSpPr/>
            <p:nvPr/>
          </p:nvSpPr>
          <p:spPr>
            <a:xfrm>
              <a:off x="1393093" y="2702036"/>
              <a:ext cx="109610" cy="109585"/>
            </a:xfrm>
            <a:custGeom>
              <a:avLst/>
              <a:gdLst>
                <a:gd name="connsiteX0" fmla="*/ 54328 w 109610"/>
                <a:gd name="connsiteY0" fmla="*/ 109585 h 109585"/>
                <a:gd name="connsiteX1" fmla="*/ 0 w 109610"/>
                <a:gd name="connsiteY1" fmla="*/ 54806 h 109585"/>
                <a:gd name="connsiteX2" fmla="*/ 55181 w 109610"/>
                <a:gd name="connsiteY2" fmla="*/ 1 h 109585"/>
                <a:gd name="connsiteX3" fmla="*/ 109610 w 109610"/>
                <a:gd name="connsiteY3" fmla="*/ 55658 h 109585"/>
                <a:gd name="connsiteX4" fmla="*/ 54328 w 109610"/>
                <a:gd name="connsiteY4" fmla="*/ 109585 h 109585"/>
                <a:gd name="connsiteX5" fmla="*/ 55131 w 109610"/>
                <a:gd name="connsiteY5" fmla="*/ 95389 h 109585"/>
                <a:gd name="connsiteX6" fmla="*/ 95388 w 109610"/>
                <a:gd name="connsiteY6" fmla="*/ 54730 h 109585"/>
                <a:gd name="connsiteX7" fmla="*/ 54078 w 109610"/>
                <a:gd name="connsiteY7" fmla="*/ 14247 h 109585"/>
                <a:gd name="connsiteX8" fmla="*/ 14222 w 109610"/>
                <a:gd name="connsiteY8" fmla="*/ 55458 h 109585"/>
                <a:gd name="connsiteX9" fmla="*/ 55131 w 109610"/>
                <a:gd name="connsiteY9" fmla="*/ 95364 h 109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610" h="109585">
                  <a:moveTo>
                    <a:pt x="54328" y="109585"/>
                  </a:moveTo>
                  <a:cubicBezTo>
                    <a:pt x="23853" y="109485"/>
                    <a:pt x="-75" y="85331"/>
                    <a:pt x="0" y="54806"/>
                  </a:cubicBezTo>
                  <a:cubicBezTo>
                    <a:pt x="75" y="24230"/>
                    <a:pt x="24606" y="-150"/>
                    <a:pt x="55181" y="1"/>
                  </a:cubicBezTo>
                  <a:cubicBezTo>
                    <a:pt x="85556" y="151"/>
                    <a:pt x="109810" y="24958"/>
                    <a:pt x="109610" y="55658"/>
                  </a:cubicBezTo>
                  <a:cubicBezTo>
                    <a:pt x="109409" y="85908"/>
                    <a:pt x="85029" y="109711"/>
                    <a:pt x="54328" y="109585"/>
                  </a:cubicBezTo>
                  <a:close/>
                  <a:moveTo>
                    <a:pt x="55131" y="95389"/>
                  </a:moveTo>
                  <a:cubicBezTo>
                    <a:pt x="77555" y="95288"/>
                    <a:pt x="95513" y="77154"/>
                    <a:pt x="95388" y="54730"/>
                  </a:cubicBezTo>
                  <a:cubicBezTo>
                    <a:pt x="95238" y="32206"/>
                    <a:pt x="76727" y="14072"/>
                    <a:pt x="54078" y="14247"/>
                  </a:cubicBezTo>
                  <a:cubicBezTo>
                    <a:pt x="31955" y="14423"/>
                    <a:pt x="14121" y="32884"/>
                    <a:pt x="14222" y="55458"/>
                  </a:cubicBezTo>
                  <a:cubicBezTo>
                    <a:pt x="14347" y="77831"/>
                    <a:pt x="32406" y="95464"/>
                    <a:pt x="55131" y="95364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859C441-DDBC-0D26-98CB-C487E388BA57}"/>
                </a:ext>
              </a:extLst>
            </p:cNvPr>
            <p:cNvSpPr/>
            <p:nvPr/>
          </p:nvSpPr>
          <p:spPr>
            <a:xfrm>
              <a:off x="1285454" y="2758718"/>
              <a:ext cx="70505" cy="149173"/>
            </a:xfrm>
            <a:custGeom>
              <a:avLst/>
              <a:gdLst>
                <a:gd name="connsiteX0" fmla="*/ 11 w 70505"/>
                <a:gd name="connsiteY0" fmla="*/ 78587 h 149173"/>
                <a:gd name="connsiteX1" fmla="*/ 11 w 70505"/>
                <a:gd name="connsiteY1" fmla="*/ 19192 h 149173"/>
                <a:gd name="connsiteX2" fmla="*/ 11298 w 70505"/>
                <a:gd name="connsiteY2" fmla="*/ 7981 h 149173"/>
                <a:gd name="connsiteX3" fmla="*/ 37283 w 70505"/>
                <a:gd name="connsiteY3" fmla="*/ 7981 h 149173"/>
                <a:gd name="connsiteX4" fmla="*/ 43454 w 70505"/>
                <a:gd name="connsiteY4" fmla="*/ 3165 h 149173"/>
                <a:gd name="connsiteX5" fmla="*/ 47868 w 70505"/>
                <a:gd name="connsiteY5" fmla="*/ 807 h 149173"/>
                <a:gd name="connsiteX6" fmla="*/ 67708 w 70505"/>
                <a:gd name="connsiteY6" fmla="*/ 12220 h 149173"/>
                <a:gd name="connsiteX7" fmla="*/ 67783 w 70505"/>
                <a:gd name="connsiteY7" fmla="*/ 18315 h 149173"/>
                <a:gd name="connsiteX8" fmla="*/ 48470 w 70505"/>
                <a:gd name="connsiteY8" fmla="*/ 29426 h 149173"/>
                <a:gd name="connsiteX9" fmla="*/ 43378 w 70505"/>
                <a:gd name="connsiteY9" fmla="*/ 26943 h 149173"/>
                <a:gd name="connsiteX10" fmla="*/ 38512 w 70505"/>
                <a:gd name="connsiteY10" fmla="*/ 22779 h 149173"/>
                <a:gd name="connsiteX11" fmla="*/ 21206 w 70505"/>
                <a:gd name="connsiteY11" fmla="*/ 22679 h 149173"/>
                <a:gd name="connsiteX12" fmla="*/ 14107 w 70505"/>
                <a:gd name="connsiteY12" fmla="*/ 29878 h 149173"/>
                <a:gd name="connsiteX13" fmla="*/ 14183 w 70505"/>
                <a:gd name="connsiteY13" fmla="*/ 122055 h 149173"/>
                <a:gd name="connsiteX14" fmla="*/ 14132 w 70505"/>
                <a:gd name="connsiteY14" fmla="*/ 140616 h 149173"/>
                <a:gd name="connsiteX15" fmla="*/ 6608 w 70505"/>
                <a:gd name="connsiteY15" fmla="*/ 149169 h 149173"/>
                <a:gd name="connsiteX16" fmla="*/ 11 w 70505"/>
                <a:gd name="connsiteY16" fmla="*/ 140490 h 149173"/>
                <a:gd name="connsiteX17" fmla="*/ 11 w 70505"/>
                <a:gd name="connsiteY17" fmla="*/ 78612 h 149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505" h="149173">
                  <a:moveTo>
                    <a:pt x="11" y="78587"/>
                  </a:moveTo>
                  <a:cubicBezTo>
                    <a:pt x="11" y="58797"/>
                    <a:pt x="-14" y="38982"/>
                    <a:pt x="11" y="19192"/>
                  </a:cubicBezTo>
                  <a:cubicBezTo>
                    <a:pt x="11" y="9962"/>
                    <a:pt x="1892" y="8081"/>
                    <a:pt x="11298" y="7981"/>
                  </a:cubicBezTo>
                  <a:cubicBezTo>
                    <a:pt x="19952" y="7880"/>
                    <a:pt x="28630" y="7930"/>
                    <a:pt x="37283" y="7981"/>
                  </a:cubicBezTo>
                  <a:cubicBezTo>
                    <a:pt x="40670" y="7981"/>
                    <a:pt x="43529" y="7655"/>
                    <a:pt x="43454" y="3165"/>
                  </a:cubicBezTo>
                  <a:cubicBezTo>
                    <a:pt x="43378" y="-246"/>
                    <a:pt x="45260" y="-673"/>
                    <a:pt x="47868" y="807"/>
                  </a:cubicBezTo>
                  <a:cubicBezTo>
                    <a:pt x="54490" y="4569"/>
                    <a:pt x="61086" y="8407"/>
                    <a:pt x="67708" y="12220"/>
                  </a:cubicBezTo>
                  <a:cubicBezTo>
                    <a:pt x="71170" y="14226"/>
                    <a:pt x="71671" y="16132"/>
                    <a:pt x="67783" y="18315"/>
                  </a:cubicBezTo>
                  <a:cubicBezTo>
                    <a:pt x="61312" y="21952"/>
                    <a:pt x="54891" y="25664"/>
                    <a:pt x="48470" y="29426"/>
                  </a:cubicBezTo>
                  <a:cubicBezTo>
                    <a:pt x="45385" y="31232"/>
                    <a:pt x="43353" y="31232"/>
                    <a:pt x="43378" y="26943"/>
                  </a:cubicBezTo>
                  <a:cubicBezTo>
                    <a:pt x="43378" y="23607"/>
                    <a:pt x="41347" y="22779"/>
                    <a:pt x="38512" y="22779"/>
                  </a:cubicBezTo>
                  <a:cubicBezTo>
                    <a:pt x="32744" y="22779"/>
                    <a:pt x="26950" y="23005"/>
                    <a:pt x="21206" y="22679"/>
                  </a:cubicBezTo>
                  <a:cubicBezTo>
                    <a:pt x="15763" y="22353"/>
                    <a:pt x="14057" y="24535"/>
                    <a:pt x="14107" y="29878"/>
                  </a:cubicBezTo>
                  <a:cubicBezTo>
                    <a:pt x="14283" y="60603"/>
                    <a:pt x="14208" y="91329"/>
                    <a:pt x="14183" y="122055"/>
                  </a:cubicBezTo>
                  <a:cubicBezTo>
                    <a:pt x="14183" y="128250"/>
                    <a:pt x="14208" y="134421"/>
                    <a:pt x="14132" y="140616"/>
                  </a:cubicBezTo>
                  <a:cubicBezTo>
                    <a:pt x="14057" y="145557"/>
                    <a:pt x="12151" y="149319"/>
                    <a:pt x="6608" y="149169"/>
                  </a:cubicBezTo>
                  <a:cubicBezTo>
                    <a:pt x="1240" y="149018"/>
                    <a:pt x="11" y="145030"/>
                    <a:pt x="11" y="140490"/>
                  </a:cubicBezTo>
                  <a:cubicBezTo>
                    <a:pt x="11" y="119873"/>
                    <a:pt x="11" y="99255"/>
                    <a:pt x="11" y="78612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C3C7836-AE0F-E981-0014-D647A5E54E76}"/>
                </a:ext>
              </a:extLst>
            </p:cNvPr>
            <p:cNvSpPr/>
            <p:nvPr/>
          </p:nvSpPr>
          <p:spPr>
            <a:xfrm>
              <a:off x="1525476" y="2766674"/>
              <a:ext cx="75058" cy="128876"/>
            </a:xfrm>
            <a:custGeom>
              <a:avLst/>
              <a:gdLst>
                <a:gd name="connsiteX0" fmla="*/ 66870 w 75058"/>
                <a:gd name="connsiteY0" fmla="*/ 53375 h 128876"/>
                <a:gd name="connsiteX1" fmla="*/ 66795 w 75058"/>
                <a:gd name="connsiteY1" fmla="*/ 95413 h 128876"/>
                <a:gd name="connsiteX2" fmla="*/ 71811 w 75058"/>
                <a:gd name="connsiteY2" fmla="*/ 101333 h 128876"/>
                <a:gd name="connsiteX3" fmla="*/ 74018 w 75058"/>
                <a:gd name="connsiteY3" fmla="*/ 106274 h 128876"/>
                <a:gd name="connsiteX4" fmla="*/ 62706 w 75058"/>
                <a:gd name="connsiteY4" fmla="*/ 126164 h 128876"/>
                <a:gd name="connsiteX5" fmla="*/ 56661 w 75058"/>
                <a:gd name="connsiteY5" fmla="*/ 126039 h 128876"/>
                <a:gd name="connsiteX6" fmla="*/ 45224 w 75058"/>
                <a:gd name="connsiteY6" fmla="*/ 106249 h 128876"/>
                <a:gd name="connsiteX7" fmla="*/ 47607 w 75058"/>
                <a:gd name="connsiteY7" fmla="*/ 101358 h 128876"/>
                <a:gd name="connsiteX8" fmla="*/ 52322 w 75058"/>
                <a:gd name="connsiteY8" fmla="*/ 95664 h 128876"/>
                <a:gd name="connsiteX9" fmla="*/ 52347 w 75058"/>
                <a:gd name="connsiteY9" fmla="*/ 20843 h 128876"/>
                <a:gd name="connsiteX10" fmla="*/ 46001 w 75058"/>
                <a:gd name="connsiteY10" fmla="*/ 14748 h 128876"/>
                <a:gd name="connsiteX11" fmla="*/ 11990 w 75058"/>
                <a:gd name="connsiteY11" fmla="*/ 14748 h 128876"/>
                <a:gd name="connsiteX12" fmla="*/ 1 w 75058"/>
                <a:gd name="connsiteY12" fmla="*/ 7299 h 128876"/>
                <a:gd name="connsiteX13" fmla="*/ 12115 w 75058"/>
                <a:gd name="connsiteY13" fmla="*/ 25 h 128876"/>
                <a:gd name="connsiteX14" fmla="*/ 56009 w 75058"/>
                <a:gd name="connsiteY14" fmla="*/ 50 h 128876"/>
                <a:gd name="connsiteX15" fmla="*/ 66970 w 75058"/>
                <a:gd name="connsiteY15" fmla="*/ 10760 h 128876"/>
                <a:gd name="connsiteX16" fmla="*/ 67020 w 75058"/>
                <a:gd name="connsiteY16" fmla="*/ 53425 h 128876"/>
                <a:gd name="connsiteX17" fmla="*/ 66820 w 75058"/>
                <a:gd name="connsiteY17" fmla="*/ 53425 h 12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5058" h="128876">
                  <a:moveTo>
                    <a:pt x="66870" y="53375"/>
                  </a:moveTo>
                  <a:cubicBezTo>
                    <a:pt x="66870" y="67396"/>
                    <a:pt x="66995" y="81392"/>
                    <a:pt x="66795" y="95413"/>
                  </a:cubicBezTo>
                  <a:cubicBezTo>
                    <a:pt x="66744" y="99276"/>
                    <a:pt x="67698" y="101257"/>
                    <a:pt x="71811" y="101333"/>
                  </a:cubicBezTo>
                  <a:cubicBezTo>
                    <a:pt x="75749" y="101383"/>
                    <a:pt x="75598" y="103540"/>
                    <a:pt x="74018" y="106274"/>
                  </a:cubicBezTo>
                  <a:cubicBezTo>
                    <a:pt x="70231" y="112895"/>
                    <a:pt x="66469" y="119517"/>
                    <a:pt x="62706" y="126164"/>
                  </a:cubicBezTo>
                  <a:cubicBezTo>
                    <a:pt x="60599" y="129876"/>
                    <a:pt x="58743" y="129726"/>
                    <a:pt x="56661" y="126039"/>
                  </a:cubicBezTo>
                  <a:cubicBezTo>
                    <a:pt x="52924" y="119392"/>
                    <a:pt x="49061" y="112820"/>
                    <a:pt x="45224" y="106249"/>
                  </a:cubicBezTo>
                  <a:cubicBezTo>
                    <a:pt x="43518" y="103339"/>
                    <a:pt x="43945" y="101433"/>
                    <a:pt x="47607" y="101358"/>
                  </a:cubicBezTo>
                  <a:cubicBezTo>
                    <a:pt x="51520" y="101257"/>
                    <a:pt x="52322" y="98975"/>
                    <a:pt x="52322" y="95664"/>
                  </a:cubicBezTo>
                  <a:cubicBezTo>
                    <a:pt x="52272" y="70732"/>
                    <a:pt x="52247" y="45775"/>
                    <a:pt x="52347" y="20843"/>
                  </a:cubicBezTo>
                  <a:cubicBezTo>
                    <a:pt x="52347" y="16228"/>
                    <a:pt x="50391" y="14698"/>
                    <a:pt x="46001" y="14748"/>
                  </a:cubicBezTo>
                  <a:cubicBezTo>
                    <a:pt x="34664" y="14899"/>
                    <a:pt x="23327" y="14849"/>
                    <a:pt x="11990" y="14748"/>
                  </a:cubicBezTo>
                  <a:cubicBezTo>
                    <a:pt x="3462" y="14673"/>
                    <a:pt x="-50" y="12366"/>
                    <a:pt x="1" y="7299"/>
                  </a:cubicBezTo>
                  <a:cubicBezTo>
                    <a:pt x="51" y="2232"/>
                    <a:pt x="3637" y="50"/>
                    <a:pt x="12115" y="25"/>
                  </a:cubicBezTo>
                  <a:cubicBezTo>
                    <a:pt x="26738" y="0"/>
                    <a:pt x="41386" y="-25"/>
                    <a:pt x="56009" y="50"/>
                  </a:cubicBezTo>
                  <a:cubicBezTo>
                    <a:pt x="64211" y="100"/>
                    <a:pt x="66870" y="2558"/>
                    <a:pt x="66970" y="10760"/>
                  </a:cubicBezTo>
                  <a:cubicBezTo>
                    <a:pt x="67146" y="24982"/>
                    <a:pt x="67020" y="39204"/>
                    <a:pt x="67020" y="53425"/>
                  </a:cubicBezTo>
                  <a:lnTo>
                    <a:pt x="66820" y="53425"/>
                  </a:ln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00FD81-BAEA-0039-D297-EB1757937363}"/>
                </a:ext>
              </a:extLst>
            </p:cNvPr>
            <p:cNvSpPr/>
            <p:nvPr/>
          </p:nvSpPr>
          <p:spPr>
            <a:xfrm>
              <a:off x="1383291" y="3002869"/>
              <a:ext cx="74212" cy="30626"/>
            </a:xfrm>
            <a:custGeom>
              <a:avLst/>
              <a:gdLst>
                <a:gd name="connsiteX0" fmla="*/ 49407 w 74212"/>
                <a:gd name="connsiteY0" fmla="*/ 22604 h 30626"/>
                <a:gd name="connsiteX1" fmla="*/ 33379 w 74212"/>
                <a:gd name="connsiteY1" fmla="*/ 22604 h 30626"/>
                <a:gd name="connsiteX2" fmla="*/ 27585 w 74212"/>
                <a:gd name="connsiteY2" fmla="*/ 27144 h 30626"/>
                <a:gd name="connsiteX3" fmla="*/ 22794 w 74212"/>
                <a:gd name="connsiteY3" fmla="*/ 29753 h 30626"/>
                <a:gd name="connsiteX4" fmla="*/ 2478 w 74212"/>
                <a:gd name="connsiteY4" fmla="*/ 18089 h 30626"/>
                <a:gd name="connsiteX5" fmla="*/ 2227 w 74212"/>
                <a:gd name="connsiteY5" fmla="*/ 12822 h 30626"/>
                <a:gd name="connsiteX6" fmla="*/ 23070 w 74212"/>
                <a:gd name="connsiteY6" fmla="*/ 833 h 30626"/>
                <a:gd name="connsiteX7" fmla="*/ 27535 w 74212"/>
                <a:gd name="connsiteY7" fmla="*/ 3090 h 30626"/>
                <a:gd name="connsiteX8" fmla="*/ 34382 w 74212"/>
                <a:gd name="connsiteY8" fmla="*/ 8433 h 30626"/>
                <a:gd name="connsiteX9" fmla="*/ 64606 w 74212"/>
                <a:gd name="connsiteY9" fmla="*/ 8383 h 30626"/>
                <a:gd name="connsiteX10" fmla="*/ 74213 w 74212"/>
                <a:gd name="connsiteY10" fmla="*/ 15255 h 30626"/>
                <a:gd name="connsiteX11" fmla="*/ 64832 w 74212"/>
                <a:gd name="connsiteY11" fmla="*/ 22579 h 30626"/>
                <a:gd name="connsiteX12" fmla="*/ 49407 w 74212"/>
                <a:gd name="connsiteY12" fmla="*/ 22579 h 30626"/>
                <a:gd name="connsiteX13" fmla="*/ 49407 w 74212"/>
                <a:gd name="connsiteY13" fmla="*/ 22629 h 3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212" h="30626">
                  <a:moveTo>
                    <a:pt x="49407" y="22604"/>
                  </a:moveTo>
                  <a:cubicBezTo>
                    <a:pt x="44064" y="22604"/>
                    <a:pt x="38722" y="22654"/>
                    <a:pt x="33379" y="22604"/>
                  </a:cubicBezTo>
                  <a:cubicBezTo>
                    <a:pt x="30169" y="22554"/>
                    <a:pt x="27660" y="23106"/>
                    <a:pt x="27585" y="27144"/>
                  </a:cubicBezTo>
                  <a:cubicBezTo>
                    <a:pt x="27510" y="30555"/>
                    <a:pt x="25879" y="31534"/>
                    <a:pt x="22794" y="29753"/>
                  </a:cubicBezTo>
                  <a:cubicBezTo>
                    <a:pt x="16047" y="25840"/>
                    <a:pt x="9275" y="21952"/>
                    <a:pt x="2478" y="18089"/>
                  </a:cubicBezTo>
                  <a:cubicBezTo>
                    <a:pt x="-482" y="16409"/>
                    <a:pt x="-1059" y="14703"/>
                    <a:pt x="2227" y="12822"/>
                  </a:cubicBezTo>
                  <a:cubicBezTo>
                    <a:pt x="9175" y="8809"/>
                    <a:pt x="16122" y="4846"/>
                    <a:pt x="23070" y="833"/>
                  </a:cubicBezTo>
                  <a:cubicBezTo>
                    <a:pt x="25754" y="-722"/>
                    <a:pt x="27610" y="-171"/>
                    <a:pt x="27535" y="3090"/>
                  </a:cubicBezTo>
                  <a:cubicBezTo>
                    <a:pt x="27384" y="8232"/>
                    <a:pt x="30495" y="8483"/>
                    <a:pt x="34382" y="8433"/>
                  </a:cubicBezTo>
                  <a:cubicBezTo>
                    <a:pt x="44465" y="8307"/>
                    <a:pt x="54523" y="8433"/>
                    <a:pt x="64606" y="8383"/>
                  </a:cubicBezTo>
                  <a:cubicBezTo>
                    <a:pt x="69548" y="8383"/>
                    <a:pt x="74213" y="9185"/>
                    <a:pt x="74213" y="15255"/>
                  </a:cubicBezTo>
                  <a:cubicBezTo>
                    <a:pt x="74213" y="21049"/>
                    <a:pt x="69974" y="22629"/>
                    <a:pt x="64832" y="22579"/>
                  </a:cubicBezTo>
                  <a:cubicBezTo>
                    <a:pt x="59690" y="22529"/>
                    <a:pt x="54548" y="22579"/>
                    <a:pt x="49407" y="22579"/>
                  </a:cubicBezTo>
                  <a:lnTo>
                    <a:pt x="49407" y="22629"/>
                  </a:ln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F46BB98-857E-43B7-85BF-31B04D27BB0F}"/>
                </a:ext>
              </a:extLst>
            </p:cNvPr>
            <p:cNvSpPr/>
            <p:nvPr/>
          </p:nvSpPr>
          <p:spPr>
            <a:xfrm>
              <a:off x="1513237" y="2961739"/>
              <a:ext cx="113221" cy="113221"/>
            </a:xfrm>
            <a:custGeom>
              <a:avLst/>
              <a:gdLst>
                <a:gd name="connsiteX0" fmla="*/ 113221 w 113221"/>
                <a:gd name="connsiteY0" fmla="*/ 56310 h 113221"/>
                <a:gd name="connsiteX1" fmla="*/ 56786 w 113221"/>
                <a:gd name="connsiteY1" fmla="*/ 113222 h 113221"/>
                <a:gd name="connsiteX2" fmla="*/ 0 w 113221"/>
                <a:gd name="connsiteY2" fmla="*/ 56636 h 113221"/>
                <a:gd name="connsiteX3" fmla="*/ 57112 w 113221"/>
                <a:gd name="connsiteY3" fmla="*/ 0 h 113221"/>
                <a:gd name="connsiteX4" fmla="*/ 113221 w 113221"/>
                <a:gd name="connsiteY4" fmla="*/ 56310 h 113221"/>
                <a:gd name="connsiteX5" fmla="*/ 56535 w 113221"/>
                <a:gd name="connsiteY5" fmla="*/ 14197 h 113221"/>
                <a:gd name="connsiteX6" fmla="*/ 14247 w 113221"/>
                <a:gd name="connsiteY6" fmla="*/ 56134 h 113221"/>
                <a:gd name="connsiteX7" fmla="*/ 56485 w 113221"/>
                <a:gd name="connsiteY7" fmla="*/ 99000 h 113221"/>
                <a:gd name="connsiteX8" fmla="*/ 99025 w 113221"/>
                <a:gd name="connsiteY8" fmla="*/ 55909 h 113221"/>
                <a:gd name="connsiteX9" fmla="*/ 56561 w 113221"/>
                <a:gd name="connsiteY9" fmla="*/ 14222 h 11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221" h="113221">
                  <a:moveTo>
                    <a:pt x="113221" y="56310"/>
                  </a:moveTo>
                  <a:cubicBezTo>
                    <a:pt x="113221" y="87638"/>
                    <a:pt x="87938" y="113146"/>
                    <a:pt x="56786" y="113222"/>
                  </a:cubicBezTo>
                  <a:cubicBezTo>
                    <a:pt x="25584" y="113272"/>
                    <a:pt x="50" y="87838"/>
                    <a:pt x="0" y="56636"/>
                  </a:cubicBezTo>
                  <a:cubicBezTo>
                    <a:pt x="-50" y="24957"/>
                    <a:pt x="25183" y="-50"/>
                    <a:pt x="57112" y="0"/>
                  </a:cubicBezTo>
                  <a:cubicBezTo>
                    <a:pt x="88290" y="50"/>
                    <a:pt x="113221" y="25082"/>
                    <a:pt x="113221" y="56310"/>
                  </a:cubicBezTo>
                  <a:close/>
                  <a:moveTo>
                    <a:pt x="56535" y="14197"/>
                  </a:moveTo>
                  <a:cubicBezTo>
                    <a:pt x="33284" y="14247"/>
                    <a:pt x="14322" y="33033"/>
                    <a:pt x="14247" y="56134"/>
                  </a:cubicBezTo>
                  <a:cubicBezTo>
                    <a:pt x="14172" y="79411"/>
                    <a:pt x="33610" y="99150"/>
                    <a:pt x="56485" y="99000"/>
                  </a:cubicBezTo>
                  <a:cubicBezTo>
                    <a:pt x="80288" y="98824"/>
                    <a:pt x="99150" y="79712"/>
                    <a:pt x="99025" y="55909"/>
                  </a:cubicBezTo>
                  <a:cubicBezTo>
                    <a:pt x="98899" y="32908"/>
                    <a:pt x="79812" y="14172"/>
                    <a:pt x="56561" y="14222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68C4D52-FC4F-FC69-5A59-C52BBA5AE4D5}"/>
                </a:ext>
              </a:extLst>
            </p:cNvPr>
            <p:cNvSpPr/>
            <p:nvPr/>
          </p:nvSpPr>
          <p:spPr>
            <a:xfrm>
              <a:off x="1243249" y="2960535"/>
              <a:ext cx="98302" cy="14196"/>
            </a:xfrm>
            <a:custGeom>
              <a:avLst/>
              <a:gdLst>
                <a:gd name="connsiteX0" fmla="*/ 49339 w 98302"/>
                <a:gd name="connsiteY0" fmla="*/ 50 h 14196"/>
                <a:gd name="connsiteX1" fmla="*/ 88919 w 98302"/>
                <a:gd name="connsiteY1" fmla="*/ 50 h 14196"/>
                <a:gd name="connsiteX2" fmla="*/ 98274 w 98302"/>
                <a:gd name="connsiteY2" fmla="*/ 7349 h 14196"/>
                <a:gd name="connsiteX3" fmla="*/ 89019 w 98302"/>
                <a:gd name="connsiteY3" fmla="*/ 14197 h 14196"/>
                <a:gd name="connsiteX4" fmla="*/ 8605 w 98302"/>
                <a:gd name="connsiteY4" fmla="*/ 14197 h 14196"/>
                <a:gd name="connsiteX5" fmla="*/ 2 w 98302"/>
                <a:gd name="connsiteY5" fmla="*/ 6797 h 14196"/>
                <a:gd name="connsiteX6" fmla="*/ 8505 w 98302"/>
                <a:gd name="connsiteY6" fmla="*/ 0 h 14196"/>
                <a:gd name="connsiteX7" fmla="*/ 49314 w 98302"/>
                <a:gd name="connsiteY7" fmla="*/ 0 h 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02" h="14196">
                  <a:moveTo>
                    <a:pt x="49339" y="50"/>
                  </a:moveTo>
                  <a:cubicBezTo>
                    <a:pt x="62532" y="50"/>
                    <a:pt x="75725" y="-25"/>
                    <a:pt x="88919" y="50"/>
                  </a:cubicBezTo>
                  <a:cubicBezTo>
                    <a:pt x="95239" y="100"/>
                    <a:pt x="98651" y="2759"/>
                    <a:pt x="98274" y="7349"/>
                  </a:cubicBezTo>
                  <a:cubicBezTo>
                    <a:pt x="97798" y="12968"/>
                    <a:pt x="93785" y="14197"/>
                    <a:pt x="89019" y="14197"/>
                  </a:cubicBezTo>
                  <a:cubicBezTo>
                    <a:pt x="62206" y="14197"/>
                    <a:pt x="35418" y="14197"/>
                    <a:pt x="8605" y="14197"/>
                  </a:cubicBezTo>
                  <a:cubicBezTo>
                    <a:pt x="3614" y="14197"/>
                    <a:pt x="-98" y="12341"/>
                    <a:pt x="2" y="6797"/>
                  </a:cubicBezTo>
                  <a:cubicBezTo>
                    <a:pt x="102" y="1505"/>
                    <a:pt x="3890" y="0"/>
                    <a:pt x="8505" y="0"/>
                  </a:cubicBezTo>
                  <a:cubicBezTo>
                    <a:pt x="22099" y="0"/>
                    <a:pt x="35719" y="0"/>
                    <a:pt x="49314" y="0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96C590-CC60-C983-A5CF-8DB346137532}"/>
                </a:ext>
              </a:extLst>
            </p:cNvPr>
            <p:cNvSpPr/>
            <p:nvPr/>
          </p:nvSpPr>
          <p:spPr>
            <a:xfrm>
              <a:off x="1243443" y="2987994"/>
              <a:ext cx="98121" cy="14177"/>
            </a:xfrm>
            <a:custGeom>
              <a:avLst/>
              <a:gdLst>
                <a:gd name="connsiteX0" fmla="*/ 49170 w 98121"/>
                <a:gd name="connsiteY0" fmla="*/ 14178 h 14177"/>
                <a:gd name="connsiteX1" fmla="*/ 9064 w 98121"/>
                <a:gd name="connsiteY1" fmla="*/ 14178 h 14177"/>
                <a:gd name="connsiteX2" fmla="*/ 9 w 98121"/>
                <a:gd name="connsiteY2" fmla="*/ 7431 h 14177"/>
                <a:gd name="connsiteX3" fmla="*/ 9265 w 98121"/>
                <a:gd name="connsiteY3" fmla="*/ 56 h 14177"/>
                <a:gd name="connsiteX4" fmla="*/ 88876 w 98121"/>
                <a:gd name="connsiteY4" fmla="*/ 56 h 14177"/>
                <a:gd name="connsiteX5" fmla="*/ 98081 w 98121"/>
                <a:gd name="connsiteY5" fmla="*/ 7581 h 14177"/>
                <a:gd name="connsiteX6" fmla="*/ 88675 w 98121"/>
                <a:gd name="connsiteY6" fmla="*/ 14178 h 14177"/>
                <a:gd name="connsiteX7" fmla="*/ 49196 w 98121"/>
                <a:gd name="connsiteY7" fmla="*/ 14178 h 1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121" h="14177">
                  <a:moveTo>
                    <a:pt x="49170" y="14178"/>
                  </a:moveTo>
                  <a:cubicBezTo>
                    <a:pt x="35802" y="14178"/>
                    <a:pt x="22433" y="14178"/>
                    <a:pt x="9064" y="14178"/>
                  </a:cubicBezTo>
                  <a:cubicBezTo>
                    <a:pt x="4323" y="14178"/>
                    <a:pt x="260" y="13275"/>
                    <a:pt x="9" y="7431"/>
                  </a:cubicBezTo>
                  <a:cubicBezTo>
                    <a:pt x="-191" y="2665"/>
                    <a:pt x="2894" y="56"/>
                    <a:pt x="9265" y="56"/>
                  </a:cubicBezTo>
                  <a:cubicBezTo>
                    <a:pt x="35802" y="-19"/>
                    <a:pt x="62339" y="-19"/>
                    <a:pt x="88876" y="56"/>
                  </a:cubicBezTo>
                  <a:cubicBezTo>
                    <a:pt x="94845" y="56"/>
                    <a:pt x="98557" y="3142"/>
                    <a:pt x="98081" y="7581"/>
                  </a:cubicBezTo>
                  <a:cubicBezTo>
                    <a:pt x="97479" y="13149"/>
                    <a:pt x="93441" y="14178"/>
                    <a:pt x="88675" y="14178"/>
                  </a:cubicBezTo>
                  <a:cubicBezTo>
                    <a:pt x="75507" y="14128"/>
                    <a:pt x="62339" y="14178"/>
                    <a:pt x="49196" y="14178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EA5D5A2-4B63-47E0-C122-A78FFDEA6DCA}"/>
                </a:ext>
              </a:extLst>
            </p:cNvPr>
            <p:cNvSpPr/>
            <p:nvPr/>
          </p:nvSpPr>
          <p:spPr>
            <a:xfrm>
              <a:off x="1243250" y="3016132"/>
              <a:ext cx="78233" cy="14178"/>
            </a:xfrm>
            <a:custGeom>
              <a:avLst/>
              <a:gdLst>
                <a:gd name="connsiteX0" fmla="*/ 39055 w 78233"/>
                <a:gd name="connsiteY0" fmla="*/ 14131 h 14178"/>
                <a:gd name="connsiteX1" fmla="*/ 11840 w 78233"/>
                <a:gd name="connsiteY1" fmla="*/ 14131 h 14178"/>
                <a:gd name="connsiteX2" fmla="*/ 6899 w 78233"/>
                <a:gd name="connsiteY2" fmla="*/ 13956 h 14178"/>
                <a:gd name="connsiteX3" fmla="*/ 2 w 78233"/>
                <a:gd name="connsiteY3" fmla="*/ 6707 h 14178"/>
                <a:gd name="connsiteX4" fmla="*/ 7326 w 78233"/>
                <a:gd name="connsiteY4" fmla="*/ 85 h 14178"/>
                <a:gd name="connsiteX5" fmla="*/ 24030 w 78233"/>
                <a:gd name="connsiteY5" fmla="*/ 10 h 14178"/>
                <a:gd name="connsiteX6" fmla="*/ 69178 w 78233"/>
                <a:gd name="connsiteY6" fmla="*/ 10 h 14178"/>
                <a:gd name="connsiteX7" fmla="*/ 78233 w 78233"/>
                <a:gd name="connsiteY7" fmla="*/ 6757 h 14178"/>
                <a:gd name="connsiteX8" fmla="*/ 69354 w 78233"/>
                <a:gd name="connsiteY8" fmla="*/ 14106 h 14178"/>
                <a:gd name="connsiteX9" fmla="*/ 39055 w 78233"/>
                <a:gd name="connsiteY9" fmla="*/ 14156 h 14178"/>
                <a:gd name="connsiteX10" fmla="*/ 39055 w 78233"/>
                <a:gd name="connsiteY10" fmla="*/ 14156 h 14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233" h="14178">
                  <a:moveTo>
                    <a:pt x="39055" y="14131"/>
                  </a:moveTo>
                  <a:cubicBezTo>
                    <a:pt x="29975" y="14131"/>
                    <a:pt x="20920" y="14131"/>
                    <a:pt x="11840" y="14131"/>
                  </a:cubicBezTo>
                  <a:cubicBezTo>
                    <a:pt x="10185" y="14131"/>
                    <a:pt x="8529" y="14131"/>
                    <a:pt x="6899" y="13956"/>
                  </a:cubicBezTo>
                  <a:cubicBezTo>
                    <a:pt x="2660" y="13429"/>
                    <a:pt x="-74" y="11121"/>
                    <a:pt x="2" y="6707"/>
                  </a:cubicBezTo>
                  <a:cubicBezTo>
                    <a:pt x="77" y="2167"/>
                    <a:pt x="3062" y="160"/>
                    <a:pt x="7326" y="85"/>
                  </a:cubicBezTo>
                  <a:cubicBezTo>
                    <a:pt x="12894" y="-40"/>
                    <a:pt x="18462" y="10"/>
                    <a:pt x="24030" y="10"/>
                  </a:cubicBezTo>
                  <a:cubicBezTo>
                    <a:pt x="39080" y="10"/>
                    <a:pt x="54129" y="60"/>
                    <a:pt x="69178" y="10"/>
                  </a:cubicBezTo>
                  <a:cubicBezTo>
                    <a:pt x="73969" y="10"/>
                    <a:pt x="78258" y="988"/>
                    <a:pt x="78233" y="6757"/>
                  </a:cubicBezTo>
                  <a:cubicBezTo>
                    <a:pt x="78233" y="12250"/>
                    <a:pt x="74145" y="14031"/>
                    <a:pt x="69354" y="14106"/>
                  </a:cubicBezTo>
                  <a:cubicBezTo>
                    <a:pt x="59246" y="14232"/>
                    <a:pt x="49163" y="14156"/>
                    <a:pt x="39055" y="14156"/>
                  </a:cubicBezTo>
                  <a:lnTo>
                    <a:pt x="39055" y="14156"/>
                  </a:ln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A08C73E-5981-9F88-15B5-A585393014D6}"/>
                </a:ext>
              </a:extLst>
            </p:cNvPr>
            <p:cNvSpPr/>
            <p:nvPr/>
          </p:nvSpPr>
          <p:spPr>
            <a:xfrm>
              <a:off x="1243427" y="3043507"/>
              <a:ext cx="68951" cy="14221"/>
            </a:xfrm>
            <a:custGeom>
              <a:avLst/>
              <a:gdLst>
                <a:gd name="connsiteX0" fmla="*/ 34739 w 68951"/>
                <a:gd name="connsiteY0" fmla="*/ 0 h 14221"/>
                <a:gd name="connsiteX1" fmla="*/ 60072 w 68951"/>
                <a:gd name="connsiteY1" fmla="*/ 0 h 14221"/>
                <a:gd name="connsiteX2" fmla="*/ 68951 w 68951"/>
                <a:gd name="connsiteY2" fmla="*/ 7073 h 14221"/>
                <a:gd name="connsiteX3" fmla="*/ 60122 w 68951"/>
                <a:gd name="connsiteY3" fmla="*/ 14222 h 14221"/>
                <a:gd name="connsiteX4" fmla="*/ 8202 w 68951"/>
                <a:gd name="connsiteY4" fmla="*/ 14222 h 14221"/>
                <a:gd name="connsiteX5" fmla="*/ 0 w 68951"/>
                <a:gd name="connsiteY5" fmla="*/ 7148 h 14221"/>
                <a:gd name="connsiteX6" fmla="*/ 8127 w 68951"/>
                <a:gd name="connsiteY6" fmla="*/ 50 h 14221"/>
                <a:gd name="connsiteX7" fmla="*/ 34689 w 68951"/>
                <a:gd name="connsiteY7" fmla="*/ 50 h 14221"/>
                <a:gd name="connsiteX8" fmla="*/ 34689 w 68951"/>
                <a:gd name="connsiteY8" fmla="*/ 50 h 1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951" h="14221">
                  <a:moveTo>
                    <a:pt x="34739" y="0"/>
                  </a:moveTo>
                  <a:cubicBezTo>
                    <a:pt x="43192" y="0"/>
                    <a:pt x="51619" y="0"/>
                    <a:pt x="60072" y="0"/>
                  </a:cubicBezTo>
                  <a:cubicBezTo>
                    <a:pt x="64938" y="0"/>
                    <a:pt x="68951" y="1430"/>
                    <a:pt x="68951" y="7073"/>
                  </a:cubicBezTo>
                  <a:cubicBezTo>
                    <a:pt x="68951" y="12692"/>
                    <a:pt x="65013" y="14222"/>
                    <a:pt x="60122" y="14222"/>
                  </a:cubicBezTo>
                  <a:cubicBezTo>
                    <a:pt x="42816" y="14222"/>
                    <a:pt x="25509" y="14222"/>
                    <a:pt x="8202" y="14222"/>
                  </a:cubicBezTo>
                  <a:cubicBezTo>
                    <a:pt x="3436" y="14222"/>
                    <a:pt x="25" y="12416"/>
                    <a:pt x="0" y="7148"/>
                  </a:cubicBezTo>
                  <a:cubicBezTo>
                    <a:pt x="-25" y="1881"/>
                    <a:pt x="3386" y="50"/>
                    <a:pt x="8127" y="50"/>
                  </a:cubicBezTo>
                  <a:cubicBezTo>
                    <a:pt x="16981" y="50"/>
                    <a:pt x="25835" y="50"/>
                    <a:pt x="34689" y="50"/>
                  </a:cubicBezTo>
                  <a:lnTo>
                    <a:pt x="34689" y="50"/>
                  </a:ln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E63F430-1B49-E899-2132-9AE8926294BF}"/>
                </a:ext>
              </a:extLst>
            </p:cNvPr>
            <p:cNvSpPr/>
            <p:nvPr/>
          </p:nvSpPr>
          <p:spPr>
            <a:xfrm>
              <a:off x="1540099" y="2988042"/>
              <a:ext cx="59849" cy="59932"/>
            </a:xfrm>
            <a:custGeom>
              <a:avLst/>
              <a:gdLst>
                <a:gd name="connsiteX0" fmla="*/ 29122 w 59849"/>
                <a:gd name="connsiteY0" fmla="*/ 59904 h 59932"/>
                <a:gd name="connsiteX1" fmla="*/ 1 w 59849"/>
                <a:gd name="connsiteY1" fmla="*/ 30157 h 59932"/>
                <a:gd name="connsiteX2" fmla="*/ 30225 w 59849"/>
                <a:gd name="connsiteY2" fmla="*/ 8 h 59932"/>
                <a:gd name="connsiteX3" fmla="*/ 59848 w 59849"/>
                <a:gd name="connsiteY3" fmla="*/ 29730 h 59932"/>
                <a:gd name="connsiteX4" fmla="*/ 29097 w 59849"/>
                <a:gd name="connsiteY4" fmla="*/ 59929 h 59932"/>
                <a:gd name="connsiteX5" fmla="*/ 45225 w 59849"/>
                <a:gd name="connsiteY5" fmla="*/ 30558 h 59932"/>
                <a:gd name="connsiteX6" fmla="*/ 29398 w 59849"/>
                <a:gd name="connsiteY6" fmla="*/ 14254 h 59932"/>
                <a:gd name="connsiteX7" fmla="*/ 14323 w 59849"/>
                <a:gd name="connsiteY7" fmla="*/ 30031 h 59932"/>
                <a:gd name="connsiteX8" fmla="*/ 29172 w 59849"/>
                <a:gd name="connsiteY8" fmla="*/ 45683 h 59932"/>
                <a:gd name="connsiteX9" fmla="*/ 45200 w 59849"/>
                <a:gd name="connsiteY9" fmla="*/ 30558 h 5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849" h="59932">
                  <a:moveTo>
                    <a:pt x="29122" y="59904"/>
                  </a:moveTo>
                  <a:cubicBezTo>
                    <a:pt x="12643" y="59653"/>
                    <a:pt x="-149" y="46560"/>
                    <a:pt x="1" y="30157"/>
                  </a:cubicBezTo>
                  <a:cubicBezTo>
                    <a:pt x="177" y="13101"/>
                    <a:pt x="13696" y="-369"/>
                    <a:pt x="30225" y="8"/>
                  </a:cubicBezTo>
                  <a:cubicBezTo>
                    <a:pt x="46404" y="384"/>
                    <a:pt x="60023" y="14054"/>
                    <a:pt x="59848" y="29730"/>
                  </a:cubicBezTo>
                  <a:cubicBezTo>
                    <a:pt x="59647" y="47263"/>
                    <a:pt x="46479" y="60180"/>
                    <a:pt x="29097" y="59929"/>
                  </a:cubicBezTo>
                  <a:close/>
                  <a:moveTo>
                    <a:pt x="45225" y="30558"/>
                  </a:moveTo>
                  <a:cubicBezTo>
                    <a:pt x="45325" y="21403"/>
                    <a:pt x="38377" y="14229"/>
                    <a:pt x="29398" y="14254"/>
                  </a:cubicBezTo>
                  <a:cubicBezTo>
                    <a:pt x="21547" y="14254"/>
                    <a:pt x="14399" y="21754"/>
                    <a:pt x="14323" y="30031"/>
                  </a:cubicBezTo>
                  <a:cubicBezTo>
                    <a:pt x="14248" y="38710"/>
                    <a:pt x="20744" y="45557"/>
                    <a:pt x="29172" y="45683"/>
                  </a:cubicBezTo>
                  <a:cubicBezTo>
                    <a:pt x="38302" y="45808"/>
                    <a:pt x="45099" y="39387"/>
                    <a:pt x="45200" y="30558"/>
                  </a:cubicBezTo>
                  <a:close/>
                </a:path>
              </a:pathLst>
            </a:custGeom>
            <a:grpFill/>
            <a:ln w="2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5" name="Title 1">
            <a:extLst>
              <a:ext uri="{FF2B5EF4-FFF2-40B4-BE49-F238E27FC236}">
                <a16:creationId xmlns:a16="http://schemas.microsoft.com/office/drawing/2014/main" id="{A3C29766-2924-B553-509C-EB219C3AA80C}"/>
              </a:ext>
            </a:extLst>
          </p:cNvPr>
          <p:cNvSpPr txBox="1">
            <a:spLocks/>
          </p:cNvSpPr>
          <p:nvPr/>
        </p:nvSpPr>
        <p:spPr>
          <a:xfrm>
            <a:off x="464582" y="748182"/>
            <a:ext cx="8619428" cy="542670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b="1">
                <a:solidFill>
                  <a:srgbClr val="134C9A"/>
                </a:solidFill>
                <a:latin typeface="Calibri"/>
                <a:cs typeface="Calibri"/>
              </a:rPr>
              <a:t>Current </a:t>
            </a:r>
            <a:r>
              <a:rPr lang="en-US" sz="2000" b="1">
                <a:latin typeface="Calibri"/>
                <a:cs typeface="Calibri"/>
              </a:rPr>
              <a:t>Challenges</a:t>
            </a:r>
            <a:endParaRPr lang="en-IN" sz="4000" b="1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3923DA43-9CDE-EA2E-C4A6-8B9976B1F0A1}"/>
              </a:ext>
            </a:extLst>
          </p:cNvPr>
          <p:cNvSpPr/>
          <p:nvPr/>
        </p:nvSpPr>
        <p:spPr>
          <a:xfrm>
            <a:off x="512285" y="2981532"/>
            <a:ext cx="3519911" cy="208259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indent="-285750">
              <a:buChar char="•"/>
            </a:pPr>
            <a:endParaRPr lang="en-US">
              <a:solidFill>
                <a:schemeClr val="accent3">
                  <a:lumMod val="50000"/>
                </a:schemeClr>
              </a:solidFill>
              <a:ea typeface="+mn-lt"/>
              <a:cs typeface="+mn-lt"/>
            </a:endParaRPr>
          </a:p>
          <a:p>
            <a:pPr marL="285750" indent="-285750">
              <a:buChar char="•"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High Team workload &amp; TAT</a:t>
            </a:r>
            <a:endParaRPr lang="en-US">
              <a:solidFill>
                <a:schemeClr val="accent3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00"/>
              </a:spcAft>
              <a:buFont typeface="Arial,Sans-Serif"/>
              <a:buChar char="•"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Potential fraud and Anomalies</a:t>
            </a:r>
          </a:p>
          <a:p>
            <a:pPr marL="285750" indent="-285750">
              <a:spcAft>
                <a:spcPts val="100"/>
              </a:spcAft>
              <a:buFont typeface="Arial,Sans-Serif"/>
              <a:buChar char="•"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effectLst/>
                <a:ea typeface="+mn-lt"/>
                <a:cs typeface="+mn-lt"/>
              </a:rPr>
              <a:t>Prone to errors</a:t>
            </a:r>
            <a:r>
              <a:rPr lang="en-U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rPr>
              <a:t> (e.g., duplicate invoices, missing PO/GRN, contract rate and other data mismatches)</a:t>
            </a:r>
            <a:endParaRPr lang="en-IN">
              <a:solidFill>
                <a:schemeClr val="accent3">
                  <a:lumMod val="50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00"/>
              </a:spcAft>
              <a:buFont typeface="Arial,Sans-Serif"/>
              <a:buChar char="•"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ea typeface="Calibri"/>
                <a:cs typeface="Calibri"/>
              </a:rPr>
              <a:t>Payment delays</a:t>
            </a:r>
          </a:p>
          <a:p>
            <a:pPr marL="285750" indent="-285750">
              <a:spcAft>
                <a:spcPts val="100"/>
              </a:spcAft>
              <a:buFont typeface="Arial,Sans-Serif"/>
              <a:buChar char="•"/>
            </a:pPr>
            <a:r>
              <a:rPr lang="en-US">
                <a:solidFill>
                  <a:schemeClr val="accent3">
                    <a:lumMod val="50000"/>
                  </a:schemeClr>
                </a:solidFill>
                <a:ea typeface="Calibri"/>
                <a:cs typeface="Calibri"/>
              </a:rPr>
              <a:t>Compromised stakeholder experiences</a:t>
            </a:r>
          </a:p>
        </p:txBody>
      </p:sp>
      <p:sp>
        <p:nvSpPr>
          <p:cNvPr id="48" name="Google Shape;900;p79">
            <a:extLst>
              <a:ext uri="{FF2B5EF4-FFF2-40B4-BE49-F238E27FC236}">
                <a16:creationId xmlns:a16="http://schemas.microsoft.com/office/drawing/2014/main" id="{C593EA45-A520-6DFE-1CF9-42B8627165C6}"/>
              </a:ext>
            </a:extLst>
          </p:cNvPr>
          <p:cNvSpPr txBox="1"/>
          <p:nvPr/>
        </p:nvSpPr>
        <p:spPr>
          <a:xfrm>
            <a:off x="495018" y="5231210"/>
            <a:ext cx="3583258" cy="113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ctr" anchorCtr="0">
            <a:noAutofit/>
          </a:bodyPr>
          <a:lstStyle/>
          <a:p>
            <a:pPr marL="12700" marR="5080" indent="-3810" algn="ctr"/>
            <a:r>
              <a:rPr lang="en-US" sz="18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Impact: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Manual work overload,  Missed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Discounts, Discrepancies, Irate vendors </a:t>
            </a:r>
          </a:p>
        </p:txBody>
      </p:sp>
      <p:sp>
        <p:nvSpPr>
          <p:cNvPr id="166" name="Google Shape;900;p79">
            <a:extLst>
              <a:ext uri="{FF2B5EF4-FFF2-40B4-BE49-F238E27FC236}">
                <a16:creationId xmlns:a16="http://schemas.microsoft.com/office/drawing/2014/main" id="{CD09BD9C-CA27-CBAF-E419-6125CF994A05}"/>
              </a:ext>
            </a:extLst>
          </p:cNvPr>
          <p:cNvSpPr txBox="1"/>
          <p:nvPr/>
        </p:nvSpPr>
        <p:spPr>
          <a:xfrm>
            <a:off x="7638862" y="2364999"/>
            <a:ext cx="2755570" cy="77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ctr" anchorCtr="0">
            <a:noAutofit/>
          </a:bodyPr>
          <a:lstStyle/>
          <a:p>
            <a:pPr marL="12700" marR="5080" indent="-3810" algn="ctr"/>
            <a:r>
              <a:rPr lang="en-IN" b="1">
                <a:solidFill>
                  <a:srgbClr val="FFFFFF"/>
                </a:solidFill>
                <a:latin typeface="+mj-lt"/>
              </a:rPr>
              <a:t>Brittle existing technology</a:t>
            </a:r>
            <a:endParaRPr lang="en-US" b="1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11761D-3E1D-6BCE-39DD-3120D077250D}"/>
              </a:ext>
            </a:extLst>
          </p:cNvPr>
          <p:cNvGrpSpPr/>
          <p:nvPr/>
        </p:nvGrpSpPr>
        <p:grpSpPr>
          <a:xfrm>
            <a:off x="4517573" y="1443094"/>
            <a:ext cx="3362144" cy="5104093"/>
            <a:chOff x="4384304" y="1453826"/>
            <a:chExt cx="3031924" cy="4828197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4E2EA62-5F98-7363-98A8-005EA2D375A2}"/>
                </a:ext>
              </a:extLst>
            </p:cNvPr>
            <p:cNvSpPr/>
            <p:nvPr/>
          </p:nvSpPr>
          <p:spPr>
            <a:xfrm>
              <a:off x="4384304" y="2047484"/>
              <a:ext cx="3031924" cy="4234539"/>
            </a:xfrm>
            <a:prstGeom prst="roundRect">
              <a:avLst>
                <a:gd name="adj" fmla="val 1891"/>
              </a:avLst>
            </a:prstGeom>
            <a:solidFill>
              <a:srgbClr val="AB6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>
                  <a:solidFill>
                    <a:srgbClr val="134C9A"/>
                  </a:solidFill>
                </a:rPr>
                <a:t>              </a:t>
              </a:r>
            </a:p>
          </p:txBody>
        </p:sp>
        <p:sp>
          <p:nvSpPr>
            <p:cNvPr id="50" name="Google Shape;900;p79">
              <a:extLst>
                <a:ext uri="{FF2B5EF4-FFF2-40B4-BE49-F238E27FC236}">
                  <a16:creationId xmlns:a16="http://schemas.microsoft.com/office/drawing/2014/main" id="{2595CB19-B200-91ED-428F-650B0993604D}"/>
                </a:ext>
              </a:extLst>
            </p:cNvPr>
            <p:cNvSpPr txBox="1"/>
            <p:nvPr/>
          </p:nvSpPr>
          <p:spPr>
            <a:xfrm>
              <a:off x="4526309" y="2222266"/>
              <a:ext cx="2755570" cy="771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950" rIns="0" bIns="0" anchor="ctr" anchorCtr="0">
              <a:noAutofit/>
            </a:bodyPr>
            <a:lstStyle/>
            <a:p>
              <a:pPr marL="12700" marR="5080" indent="-3810" algn="ctr"/>
              <a:r>
                <a:rPr lang="en-IN" sz="1800" b="1">
                  <a:solidFill>
                    <a:srgbClr val="FFFFFF"/>
                  </a:solidFill>
                  <a:latin typeface="+mj-lt"/>
                </a:rPr>
                <a:t>Brittle existing technology</a:t>
              </a:r>
              <a:endParaRPr lang="en-US" sz="1800" b="1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E4AB5CD-4037-BB6C-2BBA-B3C4FF8070C5}"/>
                </a:ext>
              </a:extLst>
            </p:cNvPr>
            <p:cNvSpPr/>
            <p:nvPr/>
          </p:nvSpPr>
          <p:spPr>
            <a:xfrm>
              <a:off x="5449467" y="1453826"/>
              <a:ext cx="902878" cy="861356"/>
            </a:xfrm>
            <a:prstGeom prst="rect">
              <a:avLst/>
            </a:prstGeom>
            <a:ln>
              <a:solidFill>
                <a:srgbClr val="FFFFFF"/>
              </a:solidFill>
            </a:ln>
            <a:effectLst>
              <a:outerShdw blurRad="88900" sx="98000" sy="98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/>
                <a:t>       </a:t>
              </a: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DF6AB3A7-6C44-2E4C-4484-39926D8A038F}"/>
                </a:ext>
              </a:extLst>
            </p:cNvPr>
            <p:cNvSpPr/>
            <p:nvPr/>
          </p:nvSpPr>
          <p:spPr>
            <a:xfrm>
              <a:off x="4386485" y="2909052"/>
              <a:ext cx="3018976" cy="1983624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indent="-285750">
                <a:lnSpc>
                  <a:spcPct val="150000"/>
                </a:lnSpc>
                <a:spcAft>
                  <a:spcPts val="100"/>
                </a:spcAft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Inability of RPA solutions process complex data  and adapt to changes</a:t>
              </a:r>
              <a:endParaRPr lang="en-US">
                <a:solidFill>
                  <a:schemeClr val="accent3">
                    <a:lumMod val="50000"/>
                  </a:schemeClr>
                </a:solidFill>
                <a:ea typeface="Calibri" panose="020F0502020204030204"/>
                <a:cs typeface="Calibri" panose="020F0502020204030204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Difficulty in adopting new templates</a:t>
              </a:r>
              <a:endParaRPr lang="en-US" err="1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Low accuracy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Exceptions, decisions, communications left to manual handling</a:t>
              </a:r>
            </a:p>
            <a:p>
              <a:pPr marL="285750" indent="-285750">
                <a:buFont typeface="Arial"/>
                <a:buChar char="•"/>
              </a:pPr>
              <a:endParaRPr lang="en-U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endParaRPr>
            </a:p>
          </p:txBody>
        </p:sp>
        <p:sp>
          <p:nvSpPr>
            <p:cNvPr id="145" name="Google Shape;900;p79">
              <a:extLst>
                <a:ext uri="{FF2B5EF4-FFF2-40B4-BE49-F238E27FC236}">
                  <a16:creationId xmlns:a16="http://schemas.microsoft.com/office/drawing/2014/main" id="{D3F28EF6-C6AC-BDD1-6C51-84D7D21D9D0E}"/>
                </a:ext>
              </a:extLst>
            </p:cNvPr>
            <p:cNvSpPr txBox="1"/>
            <p:nvPr/>
          </p:nvSpPr>
          <p:spPr>
            <a:xfrm>
              <a:off x="4448103" y="4936784"/>
              <a:ext cx="2909588" cy="11917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950" rIns="0" bIns="0" anchor="ctr" anchorCtr="0">
              <a:noAutofit/>
            </a:bodyPr>
            <a:lstStyle/>
            <a:p>
              <a:pPr marL="12700" marR="5080" indent="-3810" algn="ctr"/>
              <a:r>
                <a:rPr lang="en-US" sz="1800" b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Impact:</a:t>
              </a:r>
            </a:p>
            <a:p>
              <a:pPr marL="12700" marR="5080" indent="-3810" algn="ctr"/>
              <a:r>
                <a:rPr lang="en-IN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High TCO, Scalability</a:t>
              </a:r>
              <a:endParaRPr lang="en-US" err="1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52409AA8-9B5C-4A3F-DFAF-4753106D1413}"/>
                </a:ext>
              </a:extLst>
            </p:cNvPr>
            <p:cNvGrpSpPr/>
            <p:nvPr/>
          </p:nvGrpSpPr>
          <p:grpSpPr>
            <a:xfrm>
              <a:off x="5617370" y="1602241"/>
              <a:ext cx="565787" cy="568490"/>
              <a:chOff x="3029646" y="2736470"/>
              <a:chExt cx="467592" cy="469827"/>
            </a:xfrm>
            <a:solidFill>
              <a:schemeClr val="accent4"/>
            </a:solidFill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070BD5A7-17B3-9F56-8B22-B896EE5FCAF8}"/>
                  </a:ext>
                </a:extLst>
              </p:cNvPr>
              <p:cNvSpPr/>
              <p:nvPr/>
            </p:nvSpPr>
            <p:spPr>
              <a:xfrm>
                <a:off x="3160654" y="2736470"/>
                <a:ext cx="205919" cy="469827"/>
              </a:xfrm>
              <a:custGeom>
                <a:avLst/>
                <a:gdLst>
                  <a:gd name="connsiteX0" fmla="*/ 27744 w 205919"/>
                  <a:gd name="connsiteY0" fmla="*/ 247774 h 469827"/>
                  <a:gd name="connsiteX1" fmla="*/ 33086 w 205919"/>
                  <a:gd name="connsiteY1" fmla="*/ 252013 h 469827"/>
                  <a:gd name="connsiteX2" fmla="*/ 32986 w 205919"/>
                  <a:gd name="connsiteY2" fmla="*/ 259061 h 469827"/>
                  <a:gd name="connsiteX3" fmla="*/ 19391 w 205919"/>
                  <a:gd name="connsiteY3" fmla="*/ 259262 h 469827"/>
                  <a:gd name="connsiteX4" fmla="*/ 1758 w 205919"/>
                  <a:gd name="connsiteY4" fmla="*/ 241704 h 469827"/>
                  <a:gd name="connsiteX5" fmla="*/ 1633 w 205919"/>
                  <a:gd name="connsiteY5" fmla="*/ 235634 h 469827"/>
                  <a:gd name="connsiteX6" fmla="*/ 23379 w 205919"/>
                  <a:gd name="connsiteY6" fmla="*/ 213888 h 469827"/>
                  <a:gd name="connsiteX7" fmla="*/ 28697 w 205919"/>
                  <a:gd name="connsiteY7" fmla="*/ 213888 h 469827"/>
                  <a:gd name="connsiteX8" fmla="*/ 29374 w 205919"/>
                  <a:gd name="connsiteY8" fmla="*/ 228862 h 469827"/>
                  <a:gd name="connsiteX9" fmla="*/ 28195 w 205919"/>
                  <a:gd name="connsiteY9" fmla="*/ 230668 h 469827"/>
                  <a:gd name="connsiteX10" fmla="*/ 45552 w 205919"/>
                  <a:gd name="connsiteY10" fmla="*/ 225727 h 469827"/>
                  <a:gd name="connsiteX11" fmla="*/ 91377 w 205919"/>
                  <a:gd name="connsiteY11" fmla="*/ 179726 h 469827"/>
                  <a:gd name="connsiteX12" fmla="*/ 95416 w 205919"/>
                  <a:gd name="connsiteY12" fmla="*/ 170345 h 469827"/>
                  <a:gd name="connsiteX13" fmla="*/ 95416 w 205919"/>
                  <a:gd name="connsiteY13" fmla="*/ 124946 h 469827"/>
                  <a:gd name="connsiteX14" fmla="*/ 89923 w 205919"/>
                  <a:gd name="connsiteY14" fmla="*/ 118049 h 469827"/>
                  <a:gd name="connsiteX15" fmla="*/ 43470 w 205919"/>
                  <a:gd name="connsiteY15" fmla="*/ 66304 h 469827"/>
                  <a:gd name="connsiteX16" fmla="*/ 77256 w 205919"/>
                  <a:gd name="connsiteY16" fmla="*/ 5906 h 469827"/>
                  <a:gd name="connsiteX17" fmla="*/ 161056 w 205919"/>
                  <a:gd name="connsiteY17" fmla="*/ 46388 h 469827"/>
                  <a:gd name="connsiteX18" fmla="*/ 168807 w 205919"/>
                  <a:gd name="connsiteY18" fmla="*/ 52433 h 469827"/>
                  <a:gd name="connsiteX19" fmla="*/ 185386 w 205919"/>
                  <a:gd name="connsiteY19" fmla="*/ 52308 h 469827"/>
                  <a:gd name="connsiteX20" fmla="*/ 190377 w 205919"/>
                  <a:gd name="connsiteY20" fmla="*/ 57124 h 469827"/>
                  <a:gd name="connsiteX21" fmla="*/ 180620 w 205919"/>
                  <a:gd name="connsiteY21" fmla="*/ 67407 h 469827"/>
                  <a:gd name="connsiteX22" fmla="*/ 167929 w 205919"/>
                  <a:gd name="connsiteY22" fmla="*/ 67332 h 469827"/>
                  <a:gd name="connsiteX23" fmla="*/ 161156 w 205919"/>
                  <a:gd name="connsiteY23" fmla="*/ 72800 h 469827"/>
                  <a:gd name="connsiteX24" fmla="*/ 126016 w 205919"/>
                  <a:gd name="connsiteY24" fmla="*/ 114989 h 469827"/>
                  <a:gd name="connsiteX25" fmla="*/ 114829 w 205919"/>
                  <a:gd name="connsiteY25" fmla="*/ 118350 h 469827"/>
                  <a:gd name="connsiteX26" fmla="*/ 110239 w 205919"/>
                  <a:gd name="connsiteY26" fmla="*/ 123868 h 469827"/>
                  <a:gd name="connsiteX27" fmla="*/ 110264 w 205919"/>
                  <a:gd name="connsiteY27" fmla="*/ 171700 h 469827"/>
                  <a:gd name="connsiteX28" fmla="*/ 112823 w 205919"/>
                  <a:gd name="connsiteY28" fmla="*/ 177719 h 469827"/>
                  <a:gd name="connsiteX29" fmla="*/ 163564 w 205919"/>
                  <a:gd name="connsiteY29" fmla="*/ 228486 h 469827"/>
                  <a:gd name="connsiteX30" fmla="*/ 177460 w 205919"/>
                  <a:gd name="connsiteY30" fmla="*/ 231019 h 469827"/>
                  <a:gd name="connsiteX31" fmla="*/ 172268 w 205919"/>
                  <a:gd name="connsiteY31" fmla="*/ 224724 h 469827"/>
                  <a:gd name="connsiteX32" fmla="*/ 172318 w 205919"/>
                  <a:gd name="connsiteY32" fmla="*/ 219005 h 469827"/>
                  <a:gd name="connsiteX33" fmla="*/ 186866 w 205919"/>
                  <a:gd name="connsiteY33" fmla="*/ 218378 h 469827"/>
                  <a:gd name="connsiteX34" fmla="*/ 204173 w 205919"/>
                  <a:gd name="connsiteY34" fmla="*/ 235584 h 469827"/>
                  <a:gd name="connsiteX35" fmla="*/ 204223 w 205919"/>
                  <a:gd name="connsiteY35" fmla="*/ 241554 h 469827"/>
                  <a:gd name="connsiteX36" fmla="*/ 182802 w 205919"/>
                  <a:gd name="connsiteY36" fmla="*/ 262949 h 469827"/>
                  <a:gd name="connsiteX37" fmla="*/ 177209 w 205919"/>
                  <a:gd name="connsiteY37" fmla="*/ 263049 h 469827"/>
                  <a:gd name="connsiteX38" fmla="*/ 170838 w 205919"/>
                  <a:gd name="connsiteY38" fmla="*/ 254948 h 469827"/>
                  <a:gd name="connsiteX39" fmla="*/ 177410 w 205919"/>
                  <a:gd name="connsiteY39" fmla="*/ 246495 h 469827"/>
                  <a:gd name="connsiteX40" fmla="*/ 162561 w 205919"/>
                  <a:gd name="connsiteY40" fmla="*/ 249580 h 469827"/>
                  <a:gd name="connsiteX41" fmla="*/ 113600 w 205919"/>
                  <a:gd name="connsiteY41" fmla="*/ 298641 h 469827"/>
                  <a:gd name="connsiteX42" fmla="*/ 110239 w 205919"/>
                  <a:gd name="connsiteY42" fmla="*/ 306316 h 469827"/>
                  <a:gd name="connsiteX43" fmla="*/ 110239 w 205919"/>
                  <a:gd name="connsiteY43" fmla="*/ 364407 h 469827"/>
                  <a:gd name="connsiteX44" fmla="*/ 115532 w 205919"/>
                  <a:gd name="connsiteY44" fmla="*/ 369724 h 469827"/>
                  <a:gd name="connsiteX45" fmla="*/ 147762 w 205919"/>
                  <a:gd name="connsiteY45" fmla="*/ 369599 h 469827"/>
                  <a:gd name="connsiteX46" fmla="*/ 153230 w 205919"/>
                  <a:gd name="connsiteY46" fmla="*/ 374967 h 469827"/>
                  <a:gd name="connsiteX47" fmla="*/ 153230 w 205919"/>
                  <a:gd name="connsiteY47" fmla="*/ 408151 h 469827"/>
                  <a:gd name="connsiteX48" fmla="*/ 148038 w 205919"/>
                  <a:gd name="connsiteY48" fmla="*/ 413242 h 469827"/>
                  <a:gd name="connsiteX49" fmla="*/ 138131 w 205919"/>
                  <a:gd name="connsiteY49" fmla="*/ 403636 h 469827"/>
                  <a:gd name="connsiteX50" fmla="*/ 138156 w 205919"/>
                  <a:gd name="connsiteY50" fmla="*/ 388988 h 469827"/>
                  <a:gd name="connsiteX51" fmla="*/ 133792 w 205919"/>
                  <a:gd name="connsiteY51" fmla="*/ 384699 h 469827"/>
                  <a:gd name="connsiteX52" fmla="*/ 72766 w 205919"/>
                  <a:gd name="connsiteY52" fmla="*/ 384699 h 469827"/>
                  <a:gd name="connsiteX53" fmla="*/ 68001 w 205919"/>
                  <a:gd name="connsiteY53" fmla="*/ 389163 h 469827"/>
                  <a:gd name="connsiteX54" fmla="*/ 68001 w 205919"/>
                  <a:gd name="connsiteY54" fmla="*/ 450188 h 469827"/>
                  <a:gd name="connsiteX55" fmla="*/ 72666 w 205919"/>
                  <a:gd name="connsiteY55" fmla="*/ 454778 h 469827"/>
                  <a:gd name="connsiteX56" fmla="*/ 133691 w 205919"/>
                  <a:gd name="connsiteY56" fmla="*/ 454778 h 469827"/>
                  <a:gd name="connsiteX57" fmla="*/ 138156 w 205919"/>
                  <a:gd name="connsiteY57" fmla="*/ 450063 h 469827"/>
                  <a:gd name="connsiteX58" fmla="*/ 138081 w 205919"/>
                  <a:gd name="connsiteY58" fmla="*/ 435415 h 469827"/>
                  <a:gd name="connsiteX59" fmla="*/ 143298 w 205919"/>
                  <a:gd name="connsiteY59" fmla="*/ 430273 h 469827"/>
                  <a:gd name="connsiteX60" fmla="*/ 153180 w 205919"/>
                  <a:gd name="connsiteY60" fmla="*/ 439980 h 469827"/>
                  <a:gd name="connsiteX61" fmla="*/ 153205 w 205919"/>
                  <a:gd name="connsiteY61" fmla="*/ 464887 h 469827"/>
                  <a:gd name="connsiteX62" fmla="*/ 148364 w 205919"/>
                  <a:gd name="connsiteY62" fmla="*/ 469828 h 469827"/>
                  <a:gd name="connsiteX63" fmla="*/ 58043 w 205919"/>
                  <a:gd name="connsiteY63" fmla="*/ 469828 h 469827"/>
                  <a:gd name="connsiteX64" fmla="*/ 53027 w 205919"/>
                  <a:gd name="connsiteY64" fmla="*/ 464611 h 469827"/>
                  <a:gd name="connsiteX65" fmla="*/ 53027 w 205919"/>
                  <a:gd name="connsiteY65" fmla="*/ 374791 h 469827"/>
                  <a:gd name="connsiteX66" fmla="*/ 58118 w 205919"/>
                  <a:gd name="connsiteY66" fmla="*/ 369624 h 469827"/>
                  <a:gd name="connsiteX67" fmla="*/ 90349 w 205919"/>
                  <a:gd name="connsiteY67" fmla="*/ 369724 h 469827"/>
                  <a:gd name="connsiteX68" fmla="*/ 95441 w 205919"/>
                  <a:gd name="connsiteY68" fmla="*/ 364583 h 469827"/>
                  <a:gd name="connsiteX69" fmla="*/ 95441 w 205919"/>
                  <a:gd name="connsiteY69" fmla="*/ 305514 h 469827"/>
                  <a:gd name="connsiteX70" fmla="*/ 92531 w 205919"/>
                  <a:gd name="connsiteY70" fmla="*/ 298616 h 469827"/>
                  <a:gd name="connsiteX71" fmla="*/ 42843 w 205919"/>
                  <a:gd name="connsiteY71" fmla="*/ 248878 h 469827"/>
                  <a:gd name="connsiteX72" fmla="*/ 28797 w 205919"/>
                  <a:gd name="connsiteY72" fmla="*/ 245993 h 469827"/>
                  <a:gd name="connsiteX73" fmla="*/ 27769 w 205919"/>
                  <a:gd name="connsiteY73" fmla="*/ 247749 h 469827"/>
                  <a:gd name="connsiteX74" fmla="*/ 58319 w 205919"/>
                  <a:gd name="connsiteY74" fmla="*/ 59582 h 469827"/>
                  <a:gd name="connsiteX75" fmla="*/ 102940 w 205919"/>
                  <a:gd name="connsiteY75" fmla="*/ 104931 h 469827"/>
                  <a:gd name="connsiteX76" fmla="*/ 147863 w 205919"/>
                  <a:gd name="connsiteY76" fmla="*/ 60284 h 469827"/>
                  <a:gd name="connsiteX77" fmla="*/ 103367 w 205919"/>
                  <a:gd name="connsiteY77" fmla="*/ 14810 h 469827"/>
                  <a:gd name="connsiteX78" fmla="*/ 58319 w 205919"/>
                  <a:gd name="connsiteY78" fmla="*/ 59582 h 469827"/>
                  <a:gd name="connsiteX79" fmla="*/ 103116 w 205919"/>
                  <a:gd name="connsiteY79" fmla="*/ 189884 h 469827"/>
                  <a:gd name="connsiteX80" fmla="*/ 100257 w 205919"/>
                  <a:gd name="connsiteY80" fmla="*/ 191715 h 469827"/>
                  <a:gd name="connsiteX81" fmla="*/ 56036 w 205919"/>
                  <a:gd name="connsiteY81" fmla="*/ 235860 h 469827"/>
                  <a:gd name="connsiteX82" fmla="*/ 56137 w 205919"/>
                  <a:gd name="connsiteY82" fmla="*/ 241454 h 469827"/>
                  <a:gd name="connsiteX83" fmla="*/ 99956 w 205919"/>
                  <a:gd name="connsiteY83" fmla="*/ 285272 h 469827"/>
                  <a:gd name="connsiteX84" fmla="*/ 106000 w 205919"/>
                  <a:gd name="connsiteY84" fmla="*/ 285473 h 469827"/>
                  <a:gd name="connsiteX85" fmla="*/ 150170 w 205919"/>
                  <a:gd name="connsiteY85" fmla="*/ 241303 h 469827"/>
                  <a:gd name="connsiteX86" fmla="*/ 150045 w 205919"/>
                  <a:gd name="connsiteY86" fmla="*/ 235760 h 469827"/>
                  <a:gd name="connsiteX87" fmla="*/ 106176 w 205919"/>
                  <a:gd name="connsiteY87" fmla="*/ 191991 h 469827"/>
                  <a:gd name="connsiteX88" fmla="*/ 103091 w 205919"/>
                  <a:gd name="connsiteY88" fmla="*/ 189859 h 469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205919" h="469827">
                    <a:moveTo>
                      <a:pt x="27744" y="247774"/>
                    </a:moveTo>
                    <a:cubicBezTo>
                      <a:pt x="29524" y="249179"/>
                      <a:pt x="31255" y="250659"/>
                      <a:pt x="33086" y="252013"/>
                    </a:cubicBezTo>
                    <a:cubicBezTo>
                      <a:pt x="36322" y="254446"/>
                      <a:pt x="35645" y="256528"/>
                      <a:pt x="32986" y="259061"/>
                    </a:cubicBezTo>
                    <a:cubicBezTo>
                      <a:pt x="24709" y="266937"/>
                      <a:pt x="26991" y="266686"/>
                      <a:pt x="19391" y="259262"/>
                    </a:cubicBezTo>
                    <a:cubicBezTo>
                      <a:pt x="13472" y="253443"/>
                      <a:pt x="7703" y="247473"/>
                      <a:pt x="1758" y="241704"/>
                    </a:cubicBezTo>
                    <a:cubicBezTo>
                      <a:pt x="-449" y="239572"/>
                      <a:pt x="-675" y="237892"/>
                      <a:pt x="1633" y="235634"/>
                    </a:cubicBezTo>
                    <a:cubicBezTo>
                      <a:pt x="8957" y="228461"/>
                      <a:pt x="16206" y="221212"/>
                      <a:pt x="23379" y="213888"/>
                    </a:cubicBezTo>
                    <a:cubicBezTo>
                      <a:pt x="25286" y="211957"/>
                      <a:pt x="26690" y="212082"/>
                      <a:pt x="28697" y="213888"/>
                    </a:cubicBezTo>
                    <a:cubicBezTo>
                      <a:pt x="36573" y="220936"/>
                      <a:pt x="36623" y="220886"/>
                      <a:pt x="29374" y="228862"/>
                    </a:cubicBezTo>
                    <a:cubicBezTo>
                      <a:pt x="28973" y="229289"/>
                      <a:pt x="28722" y="229866"/>
                      <a:pt x="28195" y="230668"/>
                    </a:cubicBezTo>
                    <a:cubicBezTo>
                      <a:pt x="35043" y="231671"/>
                      <a:pt x="40410" y="231145"/>
                      <a:pt x="45552" y="225727"/>
                    </a:cubicBezTo>
                    <a:cubicBezTo>
                      <a:pt x="60451" y="210025"/>
                      <a:pt x="75977" y="194926"/>
                      <a:pt x="91377" y="179726"/>
                    </a:cubicBezTo>
                    <a:cubicBezTo>
                      <a:pt x="94111" y="177017"/>
                      <a:pt x="95466" y="174258"/>
                      <a:pt x="95416" y="170345"/>
                    </a:cubicBezTo>
                    <a:cubicBezTo>
                      <a:pt x="95240" y="155221"/>
                      <a:pt x="95215" y="140071"/>
                      <a:pt x="95416" y="124946"/>
                    </a:cubicBezTo>
                    <a:cubicBezTo>
                      <a:pt x="95466" y="120783"/>
                      <a:pt x="94136" y="119027"/>
                      <a:pt x="89923" y="118049"/>
                    </a:cubicBezTo>
                    <a:cubicBezTo>
                      <a:pt x="64690" y="112230"/>
                      <a:pt x="46305" y="91537"/>
                      <a:pt x="43470" y="66304"/>
                    </a:cubicBezTo>
                    <a:cubicBezTo>
                      <a:pt x="40686" y="41523"/>
                      <a:pt x="54607" y="16666"/>
                      <a:pt x="77256" y="5906"/>
                    </a:cubicBezTo>
                    <a:cubicBezTo>
                      <a:pt x="111820" y="-10498"/>
                      <a:pt x="151675" y="8640"/>
                      <a:pt x="161056" y="46388"/>
                    </a:cubicBezTo>
                    <a:cubicBezTo>
                      <a:pt x="162235" y="51179"/>
                      <a:pt x="164041" y="52784"/>
                      <a:pt x="168807" y="52433"/>
                    </a:cubicBezTo>
                    <a:cubicBezTo>
                      <a:pt x="174300" y="52057"/>
                      <a:pt x="179868" y="52433"/>
                      <a:pt x="185386" y="52308"/>
                    </a:cubicBezTo>
                    <a:cubicBezTo>
                      <a:pt x="188872" y="52208"/>
                      <a:pt x="190277" y="53487"/>
                      <a:pt x="190377" y="57124"/>
                    </a:cubicBezTo>
                    <a:cubicBezTo>
                      <a:pt x="190653" y="67407"/>
                      <a:pt x="190779" y="67407"/>
                      <a:pt x="180620" y="67407"/>
                    </a:cubicBezTo>
                    <a:cubicBezTo>
                      <a:pt x="176381" y="67407"/>
                      <a:pt x="172142" y="67683"/>
                      <a:pt x="167929" y="67332"/>
                    </a:cubicBezTo>
                    <a:cubicBezTo>
                      <a:pt x="163640" y="66956"/>
                      <a:pt x="162084" y="68737"/>
                      <a:pt x="161156" y="72800"/>
                    </a:cubicBezTo>
                    <a:cubicBezTo>
                      <a:pt x="156566" y="92715"/>
                      <a:pt x="144627" y="106686"/>
                      <a:pt x="126016" y="114989"/>
                    </a:cubicBezTo>
                    <a:cubicBezTo>
                      <a:pt x="122429" y="116594"/>
                      <a:pt x="118692" y="117723"/>
                      <a:pt x="114829" y="118350"/>
                    </a:cubicBezTo>
                    <a:cubicBezTo>
                      <a:pt x="111544" y="118876"/>
                      <a:pt x="110214" y="120381"/>
                      <a:pt x="110239" y="123868"/>
                    </a:cubicBezTo>
                    <a:cubicBezTo>
                      <a:pt x="110390" y="139820"/>
                      <a:pt x="110340" y="155772"/>
                      <a:pt x="110264" y="171700"/>
                    </a:cubicBezTo>
                    <a:cubicBezTo>
                      <a:pt x="110264" y="174183"/>
                      <a:pt x="111092" y="176014"/>
                      <a:pt x="112823" y="177719"/>
                    </a:cubicBezTo>
                    <a:cubicBezTo>
                      <a:pt x="129778" y="194600"/>
                      <a:pt x="146734" y="211480"/>
                      <a:pt x="163564" y="228486"/>
                    </a:cubicBezTo>
                    <a:cubicBezTo>
                      <a:pt x="167603" y="232574"/>
                      <a:pt x="172293" y="230543"/>
                      <a:pt x="177460" y="231019"/>
                    </a:cubicBezTo>
                    <a:cubicBezTo>
                      <a:pt x="176206" y="227959"/>
                      <a:pt x="174024" y="226479"/>
                      <a:pt x="172268" y="224724"/>
                    </a:cubicBezTo>
                    <a:cubicBezTo>
                      <a:pt x="170186" y="222667"/>
                      <a:pt x="170236" y="221037"/>
                      <a:pt x="172318" y="219005"/>
                    </a:cubicBezTo>
                    <a:cubicBezTo>
                      <a:pt x="181824" y="209724"/>
                      <a:pt x="178814" y="210627"/>
                      <a:pt x="186866" y="218378"/>
                    </a:cubicBezTo>
                    <a:cubicBezTo>
                      <a:pt x="192735" y="224021"/>
                      <a:pt x="198328" y="229941"/>
                      <a:pt x="204173" y="235584"/>
                    </a:cubicBezTo>
                    <a:cubicBezTo>
                      <a:pt x="206430" y="237766"/>
                      <a:pt x="206555" y="239322"/>
                      <a:pt x="204223" y="241554"/>
                    </a:cubicBezTo>
                    <a:cubicBezTo>
                      <a:pt x="196974" y="248577"/>
                      <a:pt x="189876" y="255750"/>
                      <a:pt x="182802" y="262949"/>
                    </a:cubicBezTo>
                    <a:cubicBezTo>
                      <a:pt x="180821" y="264981"/>
                      <a:pt x="179115" y="265482"/>
                      <a:pt x="177209" y="263049"/>
                    </a:cubicBezTo>
                    <a:cubicBezTo>
                      <a:pt x="175077" y="260290"/>
                      <a:pt x="170587" y="258710"/>
                      <a:pt x="170838" y="254948"/>
                    </a:cubicBezTo>
                    <a:cubicBezTo>
                      <a:pt x="171064" y="251662"/>
                      <a:pt x="175453" y="250182"/>
                      <a:pt x="177410" y="246495"/>
                    </a:cubicBezTo>
                    <a:cubicBezTo>
                      <a:pt x="171892" y="246119"/>
                      <a:pt x="167101" y="244940"/>
                      <a:pt x="162561" y="249580"/>
                    </a:cubicBezTo>
                    <a:cubicBezTo>
                      <a:pt x="146433" y="266109"/>
                      <a:pt x="129979" y="282363"/>
                      <a:pt x="113600" y="298641"/>
                    </a:cubicBezTo>
                    <a:cubicBezTo>
                      <a:pt x="111393" y="300848"/>
                      <a:pt x="110214" y="303056"/>
                      <a:pt x="110239" y="306316"/>
                    </a:cubicBezTo>
                    <a:cubicBezTo>
                      <a:pt x="110365" y="325680"/>
                      <a:pt x="110390" y="345043"/>
                      <a:pt x="110239" y="364407"/>
                    </a:cubicBezTo>
                    <a:cubicBezTo>
                      <a:pt x="110214" y="368445"/>
                      <a:pt x="111468" y="369825"/>
                      <a:pt x="115532" y="369724"/>
                    </a:cubicBezTo>
                    <a:cubicBezTo>
                      <a:pt x="126267" y="369499"/>
                      <a:pt x="137002" y="369775"/>
                      <a:pt x="147762" y="369599"/>
                    </a:cubicBezTo>
                    <a:cubicBezTo>
                      <a:pt x="151725" y="369524"/>
                      <a:pt x="153281" y="370903"/>
                      <a:pt x="153230" y="374967"/>
                    </a:cubicBezTo>
                    <a:cubicBezTo>
                      <a:pt x="153055" y="386028"/>
                      <a:pt x="153080" y="397089"/>
                      <a:pt x="153230" y="408151"/>
                    </a:cubicBezTo>
                    <a:cubicBezTo>
                      <a:pt x="153281" y="411988"/>
                      <a:pt x="151776" y="413217"/>
                      <a:pt x="148038" y="413242"/>
                    </a:cubicBezTo>
                    <a:cubicBezTo>
                      <a:pt x="138131" y="413292"/>
                      <a:pt x="138156" y="413443"/>
                      <a:pt x="138131" y="403636"/>
                    </a:cubicBezTo>
                    <a:cubicBezTo>
                      <a:pt x="138131" y="398745"/>
                      <a:pt x="138031" y="393879"/>
                      <a:pt x="138156" y="388988"/>
                    </a:cubicBezTo>
                    <a:cubicBezTo>
                      <a:pt x="138256" y="385827"/>
                      <a:pt x="136902" y="384699"/>
                      <a:pt x="133792" y="384699"/>
                    </a:cubicBezTo>
                    <a:cubicBezTo>
                      <a:pt x="113450" y="384774"/>
                      <a:pt x="93108" y="384774"/>
                      <a:pt x="72766" y="384699"/>
                    </a:cubicBezTo>
                    <a:cubicBezTo>
                      <a:pt x="69531" y="384699"/>
                      <a:pt x="68001" y="385702"/>
                      <a:pt x="68001" y="389163"/>
                    </a:cubicBezTo>
                    <a:cubicBezTo>
                      <a:pt x="68076" y="409505"/>
                      <a:pt x="68076" y="429847"/>
                      <a:pt x="68001" y="450188"/>
                    </a:cubicBezTo>
                    <a:cubicBezTo>
                      <a:pt x="68001" y="453524"/>
                      <a:pt x="69330" y="454804"/>
                      <a:pt x="72666" y="454778"/>
                    </a:cubicBezTo>
                    <a:cubicBezTo>
                      <a:pt x="93008" y="454703"/>
                      <a:pt x="113350" y="454703"/>
                      <a:pt x="133691" y="454778"/>
                    </a:cubicBezTo>
                    <a:cubicBezTo>
                      <a:pt x="137153" y="454778"/>
                      <a:pt x="138256" y="453324"/>
                      <a:pt x="138156" y="450063"/>
                    </a:cubicBezTo>
                    <a:cubicBezTo>
                      <a:pt x="138005" y="445197"/>
                      <a:pt x="138281" y="440306"/>
                      <a:pt x="138081" y="435415"/>
                    </a:cubicBezTo>
                    <a:cubicBezTo>
                      <a:pt x="137930" y="431552"/>
                      <a:pt x="139611" y="430348"/>
                      <a:pt x="143298" y="430273"/>
                    </a:cubicBezTo>
                    <a:cubicBezTo>
                      <a:pt x="153180" y="430098"/>
                      <a:pt x="153180" y="429972"/>
                      <a:pt x="153180" y="439980"/>
                    </a:cubicBezTo>
                    <a:cubicBezTo>
                      <a:pt x="153180" y="448282"/>
                      <a:pt x="153080" y="456584"/>
                      <a:pt x="153205" y="464887"/>
                    </a:cubicBezTo>
                    <a:cubicBezTo>
                      <a:pt x="153255" y="468373"/>
                      <a:pt x="151976" y="469828"/>
                      <a:pt x="148364" y="469828"/>
                    </a:cubicBezTo>
                    <a:cubicBezTo>
                      <a:pt x="118266" y="469753"/>
                      <a:pt x="88142" y="469728"/>
                      <a:pt x="58043" y="469828"/>
                    </a:cubicBezTo>
                    <a:cubicBezTo>
                      <a:pt x="54155" y="469828"/>
                      <a:pt x="53001" y="468323"/>
                      <a:pt x="53027" y="464611"/>
                    </a:cubicBezTo>
                    <a:cubicBezTo>
                      <a:pt x="53127" y="434662"/>
                      <a:pt x="53127" y="404714"/>
                      <a:pt x="53027" y="374791"/>
                    </a:cubicBezTo>
                    <a:cubicBezTo>
                      <a:pt x="53027" y="371029"/>
                      <a:pt x="54281" y="369574"/>
                      <a:pt x="58118" y="369624"/>
                    </a:cubicBezTo>
                    <a:cubicBezTo>
                      <a:pt x="68854" y="369775"/>
                      <a:pt x="79589" y="369549"/>
                      <a:pt x="90349" y="369724"/>
                    </a:cubicBezTo>
                    <a:cubicBezTo>
                      <a:pt x="94212" y="369800"/>
                      <a:pt x="95466" y="368345"/>
                      <a:pt x="95441" y="364583"/>
                    </a:cubicBezTo>
                    <a:cubicBezTo>
                      <a:pt x="95315" y="344893"/>
                      <a:pt x="95366" y="325203"/>
                      <a:pt x="95441" y="305514"/>
                    </a:cubicBezTo>
                    <a:cubicBezTo>
                      <a:pt x="95441" y="302704"/>
                      <a:pt x="94513" y="300598"/>
                      <a:pt x="92531" y="298616"/>
                    </a:cubicBezTo>
                    <a:cubicBezTo>
                      <a:pt x="75902" y="282087"/>
                      <a:pt x="59272" y="265608"/>
                      <a:pt x="42843" y="248878"/>
                    </a:cubicBezTo>
                    <a:cubicBezTo>
                      <a:pt x="38454" y="244413"/>
                      <a:pt x="33487" y="246921"/>
                      <a:pt x="28797" y="245993"/>
                    </a:cubicBezTo>
                    <a:lnTo>
                      <a:pt x="27769" y="247749"/>
                    </a:lnTo>
                    <a:close/>
                    <a:moveTo>
                      <a:pt x="58319" y="59582"/>
                    </a:moveTo>
                    <a:cubicBezTo>
                      <a:pt x="58244" y="84539"/>
                      <a:pt x="78059" y="104680"/>
                      <a:pt x="102940" y="104931"/>
                    </a:cubicBezTo>
                    <a:cubicBezTo>
                      <a:pt x="127220" y="105181"/>
                      <a:pt x="147762" y="84764"/>
                      <a:pt x="147863" y="60284"/>
                    </a:cubicBezTo>
                    <a:cubicBezTo>
                      <a:pt x="147988" y="35302"/>
                      <a:pt x="128048" y="14910"/>
                      <a:pt x="103367" y="14810"/>
                    </a:cubicBezTo>
                    <a:cubicBezTo>
                      <a:pt x="78460" y="14684"/>
                      <a:pt x="58394" y="34625"/>
                      <a:pt x="58319" y="59582"/>
                    </a:cubicBezTo>
                    <a:close/>
                    <a:moveTo>
                      <a:pt x="103116" y="189884"/>
                    </a:moveTo>
                    <a:cubicBezTo>
                      <a:pt x="101787" y="190010"/>
                      <a:pt x="101059" y="190938"/>
                      <a:pt x="100257" y="191715"/>
                    </a:cubicBezTo>
                    <a:cubicBezTo>
                      <a:pt x="85533" y="206439"/>
                      <a:pt x="70835" y="221187"/>
                      <a:pt x="56036" y="235860"/>
                    </a:cubicBezTo>
                    <a:cubicBezTo>
                      <a:pt x="53879" y="237992"/>
                      <a:pt x="54080" y="239422"/>
                      <a:pt x="56137" y="241454"/>
                    </a:cubicBezTo>
                    <a:cubicBezTo>
                      <a:pt x="70810" y="256001"/>
                      <a:pt x="85408" y="270624"/>
                      <a:pt x="99956" y="285272"/>
                    </a:cubicBezTo>
                    <a:cubicBezTo>
                      <a:pt x="102088" y="287404"/>
                      <a:pt x="103668" y="287831"/>
                      <a:pt x="106000" y="285473"/>
                    </a:cubicBezTo>
                    <a:cubicBezTo>
                      <a:pt x="120648" y="270674"/>
                      <a:pt x="135372" y="255951"/>
                      <a:pt x="150170" y="241303"/>
                    </a:cubicBezTo>
                    <a:cubicBezTo>
                      <a:pt x="152353" y="239146"/>
                      <a:pt x="152102" y="237792"/>
                      <a:pt x="150045" y="235760"/>
                    </a:cubicBezTo>
                    <a:cubicBezTo>
                      <a:pt x="135372" y="221212"/>
                      <a:pt x="120799" y="206589"/>
                      <a:pt x="106176" y="191991"/>
                    </a:cubicBezTo>
                    <a:cubicBezTo>
                      <a:pt x="105273" y="191088"/>
                      <a:pt x="104470" y="189985"/>
                      <a:pt x="103091" y="189859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26AE394F-0A3A-386F-2831-4997ABF901BF}"/>
                  </a:ext>
                </a:extLst>
              </p:cNvPr>
              <p:cNvSpPr/>
              <p:nvPr/>
            </p:nvSpPr>
            <p:spPr>
              <a:xfrm>
                <a:off x="3374468" y="2929986"/>
                <a:ext cx="122770" cy="233526"/>
              </a:xfrm>
              <a:custGeom>
                <a:avLst/>
                <a:gdLst>
                  <a:gd name="connsiteX0" fmla="*/ 69192 w 122770"/>
                  <a:gd name="connsiteY0" fmla="*/ 161260 h 233526"/>
                  <a:gd name="connsiteX1" fmla="*/ 69292 w 122770"/>
                  <a:gd name="connsiteY1" fmla="*/ 227151 h 233526"/>
                  <a:gd name="connsiteX2" fmla="*/ 62871 w 122770"/>
                  <a:gd name="connsiteY2" fmla="*/ 233522 h 233526"/>
                  <a:gd name="connsiteX3" fmla="*/ 18450 w 122770"/>
                  <a:gd name="connsiteY3" fmla="*/ 233522 h 233526"/>
                  <a:gd name="connsiteX4" fmla="*/ 12330 w 122770"/>
                  <a:gd name="connsiteY4" fmla="*/ 227377 h 233526"/>
                  <a:gd name="connsiteX5" fmla="*/ 12355 w 122770"/>
                  <a:gd name="connsiteY5" fmla="*/ 223464 h 233526"/>
                  <a:gd name="connsiteX6" fmla="*/ 17121 w 122770"/>
                  <a:gd name="connsiteY6" fmla="*/ 218974 h 233526"/>
                  <a:gd name="connsiteX7" fmla="*/ 48850 w 122770"/>
                  <a:gd name="connsiteY7" fmla="*/ 219075 h 233526"/>
                  <a:gd name="connsiteX8" fmla="*/ 54243 w 122770"/>
                  <a:gd name="connsiteY8" fmla="*/ 213858 h 233526"/>
                  <a:gd name="connsiteX9" fmla="*/ 54243 w 122770"/>
                  <a:gd name="connsiteY9" fmla="*/ 94767 h 233526"/>
                  <a:gd name="connsiteX10" fmla="*/ 48825 w 122770"/>
                  <a:gd name="connsiteY10" fmla="*/ 89500 h 233526"/>
                  <a:gd name="connsiteX11" fmla="*/ 24420 w 122770"/>
                  <a:gd name="connsiteY11" fmla="*/ 89600 h 233526"/>
                  <a:gd name="connsiteX12" fmla="*/ 15716 w 122770"/>
                  <a:gd name="connsiteY12" fmla="*/ 86164 h 233526"/>
                  <a:gd name="connsiteX13" fmla="*/ 441 w 122770"/>
                  <a:gd name="connsiteY13" fmla="*/ 50020 h 233526"/>
                  <a:gd name="connsiteX14" fmla="*/ 617 w 122770"/>
                  <a:gd name="connsiteY14" fmla="*/ 23684 h 233526"/>
                  <a:gd name="connsiteX15" fmla="*/ 3802 w 122770"/>
                  <a:gd name="connsiteY15" fmla="*/ 15858 h 233526"/>
                  <a:gd name="connsiteX16" fmla="*/ 40297 w 122770"/>
                  <a:gd name="connsiteY16" fmla="*/ 181 h 233526"/>
                  <a:gd name="connsiteX17" fmla="*/ 98363 w 122770"/>
                  <a:gd name="connsiteY17" fmla="*/ 482 h 233526"/>
                  <a:gd name="connsiteX18" fmla="*/ 107919 w 122770"/>
                  <a:gd name="connsiteY18" fmla="*/ 4195 h 233526"/>
                  <a:gd name="connsiteX19" fmla="*/ 122366 w 122770"/>
                  <a:gd name="connsiteY19" fmla="*/ 38683 h 233526"/>
                  <a:gd name="connsiteX20" fmla="*/ 122216 w 122770"/>
                  <a:gd name="connsiteY20" fmla="*/ 66474 h 233526"/>
                  <a:gd name="connsiteX21" fmla="*/ 118679 w 122770"/>
                  <a:gd name="connsiteY21" fmla="*/ 75077 h 233526"/>
                  <a:gd name="connsiteX22" fmla="*/ 83765 w 122770"/>
                  <a:gd name="connsiteY22" fmla="*/ 89826 h 233526"/>
                  <a:gd name="connsiteX23" fmla="*/ 69217 w 122770"/>
                  <a:gd name="connsiteY23" fmla="*/ 104097 h 233526"/>
                  <a:gd name="connsiteX24" fmla="*/ 69217 w 122770"/>
                  <a:gd name="connsiteY24" fmla="*/ 161210 h 233526"/>
                  <a:gd name="connsiteX25" fmla="*/ 61467 w 122770"/>
                  <a:gd name="connsiteY25" fmla="*/ 74576 h 233526"/>
                  <a:gd name="connsiteX26" fmla="*/ 94149 w 122770"/>
                  <a:gd name="connsiteY26" fmla="*/ 74576 h 233526"/>
                  <a:gd name="connsiteX27" fmla="*/ 107718 w 122770"/>
                  <a:gd name="connsiteY27" fmla="*/ 61056 h 233526"/>
                  <a:gd name="connsiteX28" fmla="*/ 107718 w 122770"/>
                  <a:gd name="connsiteY28" fmla="*/ 29352 h 233526"/>
                  <a:gd name="connsiteX29" fmla="*/ 94324 w 122770"/>
                  <a:gd name="connsiteY29" fmla="*/ 15657 h 233526"/>
                  <a:gd name="connsiteX30" fmla="*/ 28935 w 122770"/>
                  <a:gd name="connsiteY30" fmla="*/ 15657 h 233526"/>
                  <a:gd name="connsiteX31" fmla="*/ 15641 w 122770"/>
                  <a:gd name="connsiteY31" fmla="*/ 28951 h 233526"/>
                  <a:gd name="connsiteX32" fmla="*/ 15641 w 122770"/>
                  <a:gd name="connsiteY32" fmla="*/ 61157 h 233526"/>
                  <a:gd name="connsiteX33" fmla="*/ 29261 w 122770"/>
                  <a:gd name="connsiteY33" fmla="*/ 74601 h 233526"/>
                  <a:gd name="connsiteX34" fmla="*/ 61467 w 122770"/>
                  <a:gd name="connsiteY34" fmla="*/ 74601 h 233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22770" h="233526">
                    <a:moveTo>
                      <a:pt x="69192" y="161260"/>
                    </a:moveTo>
                    <a:cubicBezTo>
                      <a:pt x="69192" y="183232"/>
                      <a:pt x="69066" y="205179"/>
                      <a:pt x="69292" y="227151"/>
                    </a:cubicBezTo>
                    <a:cubicBezTo>
                      <a:pt x="69342" y="232067"/>
                      <a:pt x="67787" y="233622"/>
                      <a:pt x="62871" y="233522"/>
                    </a:cubicBezTo>
                    <a:cubicBezTo>
                      <a:pt x="48073" y="233246"/>
                      <a:pt x="33249" y="233271"/>
                      <a:pt x="18450" y="233522"/>
                    </a:cubicBezTo>
                    <a:cubicBezTo>
                      <a:pt x="13760" y="233597"/>
                      <a:pt x="11804" y="232042"/>
                      <a:pt x="12330" y="227377"/>
                    </a:cubicBezTo>
                    <a:cubicBezTo>
                      <a:pt x="12481" y="226098"/>
                      <a:pt x="12431" y="224768"/>
                      <a:pt x="12355" y="223464"/>
                    </a:cubicBezTo>
                    <a:cubicBezTo>
                      <a:pt x="12205" y="220103"/>
                      <a:pt x="13835" y="218949"/>
                      <a:pt x="17121" y="218974"/>
                    </a:cubicBezTo>
                    <a:cubicBezTo>
                      <a:pt x="27706" y="219100"/>
                      <a:pt x="38265" y="218874"/>
                      <a:pt x="48850" y="219075"/>
                    </a:cubicBezTo>
                    <a:cubicBezTo>
                      <a:pt x="52788" y="219150"/>
                      <a:pt x="54268" y="217996"/>
                      <a:pt x="54243" y="213858"/>
                    </a:cubicBezTo>
                    <a:cubicBezTo>
                      <a:pt x="54117" y="174152"/>
                      <a:pt x="54117" y="134472"/>
                      <a:pt x="54243" y="94767"/>
                    </a:cubicBezTo>
                    <a:cubicBezTo>
                      <a:pt x="54243" y="90653"/>
                      <a:pt x="52763" y="89399"/>
                      <a:pt x="48825" y="89500"/>
                    </a:cubicBezTo>
                    <a:cubicBezTo>
                      <a:pt x="40698" y="89700"/>
                      <a:pt x="32547" y="89449"/>
                      <a:pt x="24420" y="89600"/>
                    </a:cubicBezTo>
                    <a:cubicBezTo>
                      <a:pt x="20934" y="89675"/>
                      <a:pt x="18501" y="88220"/>
                      <a:pt x="15716" y="86164"/>
                    </a:cubicBezTo>
                    <a:cubicBezTo>
                      <a:pt x="3376" y="77034"/>
                      <a:pt x="-1590" y="65395"/>
                      <a:pt x="441" y="50020"/>
                    </a:cubicBezTo>
                    <a:cubicBezTo>
                      <a:pt x="1595" y="41392"/>
                      <a:pt x="717" y="32487"/>
                      <a:pt x="617" y="23684"/>
                    </a:cubicBezTo>
                    <a:cubicBezTo>
                      <a:pt x="592" y="20548"/>
                      <a:pt x="1946" y="18341"/>
                      <a:pt x="3802" y="15858"/>
                    </a:cubicBezTo>
                    <a:cubicBezTo>
                      <a:pt x="13007" y="3492"/>
                      <a:pt x="24646" y="-997"/>
                      <a:pt x="40297" y="181"/>
                    </a:cubicBezTo>
                    <a:cubicBezTo>
                      <a:pt x="59535" y="1636"/>
                      <a:pt x="78999" y="583"/>
                      <a:pt x="98363" y="482"/>
                    </a:cubicBezTo>
                    <a:cubicBezTo>
                      <a:pt x="102200" y="482"/>
                      <a:pt x="104884" y="1912"/>
                      <a:pt x="107919" y="4195"/>
                    </a:cubicBezTo>
                    <a:cubicBezTo>
                      <a:pt x="119582" y="12999"/>
                      <a:pt x="124248" y="24010"/>
                      <a:pt x="122366" y="38683"/>
                    </a:cubicBezTo>
                    <a:cubicBezTo>
                      <a:pt x="121187" y="47813"/>
                      <a:pt x="122015" y="57194"/>
                      <a:pt x="122216" y="66474"/>
                    </a:cubicBezTo>
                    <a:cubicBezTo>
                      <a:pt x="122291" y="70036"/>
                      <a:pt x="120686" y="72343"/>
                      <a:pt x="118679" y="75077"/>
                    </a:cubicBezTo>
                    <a:cubicBezTo>
                      <a:pt x="109900" y="87067"/>
                      <a:pt x="98588" y="91155"/>
                      <a:pt x="83765" y="89826"/>
                    </a:cubicBezTo>
                    <a:cubicBezTo>
                      <a:pt x="69292" y="88521"/>
                      <a:pt x="69217" y="89550"/>
                      <a:pt x="69217" y="104097"/>
                    </a:cubicBezTo>
                    <a:cubicBezTo>
                      <a:pt x="69217" y="123135"/>
                      <a:pt x="69217" y="142172"/>
                      <a:pt x="69217" y="161210"/>
                    </a:cubicBezTo>
                    <a:close/>
                    <a:moveTo>
                      <a:pt x="61467" y="74576"/>
                    </a:moveTo>
                    <a:cubicBezTo>
                      <a:pt x="72352" y="74576"/>
                      <a:pt x="83263" y="74626"/>
                      <a:pt x="94149" y="74576"/>
                    </a:cubicBezTo>
                    <a:cubicBezTo>
                      <a:pt x="99943" y="74550"/>
                      <a:pt x="107693" y="66825"/>
                      <a:pt x="107718" y="61056"/>
                    </a:cubicBezTo>
                    <a:cubicBezTo>
                      <a:pt x="107768" y="50497"/>
                      <a:pt x="107768" y="39912"/>
                      <a:pt x="107718" y="29352"/>
                    </a:cubicBezTo>
                    <a:cubicBezTo>
                      <a:pt x="107693" y="23508"/>
                      <a:pt x="100093" y="15657"/>
                      <a:pt x="94324" y="15657"/>
                    </a:cubicBezTo>
                    <a:cubicBezTo>
                      <a:pt x="72528" y="15607"/>
                      <a:pt x="50731" y="15607"/>
                      <a:pt x="28935" y="15657"/>
                    </a:cubicBezTo>
                    <a:cubicBezTo>
                      <a:pt x="23366" y="15657"/>
                      <a:pt x="15691" y="23383"/>
                      <a:pt x="15641" y="28951"/>
                    </a:cubicBezTo>
                    <a:cubicBezTo>
                      <a:pt x="15566" y="39686"/>
                      <a:pt x="15566" y="50421"/>
                      <a:pt x="15641" y="61157"/>
                    </a:cubicBezTo>
                    <a:cubicBezTo>
                      <a:pt x="15666" y="67026"/>
                      <a:pt x="23316" y="74576"/>
                      <a:pt x="29261" y="74601"/>
                    </a:cubicBezTo>
                    <a:cubicBezTo>
                      <a:pt x="39996" y="74651"/>
                      <a:pt x="50731" y="74601"/>
                      <a:pt x="61467" y="74601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F7150B26-B0C1-D4B1-AE37-ABE5347BF72B}"/>
                  </a:ext>
                </a:extLst>
              </p:cNvPr>
              <p:cNvSpPr/>
              <p:nvPr/>
            </p:nvSpPr>
            <p:spPr>
              <a:xfrm>
                <a:off x="3029646" y="2929789"/>
                <a:ext cx="122819" cy="145846"/>
              </a:xfrm>
              <a:custGeom>
                <a:avLst/>
                <a:gdLst>
                  <a:gd name="connsiteX0" fmla="*/ 61557 w 122819"/>
                  <a:gd name="connsiteY0" fmla="*/ 780 h 145846"/>
                  <a:gd name="connsiteX1" fmla="*/ 98654 w 122819"/>
                  <a:gd name="connsiteY1" fmla="*/ 729 h 145846"/>
                  <a:gd name="connsiteX2" fmla="*/ 107784 w 122819"/>
                  <a:gd name="connsiteY2" fmla="*/ 4266 h 145846"/>
                  <a:gd name="connsiteX3" fmla="*/ 122432 w 122819"/>
                  <a:gd name="connsiteY3" fmla="*/ 39156 h 145846"/>
                  <a:gd name="connsiteX4" fmla="*/ 122281 w 122819"/>
                  <a:gd name="connsiteY4" fmla="*/ 66445 h 145846"/>
                  <a:gd name="connsiteX5" fmla="*/ 118920 w 122819"/>
                  <a:gd name="connsiteY5" fmla="*/ 75124 h 145846"/>
                  <a:gd name="connsiteX6" fmla="*/ 83604 w 122819"/>
                  <a:gd name="connsiteY6" fmla="*/ 89847 h 145846"/>
                  <a:gd name="connsiteX7" fmla="*/ 74826 w 122819"/>
                  <a:gd name="connsiteY7" fmla="*/ 89721 h 145846"/>
                  <a:gd name="connsiteX8" fmla="*/ 69157 w 122819"/>
                  <a:gd name="connsiteY8" fmla="*/ 95290 h 145846"/>
                  <a:gd name="connsiteX9" fmla="*/ 69182 w 122819"/>
                  <a:gd name="connsiteY9" fmla="*/ 138707 h 145846"/>
                  <a:gd name="connsiteX10" fmla="*/ 67176 w 122819"/>
                  <a:gd name="connsiteY10" fmla="*/ 145053 h 145846"/>
                  <a:gd name="connsiteX11" fmla="*/ 55261 w 122819"/>
                  <a:gd name="connsiteY11" fmla="*/ 144551 h 145846"/>
                  <a:gd name="connsiteX12" fmla="*/ 54233 w 122819"/>
                  <a:gd name="connsiteY12" fmla="*/ 139560 h 145846"/>
                  <a:gd name="connsiteX13" fmla="*/ 54208 w 122819"/>
                  <a:gd name="connsiteY13" fmla="*/ 96117 h 145846"/>
                  <a:gd name="connsiteX14" fmla="*/ 47611 w 122819"/>
                  <a:gd name="connsiteY14" fmla="*/ 89721 h 145846"/>
                  <a:gd name="connsiteX15" fmla="*/ 23708 w 122819"/>
                  <a:gd name="connsiteY15" fmla="*/ 89772 h 145846"/>
                  <a:gd name="connsiteX16" fmla="*/ 15506 w 122819"/>
                  <a:gd name="connsiteY16" fmla="*/ 86386 h 145846"/>
                  <a:gd name="connsiteX17" fmla="*/ 457 w 122819"/>
                  <a:gd name="connsiteY17" fmla="*/ 50668 h 145846"/>
                  <a:gd name="connsiteX18" fmla="*/ 632 w 122819"/>
                  <a:gd name="connsiteY18" fmla="*/ 23379 h 145846"/>
                  <a:gd name="connsiteX19" fmla="*/ 3667 w 122819"/>
                  <a:gd name="connsiteY19" fmla="*/ 16030 h 145846"/>
                  <a:gd name="connsiteX20" fmla="*/ 4018 w 122819"/>
                  <a:gd name="connsiteY20" fmla="*/ 15679 h 145846"/>
                  <a:gd name="connsiteX21" fmla="*/ 39610 w 122819"/>
                  <a:gd name="connsiteY21" fmla="*/ 529 h 145846"/>
                  <a:gd name="connsiteX22" fmla="*/ 61532 w 122819"/>
                  <a:gd name="connsiteY22" fmla="*/ 704 h 145846"/>
                  <a:gd name="connsiteX23" fmla="*/ 61231 w 122819"/>
                  <a:gd name="connsiteY23" fmla="*/ 74772 h 145846"/>
                  <a:gd name="connsiteX24" fmla="*/ 94390 w 122819"/>
                  <a:gd name="connsiteY24" fmla="*/ 74772 h 145846"/>
                  <a:gd name="connsiteX25" fmla="*/ 107207 w 122819"/>
                  <a:gd name="connsiteY25" fmla="*/ 62256 h 145846"/>
                  <a:gd name="connsiteX26" fmla="*/ 107207 w 122819"/>
                  <a:gd name="connsiteY26" fmla="*/ 28596 h 145846"/>
                  <a:gd name="connsiteX27" fmla="*/ 94139 w 122819"/>
                  <a:gd name="connsiteY27" fmla="*/ 15829 h 145846"/>
                  <a:gd name="connsiteX28" fmla="*/ 28774 w 122819"/>
                  <a:gd name="connsiteY28" fmla="*/ 15829 h 145846"/>
                  <a:gd name="connsiteX29" fmla="*/ 15707 w 122819"/>
                  <a:gd name="connsiteY29" fmla="*/ 29072 h 145846"/>
                  <a:gd name="connsiteX30" fmla="*/ 15707 w 122819"/>
                  <a:gd name="connsiteY30" fmla="*/ 61253 h 145846"/>
                  <a:gd name="connsiteX31" fmla="*/ 29502 w 122819"/>
                  <a:gd name="connsiteY31" fmla="*/ 74772 h 145846"/>
                  <a:gd name="connsiteX32" fmla="*/ 61206 w 122819"/>
                  <a:gd name="connsiteY32" fmla="*/ 74772 h 14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2819" h="145846">
                    <a:moveTo>
                      <a:pt x="61557" y="780"/>
                    </a:moveTo>
                    <a:cubicBezTo>
                      <a:pt x="73923" y="780"/>
                      <a:pt x="86288" y="855"/>
                      <a:pt x="98654" y="729"/>
                    </a:cubicBezTo>
                    <a:cubicBezTo>
                      <a:pt x="102316" y="679"/>
                      <a:pt x="104874" y="2134"/>
                      <a:pt x="107784" y="4266"/>
                    </a:cubicBezTo>
                    <a:cubicBezTo>
                      <a:pt x="119798" y="13070"/>
                      <a:pt x="124238" y="24382"/>
                      <a:pt x="122432" y="39156"/>
                    </a:cubicBezTo>
                    <a:cubicBezTo>
                      <a:pt x="121328" y="48135"/>
                      <a:pt x="122106" y="57340"/>
                      <a:pt x="122281" y="66445"/>
                    </a:cubicBezTo>
                    <a:cubicBezTo>
                      <a:pt x="122357" y="69957"/>
                      <a:pt x="120977" y="72339"/>
                      <a:pt x="118920" y="75124"/>
                    </a:cubicBezTo>
                    <a:cubicBezTo>
                      <a:pt x="109991" y="87138"/>
                      <a:pt x="98579" y="92455"/>
                      <a:pt x="83604" y="89847"/>
                    </a:cubicBezTo>
                    <a:cubicBezTo>
                      <a:pt x="80770" y="89345"/>
                      <a:pt x="77735" y="89972"/>
                      <a:pt x="74826" y="89721"/>
                    </a:cubicBezTo>
                    <a:cubicBezTo>
                      <a:pt x="70587" y="89370"/>
                      <a:pt x="69107" y="91001"/>
                      <a:pt x="69157" y="95290"/>
                    </a:cubicBezTo>
                    <a:cubicBezTo>
                      <a:pt x="69358" y="109762"/>
                      <a:pt x="69282" y="124235"/>
                      <a:pt x="69182" y="138707"/>
                    </a:cubicBezTo>
                    <a:cubicBezTo>
                      <a:pt x="69182" y="140990"/>
                      <a:pt x="70236" y="144376"/>
                      <a:pt x="67176" y="145053"/>
                    </a:cubicBezTo>
                    <a:cubicBezTo>
                      <a:pt x="63313" y="145931"/>
                      <a:pt x="59024" y="146458"/>
                      <a:pt x="55261" y="144551"/>
                    </a:cubicBezTo>
                    <a:cubicBezTo>
                      <a:pt x="53531" y="143673"/>
                      <a:pt x="54233" y="141291"/>
                      <a:pt x="54233" y="139560"/>
                    </a:cubicBezTo>
                    <a:cubicBezTo>
                      <a:pt x="54183" y="125088"/>
                      <a:pt x="54233" y="110615"/>
                      <a:pt x="54208" y="96117"/>
                    </a:cubicBezTo>
                    <a:cubicBezTo>
                      <a:pt x="54208" y="89747"/>
                      <a:pt x="54208" y="89747"/>
                      <a:pt x="47611" y="89721"/>
                    </a:cubicBezTo>
                    <a:cubicBezTo>
                      <a:pt x="39635" y="89721"/>
                      <a:pt x="31659" y="89596"/>
                      <a:pt x="23708" y="89772"/>
                    </a:cubicBezTo>
                    <a:cubicBezTo>
                      <a:pt x="20347" y="89847"/>
                      <a:pt x="18089" y="88317"/>
                      <a:pt x="15506" y="86386"/>
                    </a:cubicBezTo>
                    <a:cubicBezTo>
                      <a:pt x="3416" y="77356"/>
                      <a:pt x="-1625" y="65918"/>
                      <a:pt x="457" y="50668"/>
                    </a:cubicBezTo>
                    <a:cubicBezTo>
                      <a:pt x="1661" y="41714"/>
                      <a:pt x="758" y="32484"/>
                      <a:pt x="632" y="23379"/>
                    </a:cubicBezTo>
                    <a:cubicBezTo>
                      <a:pt x="607" y="20394"/>
                      <a:pt x="1334" y="17936"/>
                      <a:pt x="3667" y="16030"/>
                    </a:cubicBezTo>
                    <a:cubicBezTo>
                      <a:pt x="3792" y="15929"/>
                      <a:pt x="3918" y="15829"/>
                      <a:pt x="4018" y="15679"/>
                    </a:cubicBezTo>
                    <a:cubicBezTo>
                      <a:pt x="12797" y="3363"/>
                      <a:pt x="24360" y="-1754"/>
                      <a:pt x="39610" y="529"/>
                    </a:cubicBezTo>
                    <a:cubicBezTo>
                      <a:pt x="46759" y="1607"/>
                      <a:pt x="54233" y="704"/>
                      <a:pt x="61532" y="704"/>
                    </a:cubicBezTo>
                    <a:close/>
                    <a:moveTo>
                      <a:pt x="61231" y="74772"/>
                    </a:moveTo>
                    <a:cubicBezTo>
                      <a:pt x="72292" y="74772"/>
                      <a:pt x="83354" y="74823"/>
                      <a:pt x="94390" y="74772"/>
                    </a:cubicBezTo>
                    <a:cubicBezTo>
                      <a:pt x="99783" y="74747"/>
                      <a:pt x="107157" y="67624"/>
                      <a:pt x="107207" y="62256"/>
                    </a:cubicBezTo>
                    <a:cubicBezTo>
                      <a:pt x="107332" y="51045"/>
                      <a:pt x="107332" y="39808"/>
                      <a:pt x="107207" y="28596"/>
                    </a:cubicBezTo>
                    <a:cubicBezTo>
                      <a:pt x="107157" y="22977"/>
                      <a:pt x="99783" y="15829"/>
                      <a:pt x="94139" y="15829"/>
                    </a:cubicBezTo>
                    <a:cubicBezTo>
                      <a:pt x="72342" y="15779"/>
                      <a:pt x="50571" y="15779"/>
                      <a:pt x="28774" y="15829"/>
                    </a:cubicBezTo>
                    <a:cubicBezTo>
                      <a:pt x="22955" y="15829"/>
                      <a:pt x="15732" y="23203"/>
                      <a:pt x="15707" y="29072"/>
                    </a:cubicBezTo>
                    <a:cubicBezTo>
                      <a:pt x="15656" y="39808"/>
                      <a:pt x="15656" y="50543"/>
                      <a:pt x="15707" y="61253"/>
                    </a:cubicBezTo>
                    <a:cubicBezTo>
                      <a:pt x="15732" y="67724"/>
                      <a:pt x="22930" y="74747"/>
                      <a:pt x="29502" y="74772"/>
                    </a:cubicBezTo>
                    <a:cubicBezTo>
                      <a:pt x="40062" y="74798"/>
                      <a:pt x="50646" y="74772"/>
                      <a:pt x="61206" y="74772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4AE923FA-0317-AB1A-1E79-EE360F3D5C36}"/>
                  </a:ext>
                </a:extLst>
              </p:cNvPr>
              <p:cNvSpPr/>
              <p:nvPr/>
            </p:nvSpPr>
            <p:spPr>
              <a:xfrm>
                <a:off x="3367968" y="2788702"/>
                <a:ext cx="94740" cy="134006"/>
              </a:xfrm>
              <a:custGeom>
                <a:avLst/>
                <a:gdLst>
                  <a:gd name="connsiteX0" fmla="*/ 59966 w 94740"/>
                  <a:gd name="connsiteY0" fmla="*/ 105447 h 134006"/>
                  <a:gd name="connsiteX1" fmla="*/ 60618 w 94740"/>
                  <a:gd name="connsiteY1" fmla="*/ 100907 h 134006"/>
                  <a:gd name="connsiteX2" fmla="*/ 60743 w 94740"/>
                  <a:gd name="connsiteY2" fmla="*/ 21396 h 134006"/>
                  <a:gd name="connsiteX3" fmla="*/ 54422 w 94740"/>
                  <a:gd name="connsiteY3" fmla="*/ 15025 h 134006"/>
                  <a:gd name="connsiteX4" fmla="*/ 6139 w 94740"/>
                  <a:gd name="connsiteY4" fmla="*/ 15226 h 134006"/>
                  <a:gd name="connsiteX5" fmla="*/ 94 w 94740"/>
                  <a:gd name="connsiteY5" fmla="*/ 8980 h 134006"/>
                  <a:gd name="connsiteX6" fmla="*/ 94 w 94740"/>
                  <a:gd name="connsiteY6" fmla="*/ 5093 h 134006"/>
                  <a:gd name="connsiteX7" fmla="*/ 5311 w 94740"/>
                  <a:gd name="connsiteY7" fmla="*/ 51 h 134006"/>
                  <a:gd name="connsiteX8" fmla="*/ 69698 w 94740"/>
                  <a:gd name="connsiteY8" fmla="*/ 1 h 134006"/>
                  <a:gd name="connsiteX9" fmla="*/ 75767 w 94740"/>
                  <a:gd name="connsiteY9" fmla="*/ 6272 h 134006"/>
                  <a:gd name="connsiteX10" fmla="*/ 75692 w 94740"/>
                  <a:gd name="connsiteY10" fmla="*/ 99427 h 134006"/>
                  <a:gd name="connsiteX11" fmla="*/ 75692 w 94740"/>
                  <a:gd name="connsiteY11" fmla="*/ 106651 h 134006"/>
                  <a:gd name="connsiteX12" fmla="*/ 82690 w 94740"/>
                  <a:gd name="connsiteY12" fmla="*/ 99904 h 134006"/>
                  <a:gd name="connsiteX13" fmla="*/ 87631 w 94740"/>
                  <a:gd name="connsiteY13" fmla="*/ 99854 h 134006"/>
                  <a:gd name="connsiteX14" fmla="*/ 87983 w 94740"/>
                  <a:gd name="connsiteY14" fmla="*/ 100205 h 134006"/>
                  <a:gd name="connsiteX15" fmla="*/ 88459 w 94740"/>
                  <a:gd name="connsiteY15" fmla="*/ 115104 h 134006"/>
                  <a:gd name="connsiteX16" fmla="*/ 71629 w 94740"/>
                  <a:gd name="connsiteY16" fmla="*/ 132059 h 134006"/>
                  <a:gd name="connsiteX17" fmla="*/ 65308 w 94740"/>
                  <a:gd name="connsiteY17" fmla="*/ 132235 h 134006"/>
                  <a:gd name="connsiteX18" fmla="*/ 43938 w 94740"/>
                  <a:gd name="connsiteY18" fmla="*/ 110840 h 134006"/>
                  <a:gd name="connsiteX19" fmla="*/ 43938 w 94740"/>
                  <a:gd name="connsiteY19" fmla="*/ 105221 h 134006"/>
                  <a:gd name="connsiteX20" fmla="*/ 59991 w 94740"/>
                  <a:gd name="connsiteY20" fmla="*/ 105422 h 134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740" h="134006">
                    <a:moveTo>
                      <a:pt x="59966" y="105447"/>
                    </a:moveTo>
                    <a:cubicBezTo>
                      <a:pt x="61019" y="103792"/>
                      <a:pt x="60618" y="102312"/>
                      <a:pt x="60618" y="100907"/>
                    </a:cubicBezTo>
                    <a:cubicBezTo>
                      <a:pt x="60643" y="74395"/>
                      <a:pt x="60517" y="47908"/>
                      <a:pt x="60743" y="21396"/>
                    </a:cubicBezTo>
                    <a:cubicBezTo>
                      <a:pt x="60793" y="16480"/>
                      <a:pt x="59414" y="14925"/>
                      <a:pt x="54422" y="15025"/>
                    </a:cubicBezTo>
                    <a:cubicBezTo>
                      <a:pt x="38320" y="15301"/>
                      <a:pt x="22242" y="15000"/>
                      <a:pt x="6139" y="15226"/>
                    </a:cubicBezTo>
                    <a:cubicBezTo>
                      <a:pt x="1398" y="15301"/>
                      <a:pt x="-458" y="13596"/>
                      <a:pt x="94" y="8980"/>
                    </a:cubicBezTo>
                    <a:cubicBezTo>
                      <a:pt x="245" y="7701"/>
                      <a:pt x="220" y="6372"/>
                      <a:pt x="94" y="5093"/>
                    </a:cubicBezTo>
                    <a:cubicBezTo>
                      <a:pt x="-257" y="1205"/>
                      <a:pt x="1624" y="26"/>
                      <a:pt x="5311" y="51"/>
                    </a:cubicBezTo>
                    <a:cubicBezTo>
                      <a:pt x="26782" y="152"/>
                      <a:pt x="48227" y="202"/>
                      <a:pt x="69698" y="1"/>
                    </a:cubicBezTo>
                    <a:cubicBezTo>
                      <a:pt x="74513" y="-49"/>
                      <a:pt x="75767" y="1757"/>
                      <a:pt x="75767" y="6272"/>
                    </a:cubicBezTo>
                    <a:cubicBezTo>
                      <a:pt x="75617" y="37323"/>
                      <a:pt x="75692" y="68375"/>
                      <a:pt x="75692" y="99427"/>
                    </a:cubicBezTo>
                    <a:cubicBezTo>
                      <a:pt x="75692" y="101334"/>
                      <a:pt x="75692" y="103265"/>
                      <a:pt x="75692" y="106651"/>
                    </a:cubicBezTo>
                    <a:cubicBezTo>
                      <a:pt x="78652" y="103817"/>
                      <a:pt x="80759" y="101935"/>
                      <a:pt x="82690" y="99904"/>
                    </a:cubicBezTo>
                    <a:cubicBezTo>
                      <a:pt x="84396" y="98123"/>
                      <a:pt x="85951" y="97972"/>
                      <a:pt x="87631" y="99854"/>
                    </a:cubicBezTo>
                    <a:cubicBezTo>
                      <a:pt x="87732" y="99979"/>
                      <a:pt x="87857" y="100079"/>
                      <a:pt x="87983" y="100205"/>
                    </a:cubicBezTo>
                    <a:cubicBezTo>
                      <a:pt x="97388" y="109736"/>
                      <a:pt x="96435" y="106827"/>
                      <a:pt x="88459" y="115104"/>
                    </a:cubicBezTo>
                    <a:cubicBezTo>
                      <a:pt x="82941" y="120848"/>
                      <a:pt x="77122" y="126315"/>
                      <a:pt x="71629" y="132059"/>
                    </a:cubicBezTo>
                    <a:cubicBezTo>
                      <a:pt x="69371" y="134417"/>
                      <a:pt x="67766" y="134818"/>
                      <a:pt x="65308" y="132235"/>
                    </a:cubicBezTo>
                    <a:cubicBezTo>
                      <a:pt x="58335" y="124961"/>
                      <a:pt x="51162" y="117863"/>
                      <a:pt x="43938" y="110840"/>
                    </a:cubicBezTo>
                    <a:cubicBezTo>
                      <a:pt x="41806" y="108758"/>
                      <a:pt x="41906" y="107353"/>
                      <a:pt x="43938" y="105221"/>
                    </a:cubicBezTo>
                    <a:cubicBezTo>
                      <a:pt x="50911" y="97822"/>
                      <a:pt x="50836" y="97747"/>
                      <a:pt x="59991" y="105422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A6DC55D5-4501-7D94-D378-5D042F882C5B}"/>
                  </a:ext>
                </a:extLst>
              </p:cNvPr>
              <p:cNvSpPr/>
              <p:nvPr/>
            </p:nvSpPr>
            <p:spPr>
              <a:xfrm>
                <a:off x="3083753" y="3092315"/>
                <a:ext cx="121913" cy="89873"/>
              </a:xfrm>
              <a:custGeom>
                <a:avLst/>
                <a:gdLst>
                  <a:gd name="connsiteX0" fmla="*/ 94587 w 121913"/>
                  <a:gd name="connsiteY0" fmla="*/ 56695 h 89873"/>
                  <a:gd name="connsiteX1" fmla="*/ 91577 w 121913"/>
                  <a:gd name="connsiteY1" fmla="*/ 53334 h 89873"/>
                  <a:gd name="connsiteX2" fmla="*/ 86786 w 121913"/>
                  <a:gd name="connsiteY2" fmla="*/ 46637 h 89873"/>
                  <a:gd name="connsiteX3" fmla="*/ 94687 w 121913"/>
                  <a:gd name="connsiteY3" fmla="*/ 38185 h 89873"/>
                  <a:gd name="connsiteX4" fmla="*/ 98424 w 121913"/>
                  <a:gd name="connsiteY4" fmla="*/ 39288 h 89873"/>
                  <a:gd name="connsiteX5" fmla="*/ 120547 w 121913"/>
                  <a:gd name="connsiteY5" fmla="*/ 61336 h 89873"/>
                  <a:gd name="connsiteX6" fmla="*/ 120371 w 121913"/>
                  <a:gd name="connsiteY6" fmla="*/ 66653 h 89873"/>
                  <a:gd name="connsiteX7" fmla="*/ 98625 w 121913"/>
                  <a:gd name="connsiteY7" fmla="*/ 88399 h 89873"/>
                  <a:gd name="connsiteX8" fmla="*/ 93307 w 121913"/>
                  <a:gd name="connsiteY8" fmla="*/ 88575 h 89873"/>
                  <a:gd name="connsiteX9" fmla="*/ 93759 w 121913"/>
                  <a:gd name="connsiteY9" fmla="*/ 71795 h 89873"/>
                  <a:gd name="connsiteX10" fmla="*/ 88742 w 121913"/>
                  <a:gd name="connsiteY10" fmla="*/ 71118 h 89873"/>
                  <a:gd name="connsiteX11" fmla="*/ 7225 w 121913"/>
                  <a:gd name="connsiteY11" fmla="*/ 71093 h 89873"/>
                  <a:gd name="connsiteX12" fmla="*/ 101 w 121913"/>
                  <a:gd name="connsiteY12" fmla="*/ 64220 h 89873"/>
                  <a:gd name="connsiteX13" fmla="*/ 1 w 121913"/>
                  <a:gd name="connsiteY13" fmla="*/ 6130 h 89873"/>
                  <a:gd name="connsiteX14" fmla="*/ 6196 w 121913"/>
                  <a:gd name="connsiteY14" fmla="*/ 110 h 89873"/>
                  <a:gd name="connsiteX15" fmla="*/ 7175 w 121913"/>
                  <a:gd name="connsiteY15" fmla="*/ 110 h 89873"/>
                  <a:gd name="connsiteX16" fmla="*/ 15101 w 121913"/>
                  <a:gd name="connsiteY16" fmla="*/ 7785 h 89873"/>
                  <a:gd name="connsiteX17" fmla="*/ 15025 w 121913"/>
                  <a:gd name="connsiteY17" fmla="*/ 50726 h 89873"/>
                  <a:gd name="connsiteX18" fmla="*/ 20694 w 121913"/>
                  <a:gd name="connsiteY18" fmla="*/ 56746 h 89873"/>
                  <a:gd name="connsiteX19" fmla="*/ 94587 w 121913"/>
                  <a:gd name="connsiteY19" fmla="*/ 56645 h 89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1913" h="89873">
                    <a:moveTo>
                      <a:pt x="94587" y="56695"/>
                    </a:moveTo>
                    <a:cubicBezTo>
                      <a:pt x="93056" y="54990"/>
                      <a:pt x="92229" y="54237"/>
                      <a:pt x="91577" y="53334"/>
                    </a:cubicBezTo>
                    <a:cubicBezTo>
                      <a:pt x="89921" y="51077"/>
                      <a:pt x="85707" y="49697"/>
                      <a:pt x="86786" y="46637"/>
                    </a:cubicBezTo>
                    <a:cubicBezTo>
                      <a:pt x="88065" y="43076"/>
                      <a:pt x="91727" y="40743"/>
                      <a:pt x="94687" y="38185"/>
                    </a:cubicBezTo>
                    <a:cubicBezTo>
                      <a:pt x="96242" y="36855"/>
                      <a:pt x="97421" y="38285"/>
                      <a:pt x="98424" y="39288"/>
                    </a:cubicBezTo>
                    <a:cubicBezTo>
                      <a:pt x="105823" y="46612"/>
                      <a:pt x="113147" y="54037"/>
                      <a:pt x="120547" y="61336"/>
                    </a:cubicBezTo>
                    <a:cubicBezTo>
                      <a:pt x="122553" y="63317"/>
                      <a:pt x="122227" y="64822"/>
                      <a:pt x="120371" y="66653"/>
                    </a:cubicBezTo>
                    <a:cubicBezTo>
                      <a:pt x="113072" y="73852"/>
                      <a:pt x="105823" y="81101"/>
                      <a:pt x="98625" y="88399"/>
                    </a:cubicBezTo>
                    <a:cubicBezTo>
                      <a:pt x="96819" y="90230"/>
                      <a:pt x="95414" y="90431"/>
                      <a:pt x="93307" y="88575"/>
                    </a:cubicBezTo>
                    <a:cubicBezTo>
                      <a:pt x="85582" y="81703"/>
                      <a:pt x="85507" y="81778"/>
                      <a:pt x="93759" y="71795"/>
                    </a:cubicBezTo>
                    <a:cubicBezTo>
                      <a:pt x="92179" y="70616"/>
                      <a:pt x="90373" y="71118"/>
                      <a:pt x="88742" y="71118"/>
                    </a:cubicBezTo>
                    <a:cubicBezTo>
                      <a:pt x="61578" y="71068"/>
                      <a:pt x="34389" y="71118"/>
                      <a:pt x="7225" y="71093"/>
                    </a:cubicBezTo>
                    <a:cubicBezTo>
                      <a:pt x="127" y="71093"/>
                      <a:pt x="101" y="71093"/>
                      <a:pt x="101" y="64220"/>
                    </a:cubicBezTo>
                    <a:cubicBezTo>
                      <a:pt x="101" y="44857"/>
                      <a:pt x="227" y="25493"/>
                      <a:pt x="1" y="6130"/>
                    </a:cubicBezTo>
                    <a:cubicBezTo>
                      <a:pt x="-49" y="1364"/>
                      <a:pt x="1606" y="-492"/>
                      <a:pt x="6196" y="110"/>
                    </a:cubicBezTo>
                    <a:cubicBezTo>
                      <a:pt x="6523" y="160"/>
                      <a:pt x="6849" y="110"/>
                      <a:pt x="7175" y="110"/>
                    </a:cubicBezTo>
                    <a:cubicBezTo>
                      <a:pt x="12442" y="110"/>
                      <a:pt x="15084" y="2668"/>
                      <a:pt x="15101" y="7785"/>
                    </a:cubicBezTo>
                    <a:cubicBezTo>
                      <a:pt x="15101" y="22107"/>
                      <a:pt x="15226" y="36429"/>
                      <a:pt x="15025" y="50726"/>
                    </a:cubicBezTo>
                    <a:cubicBezTo>
                      <a:pt x="14975" y="54940"/>
                      <a:pt x="15903" y="56796"/>
                      <a:pt x="20694" y="56746"/>
                    </a:cubicBezTo>
                    <a:cubicBezTo>
                      <a:pt x="44924" y="56520"/>
                      <a:pt x="69153" y="56645"/>
                      <a:pt x="94587" y="56645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7D005CE3-53E0-E81D-23F2-3D18B7E8F2E1}"/>
                  </a:ext>
                </a:extLst>
              </p:cNvPr>
              <p:cNvSpPr/>
              <p:nvPr/>
            </p:nvSpPr>
            <p:spPr>
              <a:xfrm>
                <a:off x="3321899" y="3130294"/>
                <a:ext cx="47769" cy="52121"/>
              </a:xfrm>
              <a:custGeom>
                <a:avLst/>
                <a:gdLst>
                  <a:gd name="connsiteX0" fmla="*/ 28530 w 47769"/>
                  <a:gd name="connsiteY0" fmla="*/ 18717 h 52121"/>
                  <a:gd name="connsiteX1" fmla="*/ 42827 w 47769"/>
                  <a:gd name="connsiteY1" fmla="*/ 18666 h 52121"/>
                  <a:gd name="connsiteX2" fmla="*/ 47768 w 47769"/>
                  <a:gd name="connsiteY2" fmla="*/ 23332 h 52121"/>
                  <a:gd name="connsiteX3" fmla="*/ 38211 w 47769"/>
                  <a:gd name="connsiteY3" fmla="*/ 33089 h 52121"/>
                  <a:gd name="connsiteX4" fmla="*/ 27050 w 47769"/>
                  <a:gd name="connsiteY4" fmla="*/ 33089 h 52121"/>
                  <a:gd name="connsiteX5" fmla="*/ 33747 w 47769"/>
                  <a:gd name="connsiteY5" fmla="*/ 39961 h 52121"/>
                  <a:gd name="connsiteX6" fmla="*/ 33747 w 47769"/>
                  <a:gd name="connsiteY6" fmla="*/ 45254 h 52121"/>
                  <a:gd name="connsiteX7" fmla="*/ 18497 w 47769"/>
                  <a:gd name="connsiteY7" fmla="*/ 45630 h 52121"/>
                  <a:gd name="connsiteX8" fmla="*/ 1917 w 47769"/>
                  <a:gd name="connsiteY8" fmla="*/ 29151 h 52121"/>
                  <a:gd name="connsiteX9" fmla="*/ 1742 w 47769"/>
                  <a:gd name="connsiteY9" fmla="*/ 22780 h 52121"/>
                  <a:gd name="connsiteX10" fmla="*/ 22761 w 47769"/>
                  <a:gd name="connsiteY10" fmla="*/ 1761 h 52121"/>
                  <a:gd name="connsiteX11" fmla="*/ 29157 w 47769"/>
                  <a:gd name="connsiteY11" fmla="*/ 1836 h 52121"/>
                  <a:gd name="connsiteX12" fmla="*/ 29483 w 47769"/>
                  <a:gd name="connsiteY12" fmla="*/ 16133 h 52121"/>
                  <a:gd name="connsiteX13" fmla="*/ 28555 w 47769"/>
                  <a:gd name="connsiteY13" fmla="*/ 18692 h 5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769" h="52121">
                    <a:moveTo>
                      <a:pt x="28530" y="18717"/>
                    </a:moveTo>
                    <a:cubicBezTo>
                      <a:pt x="33220" y="18717"/>
                      <a:pt x="38036" y="18867"/>
                      <a:pt x="42827" y="18666"/>
                    </a:cubicBezTo>
                    <a:cubicBezTo>
                      <a:pt x="46288" y="18541"/>
                      <a:pt x="47818" y="19620"/>
                      <a:pt x="47768" y="23332"/>
                    </a:cubicBezTo>
                    <a:cubicBezTo>
                      <a:pt x="47592" y="34719"/>
                      <a:pt x="48470" y="32938"/>
                      <a:pt x="38211" y="33089"/>
                    </a:cubicBezTo>
                    <a:cubicBezTo>
                      <a:pt x="34976" y="33139"/>
                      <a:pt x="31765" y="33089"/>
                      <a:pt x="27050" y="33089"/>
                    </a:cubicBezTo>
                    <a:cubicBezTo>
                      <a:pt x="29834" y="35973"/>
                      <a:pt x="31715" y="38055"/>
                      <a:pt x="33747" y="39961"/>
                    </a:cubicBezTo>
                    <a:cubicBezTo>
                      <a:pt x="35703" y="41817"/>
                      <a:pt x="35703" y="43347"/>
                      <a:pt x="33747" y="45254"/>
                    </a:cubicBezTo>
                    <a:cubicBezTo>
                      <a:pt x="23965" y="54785"/>
                      <a:pt x="27100" y="53907"/>
                      <a:pt x="18497" y="45630"/>
                    </a:cubicBezTo>
                    <a:cubicBezTo>
                      <a:pt x="12878" y="40237"/>
                      <a:pt x="7536" y="34544"/>
                      <a:pt x="1917" y="29151"/>
                    </a:cubicBezTo>
                    <a:cubicBezTo>
                      <a:pt x="-440" y="26893"/>
                      <a:pt x="-766" y="25213"/>
                      <a:pt x="1742" y="22780"/>
                    </a:cubicBezTo>
                    <a:cubicBezTo>
                      <a:pt x="8865" y="15907"/>
                      <a:pt x="15863" y="8884"/>
                      <a:pt x="22761" y="1761"/>
                    </a:cubicBezTo>
                    <a:cubicBezTo>
                      <a:pt x="25169" y="-722"/>
                      <a:pt x="26774" y="-471"/>
                      <a:pt x="29157" y="1836"/>
                    </a:cubicBezTo>
                    <a:cubicBezTo>
                      <a:pt x="36230" y="8734"/>
                      <a:pt x="36305" y="8659"/>
                      <a:pt x="29483" y="16133"/>
                    </a:cubicBezTo>
                    <a:cubicBezTo>
                      <a:pt x="28956" y="16710"/>
                      <a:pt x="28204" y="17161"/>
                      <a:pt x="28555" y="18692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38E20709-F619-6FD8-CDB1-AD357072FCF3}"/>
                  </a:ext>
                </a:extLst>
              </p:cNvPr>
              <p:cNvSpPr/>
              <p:nvPr/>
            </p:nvSpPr>
            <p:spPr>
              <a:xfrm>
                <a:off x="3417023" y="2968643"/>
                <a:ext cx="15024" cy="14999"/>
              </a:xfrm>
              <a:custGeom>
                <a:avLst/>
                <a:gdLst>
                  <a:gd name="connsiteX0" fmla="*/ 15024 w 15024"/>
                  <a:gd name="connsiteY0" fmla="*/ 7575 h 14999"/>
                  <a:gd name="connsiteX1" fmla="*/ 7048 w 15024"/>
                  <a:gd name="connsiteY1" fmla="*/ 14999 h 14999"/>
                  <a:gd name="connsiteX2" fmla="*/ 0 w 15024"/>
                  <a:gd name="connsiteY2" fmla="*/ 7550 h 14999"/>
                  <a:gd name="connsiteX3" fmla="*/ 7600 w 15024"/>
                  <a:gd name="connsiteY3" fmla="*/ 0 h 14999"/>
                  <a:gd name="connsiteX4" fmla="*/ 15024 w 15024"/>
                  <a:gd name="connsiteY4" fmla="*/ 7575 h 1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24" h="14999">
                    <a:moveTo>
                      <a:pt x="15024" y="7575"/>
                    </a:moveTo>
                    <a:cubicBezTo>
                      <a:pt x="15024" y="12524"/>
                      <a:pt x="12366" y="14999"/>
                      <a:pt x="7048" y="14999"/>
                    </a:cubicBezTo>
                    <a:cubicBezTo>
                      <a:pt x="2350" y="14999"/>
                      <a:pt x="0" y="12516"/>
                      <a:pt x="0" y="7550"/>
                    </a:cubicBezTo>
                    <a:cubicBezTo>
                      <a:pt x="0" y="150"/>
                      <a:pt x="150" y="0"/>
                      <a:pt x="7600" y="0"/>
                    </a:cubicBezTo>
                    <a:cubicBezTo>
                      <a:pt x="12549" y="0"/>
                      <a:pt x="15024" y="2525"/>
                      <a:pt x="15024" y="7575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FBE4E19-7AF9-DFD0-6524-BF7B5E338985}"/>
                  </a:ext>
                </a:extLst>
              </p:cNvPr>
              <p:cNvSpPr/>
              <p:nvPr/>
            </p:nvSpPr>
            <p:spPr>
              <a:xfrm>
                <a:off x="3440249" y="2968643"/>
                <a:ext cx="14925" cy="14999"/>
              </a:xfrm>
              <a:custGeom>
                <a:avLst/>
                <a:gdLst>
                  <a:gd name="connsiteX0" fmla="*/ 7525 w 14925"/>
                  <a:gd name="connsiteY0" fmla="*/ 14999 h 14999"/>
                  <a:gd name="connsiteX1" fmla="*/ 0 w 14925"/>
                  <a:gd name="connsiteY1" fmla="*/ 7550 h 14999"/>
                  <a:gd name="connsiteX2" fmla="*/ 7500 w 14925"/>
                  <a:gd name="connsiteY2" fmla="*/ 0 h 14999"/>
                  <a:gd name="connsiteX3" fmla="*/ 14924 w 14925"/>
                  <a:gd name="connsiteY3" fmla="*/ 7826 h 14999"/>
                  <a:gd name="connsiteX4" fmla="*/ 7525 w 14925"/>
                  <a:gd name="connsiteY4" fmla="*/ 14999 h 1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5" h="14999">
                    <a:moveTo>
                      <a:pt x="7525" y="14999"/>
                    </a:moveTo>
                    <a:cubicBezTo>
                      <a:pt x="2508" y="14999"/>
                      <a:pt x="0" y="12516"/>
                      <a:pt x="0" y="7550"/>
                    </a:cubicBezTo>
                    <a:cubicBezTo>
                      <a:pt x="0" y="2583"/>
                      <a:pt x="2501" y="67"/>
                      <a:pt x="7500" y="0"/>
                    </a:cubicBezTo>
                    <a:cubicBezTo>
                      <a:pt x="14799" y="0"/>
                      <a:pt x="14949" y="176"/>
                      <a:pt x="14924" y="7826"/>
                    </a:cubicBezTo>
                    <a:cubicBezTo>
                      <a:pt x="14924" y="12608"/>
                      <a:pt x="12458" y="14999"/>
                      <a:pt x="7525" y="14999"/>
                    </a:cubicBezTo>
                    <a:close/>
                  </a:path>
                </a:pathLst>
              </a:custGeom>
              <a:grpFill/>
              <a:ln w="24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D0D9E1C-DC33-0395-B03A-E8A7FFA998C7}"/>
              </a:ext>
            </a:extLst>
          </p:cNvPr>
          <p:cNvGrpSpPr/>
          <p:nvPr/>
        </p:nvGrpSpPr>
        <p:grpSpPr>
          <a:xfrm>
            <a:off x="8319389" y="2030253"/>
            <a:ext cx="3470836" cy="4500838"/>
            <a:chOff x="7673037" y="2113764"/>
            <a:chExt cx="3016565" cy="4168259"/>
          </a:xfrm>
        </p:grpSpPr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07C18214-460F-C1EC-D8C9-68E950F06743}"/>
                </a:ext>
              </a:extLst>
            </p:cNvPr>
            <p:cNvSpPr/>
            <p:nvPr/>
          </p:nvSpPr>
          <p:spPr>
            <a:xfrm>
              <a:off x="7673037" y="2113764"/>
              <a:ext cx="3016129" cy="4168259"/>
            </a:xfrm>
            <a:prstGeom prst="roundRect">
              <a:avLst>
                <a:gd name="adj" fmla="val 1891"/>
              </a:avLst>
            </a:prstGeom>
            <a:solidFill>
              <a:srgbClr val="134C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>
                  <a:solidFill>
                    <a:srgbClr val="134C9A"/>
                  </a:solidFill>
                </a:rPr>
                <a:t>              </a:t>
              </a:r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C005C7F8-DCF5-6A64-9B3D-CC3B3737BC96}"/>
                </a:ext>
              </a:extLst>
            </p:cNvPr>
            <p:cNvSpPr/>
            <p:nvPr/>
          </p:nvSpPr>
          <p:spPr>
            <a:xfrm>
              <a:off x="7686532" y="2958204"/>
              <a:ext cx="3003070" cy="195246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indent="-285750"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Lack of real-time insights - performance tracking, compliance &amp; control</a:t>
              </a:r>
              <a:endParaRPr lang="en-US">
                <a:solidFill>
                  <a:schemeClr val="accent3">
                    <a:lumMod val="50000"/>
                  </a:schemeClr>
                </a:solidFill>
                <a:ea typeface="Calibri"/>
                <a:cs typeface="Calibri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Bottlenecks, exceptions, and SLA breaches go unnoticed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>
                  <a:solidFill>
                    <a:schemeClr val="accent3">
                      <a:lumMod val="50000"/>
                    </a:schemeClr>
                  </a:solidFill>
                  <a:ea typeface="+mn-lt"/>
                  <a:cs typeface="+mn-lt"/>
                </a:rPr>
                <a:t>Cash flow predictability</a:t>
              </a:r>
            </a:p>
            <a:p>
              <a:pPr marL="285750" indent="-285750">
                <a:buFont typeface="Arial"/>
                <a:buChar char="•"/>
              </a:pPr>
              <a:endParaRPr lang="en-US">
                <a:solidFill>
                  <a:schemeClr val="accent3">
                    <a:lumMod val="50000"/>
                  </a:schemeClr>
                </a:solidFill>
                <a:ea typeface="+mn-lt"/>
                <a:cs typeface="+mn-lt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9F57D27F-CAA1-05E8-0672-02036D1545E9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/>
              <a:t>Accounts Payable Process</a:t>
            </a:r>
            <a:endParaRPr lang="en-IN" sz="2800" b="1"/>
          </a:p>
        </p:txBody>
      </p:sp>
      <p:sp>
        <p:nvSpPr>
          <p:cNvPr id="13" name="Google Shape;900;p79">
            <a:extLst>
              <a:ext uri="{FF2B5EF4-FFF2-40B4-BE49-F238E27FC236}">
                <a16:creationId xmlns:a16="http://schemas.microsoft.com/office/drawing/2014/main" id="{E7B9A7EC-5051-426F-419C-9F68481A042C}"/>
              </a:ext>
            </a:extLst>
          </p:cNvPr>
          <p:cNvSpPr txBox="1"/>
          <p:nvPr/>
        </p:nvSpPr>
        <p:spPr>
          <a:xfrm>
            <a:off x="8525860" y="2182021"/>
            <a:ext cx="3055691" cy="815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ctr" anchorCtr="0">
            <a:noAutofit/>
          </a:bodyPr>
          <a:lstStyle/>
          <a:p>
            <a:pPr marL="12700" marR="5080" indent="-3810" algn="ctr"/>
            <a:r>
              <a:rPr lang="en-IN" sz="1800" b="1">
                <a:solidFill>
                  <a:srgbClr val="FFFFFF"/>
                </a:solidFill>
                <a:latin typeface="+mj-lt"/>
              </a:rPr>
              <a:t>Lack of Real-Time Visibility &amp; Reporting</a:t>
            </a:r>
            <a:endParaRPr lang="en-US" sz="1800" b="1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5" name="Google Shape;900;p79">
            <a:extLst>
              <a:ext uri="{FF2B5EF4-FFF2-40B4-BE49-F238E27FC236}">
                <a16:creationId xmlns:a16="http://schemas.microsoft.com/office/drawing/2014/main" id="{E12A8DD4-3AAF-26AE-C457-5B71798313FC}"/>
              </a:ext>
            </a:extLst>
          </p:cNvPr>
          <p:cNvSpPr txBox="1"/>
          <p:nvPr/>
        </p:nvSpPr>
        <p:spPr>
          <a:xfrm>
            <a:off x="8317571" y="5026747"/>
            <a:ext cx="3541791" cy="148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ctr" anchorCtr="0">
            <a:noAutofit/>
          </a:bodyPr>
          <a:lstStyle/>
          <a:p>
            <a:pPr marL="12700" marR="5080" indent="-3810" algn="ctr"/>
            <a:endParaRPr lang="en-US" b="1">
              <a:solidFill>
                <a:srgbClr val="AB63C1"/>
              </a:solidFill>
              <a:latin typeface="Calibri"/>
              <a:ea typeface="Calibri"/>
              <a:cs typeface="Calibri"/>
            </a:endParaRPr>
          </a:p>
          <a:p>
            <a:pPr marL="12700" marR="5080" indent="-3810" algn="ctr"/>
            <a:r>
              <a:rPr lang="en-US" sz="1800" b="1">
                <a:solidFill>
                  <a:schemeClr val="accent4">
                    <a:lumMod val="40000"/>
                    <a:lumOff val="60000"/>
                  </a:schemeClr>
                </a:solidFill>
                <a:latin typeface="Calibri"/>
                <a:ea typeface="Calibri"/>
                <a:cs typeface="Calibri"/>
              </a:rPr>
              <a:t>Impact: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Missed deadlines, Poor decision-making, Reduced accountability.</a:t>
            </a:r>
            <a:endParaRPr lang="en-US">
              <a:latin typeface="Calibri"/>
              <a:ea typeface="Calibri"/>
              <a:cs typeface="Calibri"/>
            </a:endParaRPr>
          </a:p>
          <a:p>
            <a:pPr marL="12700" marR="5080" indent="-3810" algn="ctr"/>
            <a:endParaRPr lang="en-US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E81F91-A59B-DBA8-B74B-8929EEED61CB}"/>
              </a:ext>
            </a:extLst>
          </p:cNvPr>
          <p:cNvSpPr/>
          <p:nvPr/>
        </p:nvSpPr>
        <p:spPr>
          <a:xfrm>
            <a:off x="9551232" y="1329219"/>
            <a:ext cx="1001214" cy="921308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88900" sx="98000" sy="98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       </a:t>
            </a:r>
          </a:p>
        </p:txBody>
      </p:sp>
      <p:pic>
        <p:nvPicPr>
          <p:cNvPr id="16" name="Graphic 15" descr="Bar chart outline">
            <a:extLst>
              <a:ext uri="{FF2B5EF4-FFF2-40B4-BE49-F238E27FC236}">
                <a16:creationId xmlns:a16="http://schemas.microsoft.com/office/drawing/2014/main" id="{D723F4A0-FB8D-8CB9-6FF9-2695BE193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3833" y="1328448"/>
            <a:ext cx="914400" cy="925132"/>
          </a:xfrm>
          <a:prstGeom prst="rect">
            <a:avLst/>
          </a:prstGeom>
        </p:spPr>
      </p:pic>
      <p:pic>
        <p:nvPicPr>
          <p:cNvPr id="7" name="Picture 6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2C58606D-5D22-D1C5-0E65-F7371242A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6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>
          <a:extLst>
            <a:ext uri="{FF2B5EF4-FFF2-40B4-BE49-F238E27FC236}">
              <a16:creationId xmlns:a16="http://schemas.microsoft.com/office/drawing/2014/main" id="{D03F31B5-F700-93F3-CD1E-596598E51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6CFDA8-0652-1EF7-5897-32972E588B7D}"/>
              </a:ext>
            </a:extLst>
          </p:cNvPr>
          <p:cNvSpPr txBox="1"/>
          <p:nvPr/>
        </p:nvSpPr>
        <p:spPr>
          <a:xfrm>
            <a:off x="537881" y="6557176"/>
            <a:ext cx="50408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100">
                <a:latin typeface="Segoe UI"/>
                <a:cs typeface="Segoe UI"/>
              </a:rPr>
              <a:t>Note: The platform is configured to meet your AP and reconciliation needs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7C26D22-9574-C4F3-9148-BB25BCCBC557}"/>
              </a:ext>
            </a:extLst>
          </p:cNvPr>
          <p:cNvGrpSpPr/>
          <p:nvPr/>
        </p:nvGrpSpPr>
        <p:grpSpPr>
          <a:xfrm>
            <a:off x="4537006" y="4916658"/>
            <a:ext cx="1690271" cy="416311"/>
            <a:chOff x="4417263" y="4916658"/>
            <a:chExt cx="1962413" cy="41631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89208C9-6787-20B7-1823-848201B00772}"/>
                </a:ext>
              </a:extLst>
            </p:cNvPr>
            <p:cNvSpPr txBox="1"/>
            <p:nvPr/>
          </p:nvSpPr>
          <p:spPr>
            <a:xfrm>
              <a:off x="4541963" y="5071359"/>
              <a:ext cx="16083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100">
                  <a:latin typeface="+mj-lt"/>
                  <a:cs typeface="Segoe UI"/>
                </a:rPr>
                <a:t>Vendor Communication</a:t>
              </a:r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0838B825-87DE-CE5B-6DE3-AF9D006EC0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17263" y="4916658"/>
              <a:ext cx="1962413" cy="0"/>
            </a:xfrm>
            <a:prstGeom prst="straightConnector1">
              <a:avLst/>
            </a:prstGeom>
            <a:ln w="9525">
              <a:solidFill>
                <a:srgbClr val="403C38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210AEF-186C-A4DE-6B52-471EE0E054A4}"/>
              </a:ext>
            </a:extLst>
          </p:cNvPr>
          <p:cNvGrpSpPr/>
          <p:nvPr/>
        </p:nvGrpSpPr>
        <p:grpSpPr>
          <a:xfrm>
            <a:off x="363776" y="1592430"/>
            <a:ext cx="11727205" cy="4738360"/>
            <a:chOff x="101018" y="1158879"/>
            <a:chExt cx="11989964" cy="4896016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EA9B448-67DE-8850-BBBF-B040C7CA1FE0}"/>
                </a:ext>
              </a:extLst>
            </p:cNvPr>
            <p:cNvGrpSpPr/>
            <p:nvPr/>
          </p:nvGrpSpPr>
          <p:grpSpPr>
            <a:xfrm>
              <a:off x="8933959" y="1842667"/>
              <a:ext cx="3157023" cy="3532507"/>
              <a:chOff x="8933959" y="1842667"/>
              <a:chExt cx="3157023" cy="3532507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8B6149AB-1259-494F-C5AB-6DC018F1EED2}"/>
                  </a:ext>
                </a:extLst>
              </p:cNvPr>
              <p:cNvGrpSpPr/>
              <p:nvPr/>
            </p:nvGrpSpPr>
            <p:grpSpPr>
              <a:xfrm>
                <a:off x="8933959" y="1842667"/>
                <a:ext cx="3157023" cy="2910195"/>
                <a:chOff x="8933959" y="1842667"/>
                <a:chExt cx="3157023" cy="2910195"/>
              </a:xfrm>
            </p:grpSpPr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BB7E0092-D20C-4511-3262-2F878AEE7C35}"/>
                    </a:ext>
                  </a:extLst>
                </p:cNvPr>
                <p:cNvSpPr/>
                <p:nvPr/>
              </p:nvSpPr>
              <p:spPr>
                <a:xfrm>
                  <a:off x="10794469" y="1842667"/>
                  <a:ext cx="1296513" cy="1296513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  <a:prstDash val="dash"/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7DE4760B-8BE5-6949-49BF-7E0B7A2273FA}"/>
                    </a:ext>
                  </a:extLst>
                </p:cNvPr>
                <p:cNvSpPr txBox="1"/>
                <p:nvPr/>
              </p:nvSpPr>
              <p:spPr>
                <a:xfrm>
                  <a:off x="10833099" y="2568039"/>
                  <a:ext cx="1206517" cy="46166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lang="en-IN" sz="1200" b="1">
                      <a:solidFill>
                        <a:srgbClr val="28280A"/>
                      </a:solidFill>
                      <a:latin typeface="+mj-lt"/>
                      <a:cs typeface="Segoe UI"/>
                    </a:rPr>
                    <a:t>Entry into </a:t>
                  </a:r>
                </a:p>
                <a:p>
                  <a:pPr algn="ctr"/>
                  <a:r>
                    <a:rPr lang="en-IN" sz="1200" b="1">
                      <a:solidFill>
                        <a:srgbClr val="28280A"/>
                      </a:solidFill>
                      <a:latin typeface="+mj-lt"/>
                      <a:cs typeface="Segoe UI"/>
                    </a:rPr>
                    <a:t>ERP</a:t>
                  </a:r>
                </a:p>
              </p:txBody>
            </p:sp>
            <p:cxnSp>
              <p:nvCxnSpPr>
                <p:cNvPr id="169" name="Straight Arrow Connector 168">
                  <a:extLst>
                    <a:ext uri="{FF2B5EF4-FFF2-40B4-BE49-F238E27FC236}">
                      <a16:creationId xmlns:a16="http://schemas.microsoft.com/office/drawing/2014/main" id="{98644F48-D4A8-6BF1-8EE8-3886C06D09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7419" y="2504431"/>
                  <a:ext cx="213660" cy="0"/>
                </a:xfrm>
                <a:prstGeom prst="straightConnector1">
                  <a:avLst/>
                </a:prstGeom>
                <a:ln w="9525">
                  <a:solidFill>
                    <a:srgbClr val="403C38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>
                  <a:extLst>
                    <a:ext uri="{FF2B5EF4-FFF2-40B4-BE49-F238E27FC236}">
                      <a16:creationId xmlns:a16="http://schemas.microsoft.com/office/drawing/2014/main" id="{F2C8FEC3-91F6-41E0-C64F-38E82939B2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7419" y="4752862"/>
                  <a:ext cx="213660" cy="0"/>
                </a:xfrm>
                <a:prstGeom prst="straightConnector1">
                  <a:avLst/>
                </a:prstGeom>
                <a:ln w="9525">
                  <a:solidFill>
                    <a:srgbClr val="403C38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82" name="Picture 181">
                  <a:extLst>
                    <a:ext uri="{FF2B5EF4-FFF2-40B4-BE49-F238E27FC236}">
                      <a16:creationId xmlns:a16="http://schemas.microsoft.com/office/drawing/2014/main" id="{495DCE0A-B25E-3A9C-EE43-D9290B3DD0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158919" y="2025923"/>
                  <a:ext cx="522456" cy="522456"/>
                </a:xfrm>
                <a:prstGeom prst="rect">
                  <a:avLst/>
                </a:prstGeom>
              </p:spPr>
            </p:pic>
            <p:cxnSp>
              <p:nvCxnSpPr>
                <p:cNvPr id="183" name="Straight Arrow Connector 182">
                  <a:extLst>
                    <a:ext uri="{FF2B5EF4-FFF2-40B4-BE49-F238E27FC236}">
                      <a16:creationId xmlns:a16="http://schemas.microsoft.com/office/drawing/2014/main" id="{E934381B-C0AF-2A7A-2EFD-1EE2EFBB5E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33959" y="3626818"/>
                  <a:ext cx="1583460" cy="0"/>
                </a:xfrm>
                <a:prstGeom prst="straightConnector1">
                  <a:avLst/>
                </a:prstGeom>
                <a:ln w="9525">
                  <a:solidFill>
                    <a:srgbClr val="403C38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20395AB2-1D6F-69CB-D998-B404202FB2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7419" y="2504430"/>
                  <a:ext cx="0" cy="2248432"/>
                </a:xfrm>
                <a:prstGeom prst="line">
                  <a:avLst/>
                </a:prstGeom>
                <a:ln w="9525">
                  <a:solidFill>
                    <a:srgbClr val="403C38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AFE1DC24-EB76-70CE-3645-55820C5964AE}"/>
                  </a:ext>
                </a:extLst>
              </p:cNvPr>
              <p:cNvGrpSpPr/>
              <p:nvPr/>
            </p:nvGrpSpPr>
            <p:grpSpPr>
              <a:xfrm>
                <a:off x="10794469" y="4078661"/>
                <a:ext cx="1296513" cy="1296513"/>
                <a:chOff x="10855138" y="2729468"/>
                <a:chExt cx="1189077" cy="1189077"/>
              </a:xfrm>
              <a:solidFill>
                <a:srgbClr val="FFFFFF"/>
              </a:solidFill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1DDB125D-69E3-3572-CC96-8FEAB76445E2}"/>
                    </a:ext>
                  </a:extLst>
                </p:cNvPr>
                <p:cNvSpPr/>
                <p:nvPr/>
              </p:nvSpPr>
              <p:spPr>
                <a:xfrm>
                  <a:off x="10855138" y="2729468"/>
                  <a:ext cx="1189077" cy="1189077"/>
                </a:xfrm>
                <a:prstGeom prst="ellipse">
                  <a:avLst/>
                </a:prstGeom>
                <a:grpFill/>
                <a:ln w="12700">
                  <a:solidFill>
                    <a:srgbClr val="134C9A"/>
                  </a:solidFill>
                  <a:prstDash val="dash"/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439CA22A-02C4-E445-509D-8E906B86FD4E}"/>
                    </a:ext>
                  </a:extLst>
                </p:cNvPr>
                <p:cNvSpPr txBox="1"/>
                <p:nvPr/>
              </p:nvSpPr>
              <p:spPr>
                <a:xfrm>
                  <a:off x="10890567" y="3366348"/>
                  <a:ext cx="1106539" cy="44434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lang="en-IN" sz="1200" b="1">
                      <a:solidFill>
                        <a:srgbClr val="28280A"/>
                      </a:solidFill>
                      <a:latin typeface="+mj-lt"/>
                      <a:cs typeface="Segoe UI"/>
                    </a:rPr>
                    <a:t>Dashboard &amp; Reports</a:t>
                  </a:r>
                </a:p>
              </p:txBody>
            </p:sp>
            <p:pic>
              <p:nvPicPr>
                <p:cNvPr id="178" name="Picture 177">
                  <a:extLst>
                    <a:ext uri="{FF2B5EF4-FFF2-40B4-BE49-F238E27FC236}">
                      <a16:creationId xmlns:a16="http://schemas.microsoft.com/office/drawing/2014/main" id="{215E94BE-3054-20F6-DCEB-EEF7ED3A76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223666" y="2934015"/>
                  <a:ext cx="440340" cy="440340"/>
                </a:xfrm>
                <a:prstGeom prst="rect">
                  <a:avLst/>
                </a:prstGeom>
                <a:grpFill/>
              </p:spPr>
            </p:pic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524C024-646C-AACF-BD37-3453A0876E40}"/>
                </a:ext>
              </a:extLst>
            </p:cNvPr>
            <p:cNvGrpSpPr/>
            <p:nvPr/>
          </p:nvGrpSpPr>
          <p:grpSpPr>
            <a:xfrm>
              <a:off x="101018" y="3106901"/>
              <a:ext cx="1223960" cy="1037416"/>
              <a:chOff x="101018" y="3106901"/>
              <a:chExt cx="1223960" cy="1037416"/>
            </a:xfrm>
          </p:grpSpPr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900C81E1-9B12-7D1D-8E6D-C8CE4834D6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6098" y="3625609"/>
                <a:ext cx="338880" cy="0"/>
              </a:xfrm>
              <a:prstGeom prst="straightConnector1">
                <a:avLst/>
              </a:prstGeom>
              <a:ln w="9525">
                <a:solidFill>
                  <a:srgbClr val="403C38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EF742F53-2CCD-416C-18D5-9526C54F2327}"/>
                  </a:ext>
                </a:extLst>
              </p:cNvPr>
              <p:cNvSpPr/>
              <p:nvPr/>
            </p:nvSpPr>
            <p:spPr>
              <a:xfrm>
                <a:off x="101018" y="3106901"/>
                <a:ext cx="1037416" cy="103741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134C9A"/>
                </a:solidFill>
                <a:prstDash val="dash"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200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2815929-F5EB-0938-6560-BC1C63B58512}"/>
                  </a:ext>
                </a:extLst>
              </p:cNvPr>
              <p:cNvSpPr txBox="1"/>
              <p:nvPr/>
            </p:nvSpPr>
            <p:spPr>
              <a:xfrm>
                <a:off x="187931" y="3704588"/>
                <a:ext cx="798168" cy="28621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IN" sz="1200" b="1">
                    <a:solidFill>
                      <a:srgbClr val="28280A"/>
                    </a:solidFill>
                    <a:latin typeface="+mj-lt"/>
                    <a:cs typeface="Segoe UI"/>
                  </a:rPr>
                  <a:t>  Supplier</a:t>
                </a:r>
                <a:endParaRPr lang="en-US" sz="1200">
                  <a:solidFill>
                    <a:srgbClr val="28280A"/>
                  </a:solidFill>
                  <a:latin typeface="+mj-lt"/>
                  <a:cs typeface="Segoe UI"/>
                </a:endParaRP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D53E71E-04EE-F5D0-049B-DBB315043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289" y="3270953"/>
                <a:ext cx="484033" cy="484033"/>
              </a:xfrm>
              <a:prstGeom prst="rect">
                <a:avLst/>
              </a:prstGeom>
            </p:spPr>
          </p:pic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31DB964D-2410-7DF2-D9C3-C1EEB9CCB7F7}"/>
                </a:ext>
              </a:extLst>
            </p:cNvPr>
            <p:cNvGrpSpPr/>
            <p:nvPr/>
          </p:nvGrpSpPr>
          <p:grpSpPr>
            <a:xfrm>
              <a:off x="4859267" y="2983538"/>
              <a:ext cx="2652734" cy="1279503"/>
              <a:chOff x="4859267" y="2983538"/>
              <a:chExt cx="2652734" cy="1279503"/>
            </a:xfrm>
          </p:grpSpPr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ABD13E16-C658-E596-A1C1-0309641EBC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9808" y="3620419"/>
                <a:ext cx="1732193" cy="6399"/>
              </a:xfrm>
              <a:prstGeom prst="straightConnector1">
                <a:avLst/>
              </a:prstGeom>
              <a:ln w="9525">
                <a:solidFill>
                  <a:srgbClr val="403C38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0C2F55CA-2679-672A-8216-F9EA317CFFE2}"/>
                  </a:ext>
                </a:extLst>
              </p:cNvPr>
              <p:cNvGrpSpPr/>
              <p:nvPr/>
            </p:nvGrpSpPr>
            <p:grpSpPr>
              <a:xfrm>
                <a:off x="4859267" y="2983538"/>
                <a:ext cx="1279503" cy="1279503"/>
                <a:chOff x="4859267" y="2983538"/>
                <a:chExt cx="1279503" cy="1279503"/>
              </a:xfrm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002726B7-2BB2-C42E-4B0A-529F6C11C1E3}"/>
                    </a:ext>
                  </a:extLst>
                </p:cNvPr>
                <p:cNvSpPr/>
                <p:nvPr/>
              </p:nvSpPr>
              <p:spPr>
                <a:xfrm>
                  <a:off x="4859267" y="2983538"/>
                  <a:ext cx="1279503" cy="1279503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  <a:prstDash val="dash"/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7D28A8C7-E6F7-92D1-230B-FBE0BDE0D6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148245" y="3166152"/>
                  <a:ext cx="665127" cy="665127"/>
                </a:xfrm>
                <a:prstGeom prst="rect">
                  <a:avLst/>
                </a:prstGeom>
              </p:spPr>
            </p:pic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572A877B-C358-877A-9C7E-848286F13561}"/>
                    </a:ext>
                  </a:extLst>
                </p:cNvPr>
                <p:cNvSpPr txBox="1"/>
                <p:nvPr/>
              </p:nvSpPr>
              <p:spPr>
                <a:xfrm>
                  <a:off x="4907035" y="3730768"/>
                  <a:ext cx="1197256" cy="27093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lang="en-IN" sz="1200" b="1">
                      <a:solidFill>
                        <a:srgbClr val="28280A"/>
                      </a:solidFill>
                      <a:latin typeface="+mj-lt"/>
                      <a:cs typeface="Segoe UI"/>
                    </a:rPr>
                    <a:t>Authentication</a:t>
                  </a:r>
                  <a:endParaRPr lang="en-US" sz="1200">
                    <a:solidFill>
                      <a:srgbClr val="28280A"/>
                    </a:solidFill>
                    <a:latin typeface="+mj-lt"/>
                    <a:cs typeface="Segoe UI"/>
                  </a:endParaRPr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3F806FE-355B-AFCF-E9AB-2D9603ABD713}"/>
                </a:ext>
              </a:extLst>
            </p:cNvPr>
            <p:cNvGrpSpPr/>
            <p:nvPr/>
          </p:nvGrpSpPr>
          <p:grpSpPr>
            <a:xfrm>
              <a:off x="4308406" y="3336385"/>
              <a:ext cx="641449" cy="614668"/>
              <a:chOff x="4308406" y="3336385"/>
              <a:chExt cx="641449" cy="614668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F313EB9-0176-01B1-A8C3-284F8D7ADDFA}"/>
                  </a:ext>
                </a:extLst>
              </p:cNvPr>
              <p:cNvSpPr txBox="1"/>
              <p:nvPr/>
            </p:nvSpPr>
            <p:spPr>
              <a:xfrm>
                <a:off x="4389614" y="3336385"/>
                <a:ext cx="452781" cy="2517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IN" sz="1100" b="1">
                    <a:latin typeface="+mj-lt"/>
                    <a:cs typeface="Segoe UI"/>
                  </a:rPr>
                  <a:t>File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2C4E27FA-872D-BBE1-DB87-C9403A575CFC}"/>
                  </a:ext>
                </a:extLst>
              </p:cNvPr>
              <p:cNvSpPr txBox="1"/>
              <p:nvPr/>
            </p:nvSpPr>
            <p:spPr>
              <a:xfrm>
                <a:off x="4326023" y="3699256"/>
                <a:ext cx="623832" cy="2517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IN" sz="1100" b="1">
                    <a:latin typeface="+mj-lt"/>
                    <a:cs typeface="Segoe UI"/>
                  </a:rPr>
                  <a:t>Query</a:t>
                </a:r>
              </a:p>
            </p:txBody>
          </p:sp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9C9C387E-5571-87BD-B101-6DF6F2C07ECB}"/>
                  </a:ext>
                </a:extLst>
              </p:cNvPr>
              <p:cNvCxnSpPr>
                <a:cxnSpLocks/>
                <a:endCxn id="96" idx="2"/>
              </p:cNvCxnSpPr>
              <p:nvPr/>
            </p:nvCxnSpPr>
            <p:spPr>
              <a:xfrm flipV="1">
                <a:off x="4308406" y="3623290"/>
                <a:ext cx="550861" cy="2320"/>
              </a:xfrm>
              <a:prstGeom prst="straightConnector1">
                <a:avLst/>
              </a:prstGeom>
              <a:ln w="9525">
                <a:solidFill>
                  <a:srgbClr val="403C38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37153A7-2E36-119F-D564-E0CDA6E5C9DF}"/>
                </a:ext>
              </a:extLst>
            </p:cNvPr>
            <p:cNvGrpSpPr/>
            <p:nvPr/>
          </p:nvGrpSpPr>
          <p:grpSpPr>
            <a:xfrm>
              <a:off x="6102366" y="1216739"/>
              <a:ext cx="4652940" cy="4838156"/>
              <a:chOff x="6102366" y="1216739"/>
              <a:chExt cx="4652940" cy="4838156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8070848-DBB5-61A5-4B77-62587B429A0D}"/>
                  </a:ext>
                </a:extLst>
              </p:cNvPr>
              <p:cNvSpPr txBox="1"/>
              <p:nvPr/>
            </p:nvSpPr>
            <p:spPr>
              <a:xfrm>
                <a:off x="6102366" y="1216739"/>
                <a:ext cx="4652940" cy="27031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IN" sz="1100" b="1">
                    <a:solidFill>
                      <a:srgbClr val="AB63C1"/>
                    </a:solidFill>
                    <a:latin typeface="+mj-lt"/>
                    <a:cs typeface="Segoe UI"/>
                  </a:rPr>
                  <a:t>Work bench and AI agents with Neil</a:t>
                </a:r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BEC9914-357D-8627-72A6-F34F10663D2D}"/>
                  </a:ext>
                </a:extLst>
              </p:cNvPr>
              <p:cNvSpPr/>
              <p:nvPr/>
            </p:nvSpPr>
            <p:spPr>
              <a:xfrm>
                <a:off x="6270818" y="1523013"/>
                <a:ext cx="1862496" cy="1962837"/>
              </a:xfrm>
              <a:custGeom>
                <a:avLst/>
                <a:gdLst>
                  <a:gd name="connsiteX0" fmla="*/ 1839265 w 2115755"/>
                  <a:gd name="connsiteY0" fmla="*/ 0 h 2229741"/>
                  <a:gd name="connsiteX1" fmla="*/ 2115756 w 2115755"/>
                  <a:gd name="connsiteY1" fmla="*/ 276491 h 2229741"/>
                  <a:gd name="connsiteX2" fmla="*/ 2115756 w 2115755"/>
                  <a:gd name="connsiteY2" fmla="*/ 1953251 h 2229741"/>
                  <a:gd name="connsiteX3" fmla="*/ 1839265 w 2115755"/>
                  <a:gd name="connsiteY3" fmla="*/ 2229742 h 2229741"/>
                  <a:gd name="connsiteX4" fmla="*/ 276491 w 2115755"/>
                  <a:gd name="connsiteY4" fmla="*/ 2229742 h 2229741"/>
                  <a:gd name="connsiteX5" fmla="*/ 0 w 2115755"/>
                  <a:gd name="connsiteY5" fmla="*/ 1953251 h 2229741"/>
                  <a:gd name="connsiteX6" fmla="*/ 0 w 2115755"/>
                  <a:gd name="connsiteY6" fmla="*/ 276491 h 2229741"/>
                  <a:gd name="connsiteX7" fmla="*/ 276491 w 2115755"/>
                  <a:gd name="connsiteY7" fmla="*/ 0 h 222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755" h="2229741">
                    <a:moveTo>
                      <a:pt x="1839265" y="0"/>
                    </a:moveTo>
                    <a:cubicBezTo>
                      <a:pt x="1991967" y="0"/>
                      <a:pt x="2115756" y="123789"/>
                      <a:pt x="2115756" y="276491"/>
                    </a:cubicBezTo>
                    <a:lnTo>
                      <a:pt x="2115756" y="1953251"/>
                    </a:lnTo>
                    <a:cubicBezTo>
                      <a:pt x="2115756" y="2105953"/>
                      <a:pt x="1991967" y="2229742"/>
                      <a:pt x="1839265" y="2229742"/>
                    </a:cubicBezTo>
                    <a:lnTo>
                      <a:pt x="276491" y="2229742"/>
                    </a:lnTo>
                    <a:cubicBezTo>
                      <a:pt x="123789" y="2229742"/>
                      <a:pt x="0" y="2105953"/>
                      <a:pt x="0" y="1953251"/>
                    </a:cubicBezTo>
                    <a:lnTo>
                      <a:pt x="0" y="276491"/>
                    </a:lnTo>
                    <a:cubicBezTo>
                      <a:pt x="0" y="123789"/>
                      <a:pt x="123789" y="0"/>
                      <a:pt x="276491" y="0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2705" cap="flat">
                <a:noFill/>
                <a:prstDash val="solid"/>
                <a:miter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512CCDC-B4DF-1B1E-71DD-1C8F6A7B243E}"/>
                  </a:ext>
                </a:extLst>
              </p:cNvPr>
              <p:cNvSpPr/>
              <p:nvPr/>
            </p:nvSpPr>
            <p:spPr>
              <a:xfrm>
                <a:off x="6366155" y="1618348"/>
                <a:ext cx="1671823" cy="1772165"/>
              </a:xfrm>
              <a:custGeom>
                <a:avLst/>
                <a:gdLst>
                  <a:gd name="connsiteX0" fmla="*/ 1730965 w 1899155"/>
                  <a:gd name="connsiteY0" fmla="*/ 0 h 2013141"/>
                  <a:gd name="connsiteX1" fmla="*/ 1899155 w 1899155"/>
                  <a:gd name="connsiteY1" fmla="*/ 168190 h 2013141"/>
                  <a:gd name="connsiteX2" fmla="*/ 1899155 w 1899155"/>
                  <a:gd name="connsiteY2" fmla="*/ 1844951 h 2013141"/>
                  <a:gd name="connsiteX3" fmla="*/ 1730965 w 1899155"/>
                  <a:gd name="connsiteY3" fmla="*/ 2013141 h 2013141"/>
                  <a:gd name="connsiteX4" fmla="*/ 168190 w 1899155"/>
                  <a:gd name="connsiteY4" fmla="*/ 2013141 h 2013141"/>
                  <a:gd name="connsiteX5" fmla="*/ 0 w 1899155"/>
                  <a:gd name="connsiteY5" fmla="*/ 1844951 h 2013141"/>
                  <a:gd name="connsiteX6" fmla="*/ 0 w 1899155"/>
                  <a:gd name="connsiteY6" fmla="*/ 168190 h 2013141"/>
                  <a:gd name="connsiteX7" fmla="*/ 168190 w 1899155"/>
                  <a:gd name="connsiteY7" fmla="*/ 0 h 201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9155" h="2013141">
                    <a:moveTo>
                      <a:pt x="1730965" y="0"/>
                    </a:moveTo>
                    <a:cubicBezTo>
                      <a:pt x="1823854" y="0"/>
                      <a:pt x="1899155" y="75301"/>
                      <a:pt x="1899155" y="168190"/>
                    </a:cubicBezTo>
                    <a:lnTo>
                      <a:pt x="1899155" y="1844951"/>
                    </a:lnTo>
                    <a:cubicBezTo>
                      <a:pt x="1899155" y="1937840"/>
                      <a:pt x="1823854" y="2013141"/>
                      <a:pt x="1730965" y="2013141"/>
                    </a:cubicBezTo>
                    <a:lnTo>
                      <a:pt x="168190" y="2013141"/>
                    </a:lnTo>
                    <a:cubicBezTo>
                      <a:pt x="75301" y="2013141"/>
                      <a:pt x="0" y="1937840"/>
                      <a:pt x="0" y="1844951"/>
                    </a:cubicBezTo>
                    <a:lnTo>
                      <a:pt x="0" y="168190"/>
                    </a:lnTo>
                    <a:cubicBezTo>
                      <a:pt x="0" y="75301"/>
                      <a:pt x="75301" y="0"/>
                      <a:pt x="168190" y="0"/>
                    </a:cubicBezTo>
                    <a:close/>
                  </a:path>
                </a:pathLst>
              </a:custGeom>
              <a:noFill/>
              <a:ln w="8115" cap="flat">
                <a:solidFill>
                  <a:srgbClr val="D7D7D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2491B36-F4A5-884B-4E91-3F85E33CB1AD}"/>
                  </a:ext>
                </a:extLst>
              </p:cNvPr>
              <p:cNvSpPr/>
              <p:nvPr/>
            </p:nvSpPr>
            <p:spPr>
              <a:xfrm>
                <a:off x="8507797" y="1523013"/>
                <a:ext cx="1862496" cy="1962837"/>
              </a:xfrm>
              <a:custGeom>
                <a:avLst/>
                <a:gdLst>
                  <a:gd name="connsiteX0" fmla="*/ 1839265 w 2115755"/>
                  <a:gd name="connsiteY0" fmla="*/ 0 h 2229741"/>
                  <a:gd name="connsiteX1" fmla="*/ 2115756 w 2115755"/>
                  <a:gd name="connsiteY1" fmla="*/ 276491 h 2229741"/>
                  <a:gd name="connsiteX2" fmla="*/ 2115756 w 2115755"/>
                  <a:gd name="connsiteY2" fmla="*/ 1953251 h 2229741"/>
                  <a:gd name="connsiteX3" fmla="*/ 1839265 w 2115755"/>
                  <a:gd name="connsiteY3" fmla="*/ 2229742 h 2229741"/>
                  <a:gd name="connsiteX4" fmla="*/ 276491 w 2115755"/>
                  <a:gd name="connsiteY4" fmla="*/ 2229742 h 2229741"/>
                  <a:gd name="connsiteX5" fmla="*/ 0 w 2115755"/>
                  <a:gd name="connsiteY5" fmla="*/ 1953251 h 2229741"/>
                  <a:gd name="connsiteX6" fmla="*/ 0 w 2115755"/>
                  <a:gd name="connsiteY6" fmla="*/ 276491 h 2229741"/>
                  <a:gd name="connsiteX7" fmla="*/ 276491 w 2115755"/>
                  <a:gd name="connsiteY7" fmla="*/ 0 h 222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755" h="2229741">
                    <a:moveTo>
                      <a:pt x="1839265" y="0"/>
                    </a:moveTo>
                    <a:cubicBezTo>
                      <a:pt x="1991967" y="0"/>
                      <a:pt x="2115756" y="123789"/>
                      <a:pt x="2115756" y="276491"/>
                    </a:cubicBezTo>
                    <a:lnTo>
                      <a:pt x="2115756" y="1953251"/>
                    </a:lnTo>
                    <a:cubicBezTo>
                      <a:pt x="2115756" y="2105953"/>
                      <a:pt x="1991967" y="2229742"/>
                      <a:pt x="1839265" y="2229742"/>
                    </a:cubicBezTo>
                    <a:lnTo>
                      <a:pt x="276491" y="2229742"/>
                    </a:lnTo>
                    <a:cubicBezTo>
                      <a:pt x="123789" y="2229742"/>
                      <a:pt x="0" y="2105953"/>
                      <a:pt x="0" y="1953251"/>
                    </a:cubicBezTo>
                    <a:lnTo>
                      <a:pt x="0" y="276491"/>
                    </a:lnTo>
                    <a:cubicBezTo>
                      <a:pt x="0" y="123789"/>
                      <a:pt x="123789" y="0"/>
                      <a:pt x="276491" y="0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2705" cap="flat">
                <a:noFill/>
                <a:prstDash val="solid"/>
                <a:miter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F78F592-E8E1-E8E7-201D-B533A6531F0F}"/>
                  </a:ext>
                </a:extLst>
              </p:cNvPr>
              <p:cNvSpPr/>
              <p:nvPr/>
            </p:nvSpPr>
            <p:spPr>
              <a:xfrm>
                <a:off x="8507797" y="3773219"/>
                <a:ext cx="1862496" cy="1962837"/>
              </a:xfrm>
              <a:custGeom>
                <a:avLst/>
                <a:gdLst>
                  <a:gd name="connsiteX0" fmla="*/ 1839265 w 2115755"/>
                  <a:gd name="connsiteY0" fmla="*/ 0 h 2229741"/>
                  <a:gd name="connsiteX1" fmla="*/ 2115756 w 2115755"/>
                  <a:gd name="connsiteY1" fmla="*/ 276491 h 2229741"/>
                  <a:gd name="connsiteX2" fmla="*/ 2115756 w 2115755"/>
                  <a:gd name="connsiteY2" fmla="*/ 1953251 h 2229741"/>
                  <a:gd name="connsiteX3" fmla="*/ 1839265 w 2115755"/>
                  <a:gd name="connsiteY3" fmla="*/ 2229742 h 2229741"/>
                  <a:gd name="connsiteX4" fmla="*/ 276491 w 2115755"/>
                  <a:gd name="connsiteY4" fmla="*/ 2229742 h 2229741"/>
                  <a:gd name="connsiteX5" fmla="*/ 0 w 2115755"/>
                  <a:gd name="connsiteY5" fmla="*/ 1953251 h 2229741"/>
                  <a:gd name="connsiteX6" fmla="*/ 0 w 2115755"/>
                  <a:gd name="connsiteY6" fmla="*/ 276491 h 2229741"/>
                  <a:gd name="connsiteX7" fmla="*/ 276491 w 2115755"/>
                  <a:gd name="connsiteY7" fmla="*/ 0 h 222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755" h="2229741">
                    <a:moveTo>
                      <a:pt x="1839265" y="0"/>
                    </a:moveTo>
                    <a:cubicBezTo>
                      <a:pt x="1991967" y="0"/>
                      <a:pt x="2115756" y="123789"/>
                      <a:pt x="2115756" y="276491"/>
                    </a:cubicBezTo>
                    <a:lnTo>
                      <a:pt x="2115756" y="1953251"/>
                    </a:lnTo>
                    <a:cubicBezTo>
                      <a:pt x="2115756" y="2105953"/>
                      <a:pt x="1991967" y="2229742"/>
                      <a:pt x="1839265" y="2229742"/>
                    </a:cubicBezTo>
                    <a:lnTo>
                      <a:pt x="276491" y="2229742"/>
                    </a:lnTo>
                    <a:cubicBezTo>
                      <a:pt x="123789" y="2229742"/>
                      <a:pt x="0" y="2105953"/>
                      <a:pt x="0" y="1953251"/>
                    </a:cubicBezTo>
                    <a:lnTo>
                      <a:pt x="0" y="276491"/>
                    </a:lnTo>
                    <a:cubicBezTo>
                      <a:pt x="0" y="123789"/>
                      <a:pt x="123789" y="0"/>
                      <a:pt x="276491" y="0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2705" cap="flat">
                <a:noFill/>
                <a:prstDash val="solid"/>
                <a:miter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C3921D5-745D-29F7-EB78-F893BF42938C}"/>
                  </a:ext>
                </a:extLst>
              </p:cNvPr>
              <p:cNvSpPr/>
              <p:nvPr/>
            </p:nvSpPr>
            <p:spPr>
              <a:xfrm>
                <a:off x="6270818" y="3754986"/>
                <a:ext cx="1862496" cy="1962837"/>
              </a:xfrm>
              <a:custGeom>
                <a:avLst/>
                <a:gdLst>
                  <a:gd name="connsiteX0" fmla="*/ 1839265 w 2115755"/>
                  <a:gd name="connsiteY0" fmla="*/ 0 h 2229741"/>
                  <a:gd name="connsiteX1" fmla="*/ 2115756 w 2115755"/>
                  <a:gd name="connsiteY1" fmla="*/ 276491 h 2229741"/>
                  <a:gd name="connsiteX2" fmla="*/ 2115756 w 2115755"/>
                  <a:gd name="connsiteY2" fmla="*/ 1953251 h 2229741"/>
                  <a:gd name="connsiteX3" fmla="*/ 1839265 w 2115755"/>
                  <a:gd name="connsiteY3" fmla="*/ 2229742 h 2229741"/>
                  <a:gd name="connsiteX4" fmla="*/ 276491 w 2115755"/>
                  <a:gd name="connsiteY4" fmla="*/ 2229742 h 2229741"/>
                  <a:gd name="connsiteX5" fmla="*/ 0 w 2115755"/>
                  <a:gd name="connsiteY5" fmla="*/ 1953251 h 2229741"/>
                  <a:gd name="connsiteX6" fmla="*/ 0 w 2115755"/>
                  <a:gd name="connsiteY6" fmla="*/ 276491 h 2229741"/>
                  <a:gd name="connsiteX7" fmla="*/ 276491 w 2115755"/>
                  <a:gd name="connsiteY7" fmla="*/ 0 h 222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5755" h="2229741">
                    <a:moveTo>
                      <a:pt x="1839265" y="0"/>
                    </a:moveTo>
                    <a:cubicBezTo>
                      <a:pt x="1991967" y="0"/>
                      <a:pt x="2115756" y="123789"/>
                      <a:pt x="2115756" y="276491"/>
                    </a:cubicBezTo>
                    <a:lnTo>
                      <a:pt x="2115756" y="1953251"/>
                    </a:lnTo>
                    <a:cubicBezTo>
                      <a:pt x="2115756" y="2105953"/>
                      <a:pt x="1991967" y="2229742"/>
                      <a:pt x="1839265" y="2229742"/>
                    </a:cubicBezTo>
                    <a:lnTo>
                      <a:pt x="276491" y="2229742"/>
                    </a:lnTo>
                    <a:cubicBezTo>
                      <a:pt x="123789" y="2229742"/>
                      <a:pt x="0" y="2105953"/>
                      <a:pt x="0" y="1953251"/>
                    </a:cubicBezTo>
                    <a:lnTo>
                      <a:pt x="0" y="276491"/>
                    </a:lnTo>
                    <a:cubicBezTo>
                      <a:pt x="0" y="123789"/>
                      <a:pt x="123789" y="0"/>
                      <a:pt x="276491" y="0"/>
                    </a:cubicBezTo>
                    <a:close/>
                  </a:path>
                </a:pathLst>
              </a:custGeom>
              <a:solidFill>
                <a:schemeClr val="bg1">
                  <a:lumMod val="20000"/>
                  <a:lumOff val="80000"/>
                </a:schemeClr>
              </a:solidFill>
              <a:ln w="2705" cap="flat">
                <a:noFill/>
                <a:prstDash val="solid"/>
                <a:miter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79F59F9F-21F4-0C60-170D-098DB6AE8627}"/>
                  </a:ext>
                </a:extLst>
              </p:cNvPr>
              <p:cNvSpPr/>
              <p:nvPr/>
            </p:nvSpPr>
            <p:spPr>
              <a:xfrm>
                <a:off x="7346334" y="2682377"/>
                <a:ext cx="786979" cy="803473"/>
              </a:xfrm>
              <a:custGeom>
                <a:avLst/>
                <a:gdLst>
                  <a:gd name="connsiteX0" fmla="*/ 893992 w 893992"/>
                  <a:gd name="connsiteY0" fmla="*/ 0 h 912728"/>
                  <a:gd name="connsiteX1" fmla="*/ 893992 w 893992"/>
                  <a:gd name="connsiteY1" fmla="*/ 636238 h 912728"/>
                  <a:gd name="connsiteX2" fmla="*/ 617502 w 893992"/>
                  <a:gd name="connsiteY2" fmla="*/ 912728 h 912728"/>
                  <a:gd name="connsiteX3" fmla="*/ 0 w 893992"/>
                  <a:gd name="connsiteY3" fmla="*/ 912728 h 912728"/>
                  <a:gd name="connsiteX4" fmla="*/ 893992 w 893992"/>
                  <a:gd name="connsiteY4" fmla="*/ 0 h 91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992" h="912728">
                    <a:moveTo>
                      <a:pt x="893992" y="0"/>
                    </a:moveTo>
                    <a:lnTo>
                      <a:pt x="893992" y="636238"/>
                    </a:lnTo>
                    <a:cubicBezTo>
                      <a:pt x="893992" y="788941"/>
                      <a:pt x="770205" y="912728"/>
                      <a:pt x="617502" y="912728"/>
                    </a:cubicBezTo>
                    <a:lnTo>
                      <a:pt x="0" y="912728"/>
                    </a:lnTo>
                    <a:cubicBezTo>
                      <a:pt x="66117" y="446143"/>
                      <a:pt x="430494" y="75512"/>
                      <a:pt x="893992" y="0"/>
                    </a:cubicBezTo>
                    <a:close/>
                  </a:path>
                </a:pathLst>
              </a:custGeom>
              <a:solidFill>
                <a:srgbClr val="134C9A"/>
              </a:solidFill>
              <a:ln w="2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42C2129-9F62-53DD-653F-FBC827F072E6}"/>
                  </a:ext>
                </a:extLst>
              </p:cNvPr>
              <p:cNvSpPr/>
              <p:nvPr/>
            </p:nvSpPr>
            <p:spPr>
              <a:xfrm>
                <a:off x="8603134" y="1618348"/>
                <a:ext cx="1671823" cy="1772165"/>
              </a:xfrm>
              <a:custGeom>
                <a:avLst/>
                <a:gdLst>
                  <a:gd name="connsiteX0" fmla="*/ 1730965 w 1899155"/>
                  <a:gd name="connsiteY0" fmla="*/ 0 h 2013141"/>
                  <a:gd name="connsiteX1" fmla="*/ 1899155 w 1899155"/>
                  <a:gd name="connsiteY1" fmla="*/ 168190 h 2013141"/>
                  <a:gd name="connsiteX2" fmla="*/ 1899155 w 1899155"/>
                  <a:gd name="connsiteY2" fmla="*/ 1844951 h 2013141"/>
                  <a:gd name="connsiteX3" fmla="*/ 1730965 w 1899155"/>
                  <a:gd name="connsiteY3" fmla="*/ 2013141 h 2013141"/>
                  <a:gd name="connsiteX4" fmla="*/ 168191 w 1899155"/>
                  <a:gd name="connsiteY4" fmla="*/ 2013141 h 2013141"/>
                  <a:gd name="connsiteX5" fmla="*/ 0 w 1899155"/>
                  <a:gd name="connsiteY5" fmla="*/ 1844951 h 2013141"/>
                  <a:gd name="connsiteX6" fmla="*/ 0 w 1899155"/>
                  <a:gd name="connsiteY6" fmla="*/ 168190 h 2013141"/>
                  <a:gd name="connsiteX7" fmla="*/ 168191 w 1899155"/>
                  <a:gd name="connsiteY7" fmla="*/ 0 h 201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9155" h="2013141">
                    <a:moveTo>
                      <a:pt x="1730965" y="0"/>
                    </a:moveTo>
                    <a:cubicBezTo>
                      <a:pt x="1823854" y="0"/>
                      <a:pt x="1899155" y="75301"/>
                      <a:pt x="1899155" y="168190"/>
                    </a:cubicBezTo>
                    <a:lnTo>
                      <a:pt x="1899155" y="1844951"/>
                    </a:lnTo>
                    <a:cubicBezTo>
                      <a:pt x="1899155" y="1937840"/>
                      <a:pt x="1823854" y="2013141"/>
                      <a:pt x="1730965" y="2013141"/>
                    </a:cubicBezTo>
                    <a:lnTo>
                      <a:pt x="168191" y="2013141"/>
                    </a:lnTo>
                    <a:cubicBezTo>
                      <a:pt x="75301" y="2013141"/>
                      <a:pt x="0" y="1937840"/>
                      <a:pt x="0" y="1844951"/>
                    </a:cubicBezTo>
                    <a:lnTo>
                      <a:pt x="0" y="168190"/>
                    </a:lnTo>
                    <a:cubicBezTo>
                      <a:pt x="0" y="75301"/>
                      <a:pt x="75301" y="0"/>
                      <a:pt x="168191" y="0"/>
                    </a:cubicBezTo>
                    <a:close/>
                  </a:path>
                </a:pathLst>
              </a:custGeom>
              <a:noFill/>
              <a:ln w="8115" cap="flat">
                <a:solidFill>
                  <a:srgbClr val="D7D7D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58477D8-6827-8E16-BD6F-6E73E6F689DD}"/>
                  </a:ext>
                </a:extLst>
              </p:cNvPr>
              <p:cNvSpPr/>
              <p:nvPr/>
            </p:nvSpPr>
            <p:spPr>
              <a:xfrm>
                <a:off x="8507798" y="2695677"/>
                <a:ext cx="720530" cy="790174"/>
              </a:xfrm>
              <a:custGeom>
                <a:avLst/>
                <a:gdLst>
                  <a:gd name="connsiteX0" fmla="*/ 818507 w 818506"/>
                  <a:gd name="connsiteY0" fmla="*/ 897620 h 897620"/>
                  <a:gd name="connsiteX1" fmla="*/ 276491 w 818506"/>
                  <a:gd name="connsiteY1" fmla="*/ 897620 h 897620"/>
                  <a:gd name="connsiteX2" fmla="*/ 0 w 818506"/>
                  <a:gd name="connsiteY2" fmla="*/ 621130 h 897620"/>
                  <a:gd name="connsiteX3" fmla="*/ 0 w 818506"/>
                  <a:gd name="connsiteY3" fmla="*/ 0 h 897620"/>
                  <a:gd name="connsiteX4" fmla="*/ 818507 w 818506"/>
                  <a:gd name="connsiteY4" fmla="*/ 897620 h 89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8506" h="897620">
                    <a:moveTo>
                      <a:pt x="818507" y="897620"/>
                    </a:moveTo>
                    <a:lnTo>
                      <a:pt x="276491" y="897620"/>
                    </a:lnTo>
                    <a:cubicBezTo>
                      <a:pt x="123787" y="897620"/>
                      <a:pt x="0" y="773833"/>
                      <a:pt x="0" y="621130"/>
                    </a:cubicBezTo>
                    <a:lnTo>
                      <a:pt x="0" y="0"/>
                    </a:lnTo>
                    <a:cubicBezTo>
                      <a:pt x="427163" y="101450"/>
                      <a:pt x="756018" y="456676"/>
                      <a:pt x="818507" y="897620"/>
                    </a:cubicBezTo>
                    <a:close/>
                  </a:path>
                </a:pathLst>
              </a:custGeom>
              <a:solidFill>
                <a:srgbClr val="AB63C1"/>
              </a:solidFill>
              <a:ln w="2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826578F-EF24-1377-4EF1-E57EE2427B6B}"/>
                  </a:ext>
                </a:extLst>
              </p:cNvPr>
              <p:cNvSpPr/>
              <p:nvPr/>
            </p:nvSpPr>
            <p:spPr>
              <a:xfrm>
                <a:off x="6366155" y="3850322"/>
                <a:ext cx="1671823" cy="1772165"/>
              </a:xfrm>
              <a:custGeom>
                <a:avLst/>
                <a:gdLst>
                  <a:gd name="connsiteX0" fmla="*/ 1730965 w 1899155"/>
                  <a:gd name="connsiteY0" fmla="*/ 0 h 2013141"/>
                  <a:gd name="connsiteX1" fmla="*/ 1899155 w 1899155"/>
                  <a:gd name="connsiteY1" fmla="*/ 168190 h 2013141"/>
                  <a:gd name="connsiteX2" fmla="*/ 1899155 w 1899155"/>
                  <a:gd name="connsiteY2" fmla="*/ 1844951 h 2013141"/>
                  <a:gd name="connsiteX3" fmla="*/ 1730965 w 1899155"/>
                  <a:gd name="connsiteY3" fmla="*/ 2013141 h 2013141"/>
                  <a:gd name="connsiteX4" fmla="*/ 168190 w 1899155"/>
                  <a:gd name="connsiteY4" fmla="*/ 2013141 h 2013141"/>
                  <a:gd name="connsiteX5" fmla="*/ 0 w 1899155"/>
                  <a:gd name="connsiteY5" fmla="*/ 1844951 h 2013141"/>
                  <a:gd name="connsiteX6" fmla="*/ 0 w 1899155"/>
                  <a:gd name="connsiteY6" fmla="*/ 168190 h 2013141"/>
                  <a:gd name="connsiteX7" fmla="*/ 168190 w 1899155"/>
                  <a:gd name="connsiteY7" fmla="*/ 0 h 201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9155" h="2013141">
                    <a:moveTo>
                      <a:pt x="1730965" y="0"/>
                    </a:moveTo>
                    <a:cubicBezTo>
                      <a:pt x="1823854" y="0"/>
                      <a:pt x="1899155" y="75301"/>
                      <a:pt x="1899155" y="168190"/>
                    </a:cubicBezTo>
                    <a:lnTo>
                      <a:pt x="1899155" y="1844951"/>
                    </a:lnTo>
                    <a:cubicBezTo>
                      <a:pt x="1899155" y="1937840"/>
                      <a:pt x="1823854" y="2013141"/>
                      <a:pt x="1730965" y="2013141"/>
                    </a:cubicBezTo>
                    <a:lnTo>
                      <a:pt x="168190" y="2013141"/>
                    </a:lnTo>
                    <a:cubicBezTo>
                      <a:pt x="75301" y="2013141"/>
                      <a:pt x="0" y="1937840"/>
                      <a:pt x="0" y="1844951"/>
                    </a:cubicBezTo>
                    <a:lnTo>
                      <a:pt x="0" y="168190"/>
                    </a:lnTo>
                    <a:cubicBezTo>
                      <a:pt x="0" y="75301"/>
                      <a:pt x="75301" y="0"/>
                      <a:pt x="168190" y="0"/>
                    </a:cubicBezTo>
                    <a:close/>
                  </a:path>
                </a:pathLst>
              </a:custGeom>
              <a:noFill/>
              <a:ln w="8115" cap="flat">
                <a:solidFill>
                  <a:srgbClr val="D7D7D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E109748-44BB-7357-6446-6B572CE6B5F2}"/>
                  </a:ext>
                </a:extLst>
              </p:cNvPr>
              <p:cNvSpPr/>
              <p:nvPr/>
            </p:nvSpPr>
            <p:spPr>
              <a:xfrm>
                <a:off x="7346334" y="3754986"/>
                <a:ext cx="786979" cy="803473"/>
              </a:xfrm>
              <a:custGeom>
                <a:avLst/>
                <a:gdLst>
                  <a:gd name="connsiteX0" fmla="*/ 893992 w 893992"/>
                  <a:gd name="connsiteY0" fmla="*/ 276491 h 912728"/>
                  <a:gd name="connsiteX1" fmla="*/ 893992 w 893992"/>
                  <a:gd name="connsiteY1" fmla="*/ 912728 h 912728"/>
                  <a:gd name="connsiteX2" fmla="*/ 0 w 893992"/>
                  <a:gd name="connsiteY2" fmla="*/ 0 h 912728"/>
                  <a:gd name="connsiteX3" fmla="*/ 617502 w 893992"/>
                  <a:gd name="connsiteY3" fmla="*/ 0 h 912728"/>
                  <a:gd name="connsiteX4" fmla="*/ 893992 w 893992"/>
                  <a:gd name="connsiteY4" fmla="*/ 276491 h 912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992" h="912728">
                    <a:moveTo>
                      <a:pt x="893992" y="276491"/>
                    </a:moveTo>
                    <a:lnTo>
                      <a:pt x="893992" y="912728"/>
                    </a:lnTo>
                    <a:cubicBezTo>
                      <a:pt x="430494" y="837216"/>
                      <a:pt x="66117" y="466585"/>
                      <a:pt x="0" y="0"/>
                    </a:cubicBezTo>
                    <a:lnTo>
                      <a:pt x="617502" y="0"/>
                    </a:lnTo>
                    <a:cubicBezTo>
                      <a:pt x="770205" y="0"/>
                      <a:pt x="893992" y="123788"/>
                      <a:pt x="893992" y="276491"/>
                    </a:cubicBezTo>
                    <a:close/>
                  </a:path>
                </a:pathLst>
              </a:custGeom>
              <a:solidFill>
                <a:srgbClr val="AB63C1"/>
              </a:solidFill>
              <a:ln w="2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AF2FA0E-A493-D9AC-44BD-25604730D559}"/>
                  </a:ext>
                </a:extLst>
              </p:cNvPr>
              <p:cNvSpPr/>
              <p:nvPr/>
            </p:nvSpPr>
            <p:spPr>
              <a:xfrm>
                <a:off x="8603134" y="3850322"/>
                <a:ext cx="1671823" cy="1772165"/>
              </a:xfrm>
              <a:custGeom>
                <a:avLst/>
                <a:gdLst>
                  <a:gd name="connsiteX0" fmla="*/ 1730965 w 1899155"/>
                  <a:gd name="connsiteY0" fmla="*/ 0 h 2013141"/>
                  <a:gd name="connsiteX1" fmla="*/ 1899155 w 1899155"/>
                  <a:gd name="connsiteY1" fmla="*/ 168190 h 2013141"/>
                  <a:gd name="connsiteX2" fmla="*/ 1899155 w 1899155"/>
                  <a:gd name="connsiteY2" fmla="*/ 1844951 h 2013141"/>
                  <a:gd name="connsiteX3" fmla="*/ 1730965 w 1899155"/>
                  <a:gd name="connsiteY3" fmla="*/ 2013141 h 2013141"/>
                  <a:gd name="connsiteX4" fmla="*/ 168191 w 1899155"/>
                  <a:gd name="connsiteY4" fmla="*/ 2013141 h 2013141"/>
                  <a:gd name="connsiteX5" fmla="*/ 0 w 1899155"/>
                  <a:gd name="connsiteY5" fmla="*/ 1844951 h 2013141"/>
                  <a:gd name="connsiteX6" fmla="*/ 0 w 1899155"/>
                  <a:gd name="connsiteY6" fmla="*/ 168190 h 2013141"/>
                  <a:gd name="connsiteX7" fmla="*/ 168191 w 1899155"/>
                  <a:gd name="connsiteY7" fmla="*/ 0 h 201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9155" h="2013141">
                    <a:moveTo>
                      <a:pt x="1730965" y="0"/>
                    </a:moveTo>
                    <a:cubicBezTo>
                      <a:pt x="1823854" y="0"/>
                      <a:pt x="1899155" y="75301"/>
                      <a:pt x="1899155" y="168190"/>
                    </a:cubicBezTo>
                    <a:lnTo>
                      <a:pt x="1899155" y="1844951"/>
                    </a:lnTo>
                    <a:cubicBezTo>
                      <a:pt x="1899155" y="1937840"/>
                      <a:pt x="1823854" y="2013141"/>
                      <a:pt x="1730965" y="2013141"/>
                    </a:cubicBezTo>
                    <a:lnTo>
                      <a:pt x="168191" y="2013141"/>
                    </a:lnTo>
                    <a:cubicBezTo>
                      <a:pt x="75301" y="2013141"/>
                      <a:pt x="0" y="1937840"/>
                      <a:pt x="0" y="1844951"/>
                    </a:cubicBezTo>
                    <a:lnTo>
                      <a:pt x="0" y="168190"/>
                    </a:lnTo>
                    <a:cubicBezTo>
                      <a:pt x="0" y="75301"/>
                      <a:pt x="75301" y="0"/>
                      <a:pt x="168191" y="0"/>
                    </a:cubicBezTo>
                    <a:close/>
                  </a:path>
                </a:pathLst>
              </a:custGeom>
              <a:noFill/>
              <a:ln w="8115" cap="flat">
                <a:solidFill>
                  <a:srgbClr val="D7D7D7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523532C-4AC9-ED36-7C61-D8835911A12B}"/>
                  </a:ext>
                </a:extLst>
              </p:cNvPr>
              <p:cNvSpPr/>
              <p:nvPr/>
            </p:nvSpPr>
            <p:spPr>
              <a:xfrm>
                <a:off x="8507798" y="3754986"/>
                <a:ext cx="720530" cy="790174"/>
              </a:xfrm>
              <a:custGeom>
                <a:avLst/>
                <a:gdLst>
                  <a:gd name="connsiteX0" fmla="*/ 818507 w 818506"/>
                  <a:gd name="connsiteY0" fmla="*/ 0 h 897620"/>
                  <a:gd name="connsiteX1" fmla="*/ 0 w 818506"/>
                  <a:gd name="connsiteY1" fmla="*/ 897621 h 897620"/>
                  <a:gd name="connsiteX2" fmla="*/ 0 w 818506"/>
                  <a:gd name="connsiteY2" fmla="*/ 276491 h 897620"/>
                  <a:gd name="connsiteX3" fmla="*/ 276491 w 818506"/>
                  <a:gd name="connsiteY3" fmla="*/ 0 h 897620"/>
                  <a:gd name="connsiteX4" fmla="*/ 818507 w 818506"/>
                  <a:gd name="connsiteY4" fmla="*/ 0 h 89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8506" h="897620">
                    <a:moveTo>
                      <a:pt x="818507" y="0"/>
                    </a:moveTo>
                    <a:cubicBezTo>
                      <a:pt x="756018" y="440945"/>
                      <a:pt x="427163" y="796170"/>
                      <a:pt x="0" y="897621"/>
                    </a:cubicBezTo>
                    <a:lnTo>
                      <a:pt x="0" y="276491"/>
                    </a:lnTo>
                    <a:cubicBezTo>
                      <a:pt x="0" y="123788"/>
                      <a:pt x="123787" y="0"/>
                      <a:pt x="276491" y="0"/>
                    </a:cubicBezTo>
                    <a:lnTo>
                      <a:pt x="818507" y="0"/>
                    </a:lnTo>
                    <a:close/>
                  </a:path>
                </a:pathLst>
              </a:custGeom>
              <a:solidFill>
                <a:srgbClr val="134C9A"/>
              </a:solidFill>
              <a:ln w="27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D3B68A7-2BAD-DE51-AC4A-2D26DBCE620A}"/>
                  </a:ext>
                </a:extLst>
              </p:cNvPr>
              <p:cNvSpPr/>
              <p:nvPr/>
            </p:nvSpPr>
            <p:spPr>
              <a:xfrm>
                <a:off x="7560728" y="2890855"/>
                <a:ext cx="1459127" cy="1459127"/>
              </a:xfrm>
              <a:custGeom>
                <a:avLst/>
                <a:gdLst>
                  <a:gd name="connsiteX0" fmla="*/ 1657537 w 1657537"/>
                  <a:gd name="connsiteY0" fmla="*/ 828769 h 1657537"/>
                  <a:gd name="connsiteX1" fmla="*/ 828769 w 1657537"/>
                  <a:gd name="connsiteY1" fmla="*/ 1657537 h 1657537"/>
                  <a:gd name="connsiteX2" fmla="*/ 0 w 1657537"/>
                  <a:gd name="connsiteY2" fmla="*/ 828769 h 1657537"/>
                  <a:gd name="connsiteX3" fmla="*/ 828769 w 1657537"/>
                  <a:gd name="connsiteY3" fmla="*/ 0 h 1657537"/>
                  <a:gd name="connsiteX4" fmla="*/ 1657537 w 1657537"/>
                  <a:gd name="connsiteY4" fmla="*/ 828769 h 1657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7537" h="1657537">
                    <a:moveTo>
                      <a:pt x="1657537" y="828769"/>
                    </a:moveTo>
                    <a:cubicBezTo>
                      <a:pt x="1657537" y="1286485"/>
                      <a:pt x="1286485" y="1657537"/>
                      <a:pt x="828769" y="1657537"/>
                    </a:cubicBezTo>
                    <a:cubicBezTo>
                      <a:pt x="371052" y="1657537"/>
                      <a:pt x="0" y="1286485"/>
                      <a:pt x="0" y="828769"/>
                    </a:cubicBezTo>
                    <a:cubicBezTo>
                      <a:pt x="0" y="371052"/>
                      <a:pt x="371053" y="0"/>
                      <a:pt x="828769" y="0"/>
                    </a:cubicBezTo>
                    <a:cubicBezTo>
                      <a:pt x="1286485" y="0"/>
                      <a:pt x="1657537" y="371052"/>
                      <a:pt x="1657537" y="8287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705" cap="flat">
                <a:noFill/>
                <a:prstDash val="solid"/>
                <a:miter/>
              </a:ln>
              <a:effectLst>
                <a:outerShdw blurRad="1270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rtlCol="0" anchor="ctr"/>
              <a:lstStyle/>
              <a:p>
                <a:endParaRPr lang="en-IN" sz="1200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3ED185F-A854-F191-66C9-41F2B44B096D}"/>
                  </a:ext>
                </a:extLst>
              </p:cNvPr>
              <p:cNvSpPr txBox="1"/>
              <p:nvPr/>
            </p:nvSpPr>
            <p:spPr>
              <a:xfrm>
                <a:off x="6493606" y="2523151"/>
                <a:ext cx="1351494" cy="52234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Omnichannel</a:t>
                </a:r>
              </a:p>
              <a:p>
                <a:pPr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Agent</a:t>
                </a:r>
                <a:endParaRPr lang="en-US" sz="1600">
                  <a:solidFill>
                    <a:srgbClr val="28280A"/>
                  </a:solidFill>
                  <a:latin typeface="+mj-lt"/>
                  <a:cs typeface="Segoe UI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C87C458-6DBD-28A6-55A9-B694BCCEE31C}"/>
                  </a:ext>
                </a:extLst>
              </p:cNvPr>
              <p:cNvSpPr txBox="1"/>
              <p:nvPr/>
            </p:nvSpPr>
            <p:spPr>
              <a:xfrm>
                <a:off x="8752842" y="2523151"/>
                <a:ext cx="1403450" cy="7343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r"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Exception Handling  </a:t>
                </a:r>
              </a:p>
              <a:p>
                <a:pPr algn="r"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Agent</a:t>
                </a:r>
                <a:endParaRPr lang="en-US" sz="1600" b="1">
                  <a:solidFill>
                    <a:srgbClr val="28280A"/>
                  </a:solidFill>
                  <a:latin typeface="+mj-lt"/>
                  <a:cs typeface="Segoe UI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13ADC0A-E32E-670E-C027-4C32B409A7F1}"/>
                  </a:ext>
                </a:extLst>
              </p:cNvPr>
              <p:cNvSpPr txBox="1"/>
              <p:nvPr/>
            </p:nvSpPr>
            <p:spPr>
              <a:xfrm>
                <a:off x="8739484" y="4956124"/>
                <a:ext cx="1254141" cy="5055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r"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Validation </a:t>
                </a:r>
              </a:p>
              <a:p>
                <a:pPr algn="r">
                  <a:lnSpc>
                    <a:spcPts val="1600"/>
                  </a:lnSpc>
                </a:pPr>
                <a:r>
                  <a:rPr lang="en-IN" sz="1600" b="1">
                    <a:solidFill>
                      <a:srgbClr val="28280A"/>
                    </a:solidFill>
                    <a:latin typeface="+mj-lt"/>
                    <a:cs typeface="Segoe UI"/>
                  </a:rPr>
                  <a:t>Agent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1047124-4240-7142-109E-A1CA30147B63}"/>
                  </a:ext>
                </a:extLst>
              </p:cNvPr>
              <p:cNvSpPr txBox="1"/>
              <p:nvPr/>
            </p:nvSpPr>
            <p:spPr>
              <a:xfrm>
                <a:off x="6427246" y="4818649"/>
                <a:ext cx="1631968" cy="7314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IN" b="1">
                    <a:latin typeface="Calibri"/>
                    <a:ea typeface="Calibri"/>
                    <a:cs typeface="Calibri"/>
                  </a:rPr>
                  <a:t>Intelligent Document Processing  Agent</a:t>
                </a:r>
                <a:endParaRPr lang="en-US" b="1"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BBD8BDD-6BFD-F8A0-03A6-D2448DC58C79}"/>
                  </a:ext>
                </a:extLst>
              </p:cNvPr>
              <p:cNvSpPr txBox="1"/>
              <p:nvPr/>
            </p:nvSpPr>
            <p:spPr>
              <a:xfrm>
                <a:off x="6427758" y="5803098"/>
                <a:ext cx="1368354" cy="2517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IN" sz="1100" b="1">
                    <a:solidFill>
                      <a:srgbClr val="AB63C1"/>
                    </a:solidFill>
                    <a:latin typeface="+mj-lt"/>
                    <a:cs typeface="Segoe UI"/>
                  </a:rPr>
                  <a:t>PO &amp; GRN Data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58763196-FC77-4B87-DD82-BDE30EFFDDE8}"/>
                  </a:ext>
                </a:extLst>
              </p:cNvPr>
              <p:cNvSpPr txBox="1"/>
              <p:nvPr/>
            </p:nvSpPr>
            <p:spPr>
              <a:xfrm>
                <a:off x="8507797" y="5803098"/>
                <a:ext cx="1872071" cy="2517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r"/>
                <a:r>
                  <a:rPr lang="en-IN" sz="1100" b="1">
                    <a:solidFill>
                      <a:srgbClr val="AB63C1"/>
                    </a:solidFill>
                    <a:latin typeface="+mj-lt"/>
                    <a:cs typeface="Segoe UI"/>
                  </a:rPr>
                  <a:t>Validated &amp; extracted Data</a:t>
                </a:r>
              </a:p>
            </p:txBody>
          </p:sp>
          <p:pic>
            <p:nvPicPr>
              <p:cNvPr id="152" name="Picture 151">
                <a:extLst>
                  <a:ext uri="{FF2B5EF4-FFF2-40B4-BE49-F238E27FC236}">
                    <a16:creationId xmlns:a16="http://schemas.microsoft.com/office/drawing/2014/main" id="{3604DA80-D1F1-2EA1-290F-200A578A2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5466" y="1815412"/>
                <a:ext cx="595144" cy="595144"/>
              </a:xfrm>
              <a:prstGeom prst="rect">
                <a:avLst/>
              </a:prstGeom>
            </p:spPr>
          </p:pic>
          <p:pic>
            <p:nvPicPr>
              <p:cNvPr id="154" name="Picture 153">
                <a:extLst>
                  <a:ext uri="{FF2B5EF4-FFF2-40B4-BE49-F238E27FC236}">
                    <a16:creationId xmlns:a16="http://schemas.microsoft.com/office/drawing/2014/main" id="{5257A69A-56ED-8458-954C-C3F7B6B0F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63904" y="1828018"/>
                <a:ext cx="582538" cy="582538"/>
              </a:xfrm>
              <a:prstGeom prst="rect">
                <a:avLst/>
              </a:prstGeom>
            </p:spPr>
          </p:pic>
          <p:pic>
            <p:nvPicPr>
              <p:cNvPr id="156" name="Picture 155">
                <a:extLst>
                  <a:ext uri="{FF2B5EF4-FFF2-40B4-BE49-F238E27FC236}">
                    <a16:creationId xmlns:a16="http://schemas.microsoft.com/office/drawing/2014/main" id="{9EC58777-4166-6473-078F-864C2E28D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91830" y="4156722"/>
                <a:ext cx="639502" cy="639502"/>
              </a:xfrm>
              <a:prstGeom prst="rect">
                <a:avLst/>
              </a:prstGeom>
            </p:spPr>
          </p:pic>
          <p:pic>
            <p:nvPicPr>
              <p:cNvPr id="158" name="Picture 157">
                <a:extLst>
                  <a:ext uri="{FF2B5EF4-FFF2-40B4-BE49-F238E27FC236}">
                    <a16:creationId xmlns:a16="http://schemas.microsoft.com/office/drawing/2014/main" id="{F67630E0-2899-3BEC-1853-47995560A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63904" y="4192929"/>
                <a:ext cx="559933" cy="559933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D0A7D30-94C6-22CC-58FC-E2DFAF706041}"/>
                </a:ext>
              </a:extLst>
            </p:cNvPr>
            <p:cNvGrpSpPr/>
            <p:nvPr/>
          </p:nvGrpSpPr>
          <p:grpSpPr>
            <a:xfrm>
              <a:off x="1352846" y="1158879"/>
              <a:ext cx="2955560" cy="4439830"/>
              <a:chOff x="1352846" y="1158879"/>
              <a:chExt cx="2955560" cy="4439830"/>
            </a:xfrm>
          </p:grpSpPr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B986116A-1590-4EB2-E347-DAEC8E8B9FC4}"/>
                  </a:ext>
                </a:extLst>
              </p:cNvPr>
              <p:cNvSpPr/>
              <p:nvPr/>
            </p:nvSpPr>
            <p:spPr>
              <a:xfrm>
                <a:off x="2272468" y="1158879"/>
                <a:ext cx="1188674" cy="28764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AB63C1">
                      <a:shade val="30000"/>
                      <a:satMod val="115000"/>
                    </a:srgbClr>
                  </a:gs>
                  <a:gs pos="50000">
                    <a:srgbClr val="AB63C1">
                      <a:shade val="67500"/>
                      <a:satMod val="115000"/>
                    </a:srgbClr>
                  </a:gs>
                  <a:gs pos="100000">
                    <a:srgbClr val="AB63C1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20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A069F881-2EB1-F148-F115-6A945ED5B93A}"/>
                  </a:ext>
                </a:extLst>
              </p:cNvPr>
              <p:cNvSpPr txBox="1"/>
              <p:nvPr/>
            </p:nvSpPr>
            <p:spPr>
              <a:xfrm>
                <a:off x="2471337" y="1161961"/>
                <a:ext cx="790937" cy="27093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IN" sz="1200" b="1">
                    <a:solidFill>
                      <a:srgbClr val="FFFFFF"/>
                    </a:solidFill>
                    <a:latin typeface="+mj-lt"/>
                    <a:cs typeface="Segoe UI"/>
                  </a:rPr>
                  <a:t>Ingestion</a:t>
                </a:r>
                <a:endParaRPr lang="en-US" sz="1200">
                  <a:solidFill>
                    <a:srgbClr val="FFFFFF"/>
                  </a:solidFill>
                  <a:latin typeface="+mj-lt"/>
                  <a:cs typeface="Segoe UI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60A7351-B1FE-9190-A30B-21EB7D04C72B}"/>
                  </a:ext>
                </a:extLst>
              </p:cNvPr>
              <p:cNvGrpSpPr/>
              <p:nvPr/>
            </p:nvGrpSpPr>
            <p:grpSpPr>
              <a:xfrm>
                <a:off x="2923230" y="1652510"/>
                <a:ext cx="1385176" cy="3946199"/>
                <a:chOff x="2923230" y="1652510"/>
                <a:chExt cx="1385176" cy="3946199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F1A9043A-CC49-FB48-C1C4-C848D051C982}"/>
                    </a:ext>
                  </a:extLst>
                </p:cNvPr>
                <p:cNvSpPr/>
                <p:nvPr/>
              </p:nvSpPr>
              <p:spPr>
                <a:xfrm>
                  <a:off x="2923230" y="1652510"/>
                  <a:ext cx="1385176" cy="3946199"/>
                </a:xfrm>
                <a:prstGeom prst="roundRect">
                  <a:avLst>
                    <a:gd name="adj" fmla="val 9830"/>
                  </a:avLst>
                </a:prstGeom>
                <a:gradFill flip="none" rotWithShape="1">
                  <a:gsLst>
                    <a:gs pos="0">
                      <a:srgbClr val="134C9A">
                        <a:shade val="30000"/>
                        <a:satMod val="115000"/>
                      </a:srgbClr>
                    </a:gs>
                    <a:gs pos="50000">
                      <a:srgbClr val="134C9A">
                        <a:shade val="67500"/>
                        <a:satMod val="115000"/>
                      </a:srgbClr>
                    </a:gs>
                    <a:gs pos="100000">
                      <a:srgbClr val="134C9A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accent2"/>
                  </a:solidFill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AD9C39D-21AB-C27B-407C-4E7F4F3C1B38}"/>
                    </a:ext>
                  </a:extLst>
                </p:cNvPr>
                <p:cNvSpPr/>
                <p:nvPr/>
              </p:nvSpPr>
              <p:spPr>
                <a:xfrm>
                  <a:off x="3049002" y="4651794"/>
                  <a:ext cx="1126924" cy="76921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b"/>
                <a:lstStyle/>
                <a:p>
                  <a:pPr algn="ctr"/>
                  <a:r>
                    <a:rPr lang="en-IN" sz="1100" b="1">
                      <a:solidFill>
                        <a:srgbClr val="28280A"/>
                      </a:solidFill>
                      <a:latin typeface="+mj-lt"/>
                      <a:ea typeface="Calibri"/>
                      <a:cs typeface="Calibri"/>
                    </a:rPr>
                    <a:t>Vendor Portal </a:t>
                  </a: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0879B31-25DE-D8F8-2FB7-AD3B702A091C}"/>
                    </a:ext>
                  </a:extLst>
                </p:cNvPr>
                <p:cNvSpPr/>
                <p:nvPr/>
              </p:nvSpPr>
              <p:spPr>
                <a:xfrm>
                  <a:off x="3060742" y="1863234"/>
                  <a:ext cx="1126924" cy="76921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b"/>
                <a:lstStyle/>
                <a:p>
                  <a:pPr algn="ctr"/>
                  <a:r>
                    <a:rPr lang="en-IN" sz="1100" b="1">
                      <a:solidFill>
                        <a:srgbClr val="28280A"/>
                      </a:solidFill>
                      <a:latin typeface="+mj-lt"/>
                      <a:ea typeface="Calibri"/>
                      <a:cs typeface="Segoe UI"/>
                    </a:rPr>
                    <a:t>Gmail/Outlook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E2983546-3CB8-E0C8-F178-1B68DA9C0EE0}"/>
                    </a:ext>
                  </a:extLst>
                </p:cNvPr>
                <p:cNvSpPr/>
                <p:nvPr/>
              </p:nvSpPr>
              <p:spPr>
                <a:xfrm>
                  <a:off x="3055710" y="2792754"/>
                  <a:ext cx="1126924" cy="76921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b"/>
                <a:lstStyle/>
                <a:p>
                  <a:pPr algn="ctr"/>
                  <a:r>
                    <a:rPr lang="en-IN" sz="1100" b="1">
                      <a:solidFill>
                        <a:srgbClr val="28280A"/>
                      </a:solidFill>
                      <a:latin typeface="+mj-lt"/>
                      <a:ea typeface="Calibri"/>
                      <a:cs typeface="Segoe UI"/>
                    </a:rPr>
                    <a:t>SFTP/Shared folder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F9E68596-F1B7-B66F-D5F8-E1B65E4EB344}"/>
                    </a:ext>
                  </a:extLst>
                </p:cNvPr>
                <p:cNvSpPr/>
                <p:nvPr/>
              </p:nvSpPr>
              <p:spPr>
                <a:xfrm>
                  <a:off x="3065772" y="3722274"/>
                  <a:ext cx="1126924" cy="76921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b"/>
                <a:lstStyle/>
                <a:p>
                  <a:pPr algn="ctr"/>
                  <a:r>
                    <a:rPr lang="en-IN" sz="1100" b="1">
                      <a:solidFill>
                        <a:srgbClr val="28280A"/>
                      </a:solidFill>
                      <a:latin typeface="+mj-lt"/>
                      <a:ea typeface="Calibri"/>
                      <a:cs typeface="Segoe UI"/>
                    </a:rPr>
                    <a:t>Async API</a:t>
                  </a:r>
                </a:p>
              </p:txBody>
            </p:sp>
            <p:pic>
              <p:nvPicPr>
                <p:cNvPr id="260" name="Picture 259">
                  <a:extLst>
                    <a:ext uri="{FF2B5EF4-FFF2-40B4-BE49-F238E27FC236}">
                      <a16:creationId xmlns:a16="http://schemas.microsoft.com/office/drawing/2014/main" id="{B44F1E23-CBA7-E99E-A7D5-A632A90B3C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22447" y="2007945"/>
                  <a:ext cx="380033" cy="380033"/>
                </a:xfrm>
                <a:prstGeom prst="rect">
                  <a:avLst/>
                </a:prstGeom>
              </p:spPr>
            </p:pic>
            <p:pic>
              <p:nvPicPr>
                <p:cNvPr id="262" name="Picture 261">
                  <a:extLst>
                    <a:ext uri="{FF2B5EF4-FFF2-40B4-BE49-F238E27FC236}">
                      <a16:creationId xmlns:a16="http://schemas.microsoft.com/office/drawing/2014/main" id="{9CDB8570-3CA2-6B88-D196-4DD4C4FCD5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47584" y="2843170"/>
                  <a:ext cx="345142" cy="345142"/>
                </a:xfrm>
                <a:prstGeom prst="rect">
                  <a:avLst/>
                </a:prstGeom>
              </p:spPr>
            </p:pic>
            <p:pic>
              <p:nvPicPr>
                <p:cNvPr id="264" name="Picture 263">
                  <a:extLst>
                    <a:ext uri="{FF2B5EF4-FFF2-40B4-BE49-F238E27FC236}">
                      <a16:creationId xmlns:a16="http://schemas.microsoft.com/office/drawing/2014/main" id="{DC350C3D-325F-07EF-2F5B-B156A56251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53802" y="3893272"/>
                  <a:ext cx="349956" cy="349956"/>
                </a:xfrm>
                <a:prstGeom prst="rect">
                  <a:avLst/>
                </a:prstGeom>
              </p:spPr>
            </p:pic>
            <p:pic>
              <p:nvPicPr>
                <p:cNvPr id="266" name="Picture 265">
                  <a:extLst>
                    <a:ext uri="{FF2B5EF4-FFF2-40B4-BE49-F238E27FC236}">
                      <a16:creationId xmlns:a16="http://schemas.microsoft.com/office/drawing/2014/main" id="{74E7CEBF-7C92-2FAB-BD74-477751EEF7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30270" y="4798430"/>
                  <a:ext cx="377803" cy="377803"/>
                </a:xfrm>
                <a:prstGeom prst="rect">
                  <a:avLst/>
                </a:prstGeom>
              </p:spPr>
            </p:pic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C3CCBFA-FAD2-F583-6E7E-E7347178FEEE}"/>
                  </a:ext>
                </a:extLst>
              </p:cNvPr>
              <p:cNvGrpSpPr/>
              <p:nvPr/>
            </p:nvGrpSpPr>
            <p:grpSpPr>
              <a:xfrm>
                <a:off x="1352846" y="1652510"/>
                <a:ext cx="1570384" cy="3946199"/>
                <a:chOff x="1352846" y="1652510"/>
                <a:chExt cx="1570384" cy="3946199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CB0FCD7D-F54A-0F14-74AF-6A68321EF541}"/>
                    </a:ext>
                  </a:extLst>
                </p:cNvPr>
                <p:cNvSpPr/>
                <p:nvPr/>
              </p:nvSpPr>
              <p:spPr>
                <a:xfrm>
                  <a:off x="1352846" y="1652510"/>
                  <a:ext cx="1385176" cy="3946199"/>
                </a:xfrm>
                <a:prstGeom prst="roundRect">
                  <a:avLst>
                    <a:gd name="adj" fmla="val 9830"/>
                  </a:avLst>
                </a:prstGeom>
                <a:gradFill flip="none" rotWithShape="1">
                  <a:gsLst>
                    <a:gs pos="0">
                      <a:srgbClr val="E5C8F0"/>
                    </a:gs>
                    <a:gs pos="50000">
                      <a:srgbClr val="AB63C1">
                        <a:tint val="44500"/>
                        <a:satMod val="160000"/>
                      </a:srgbClr>
                    </a:gs>
                    <a:gs pos="100000">
                      <a:srgbClr val="AB63C1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accent2"/>
                  </a:solidFill>
                </a:ln>
                <a:effectLst>
                  <a:outerShdw blurRad="127000" dist="50800" dir="5400000" algn="ctr" rotWithShape="0">
                    <a:srgbClr val="000000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95B28596-0FDA-B783-F580-4399A93ABEF1}"/>
                    </a:ext>
                  </a:extLst>
                </p:cNvPr>
                <p:cNvCxnSpPr>
                  <a:cxnSpLocks/>
                  <a:stCxn id="5" idx="3"/>
                  <a:endCxn id="22" idx="1"/>
                </p:cNvCxnSpPr>
                <p:nvPr/>
              </p:nvCxnSpPr>
              <p:spPr>
                <a:xfrm>
                  <a:off x="2738022" y="3625610"/>
                  <a:ext cx="185208" cy="0"/>
                </a:xfrm>
                <a:prstGeom prst="straightConnector1">
                  <a:avLst/>
                </a:prstGeom>
                <a:ln w="9525">
                  <a:solidFill>
                    <a:srgbClr val="403C38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91111087-0E1C-B9BD-66B8-5BE016219985}"/>
                    </a:ext>
                  </a:extLst>
                </p:cNvPr>
                <p:cNvSpPr txBox="1"/>
                <p:nvPr/>
              </p:nvSpPr>
              <p:spPr>
                <a:xfrm>
                  <a:off x="1944399" y="5203378"/>
                  <a:ext cx="783391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E-Invoices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71469444-8F99-C086-C84C-A58A60E41BA9}"/>
                    </a:ext>
                  </a:extLst>
                </p:cNvPr>
                <p:cNvSpPr/>
                <p:nvPr/>
              </p:nvSpPr>
              <p:spPr>
                <a:xfrm>
                  <a:off x="1593701" y="1745414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E2178767-9E6C-4BA7-508E-17FE42FF2CB8}"/>
                    </a:ext>
                  </a:extLst>
                </p:cNvPr>
                <p:cNvSpPr/>
                <p:nvPr/>
              </p:nvSpPr>
              <p:spPr>
                <a:xfrm>
                  <a:off x="1482467" y="1729460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5EFE0A99-3BFA-4600-83E8-55CDA786C6F7}"/>
                    </a:ext>
                  </a:extLst>
                </p:cNvPr>
                <p:cNvSpPr/>
                <p:nvPr/>
              </p:nvSpPr>
              <p:spPr>
                <a:xfrm>
                  <a:off x="1593701" y="2308908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2E1AEA86-6675-B402-7E7C-E7001AC86EB2}"/>
                    </a:ext>
                  </a:extLst>
                </p:cNvPr>
                <p:cNvSpPr/>
                <p:nvPr/>
              </p:nvSpPr>
              <p:spPr>
                <a:xfrm>
                  <a:off x="1482467" y="2292954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9A1514F6-A705-3A29-1FF8-80CE1E159874}"/>
                    </a:ext>
                  </a:extLst>
                </p:cNvPr>
                <p:cNvSpPr/>
                <p:nvPr/>
              </p:nvSpPr>
              <p:spPr>
                <a:xfrm>
                  <a:off x="1593701" y="2872402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710C146-354E-6420-8074-5E50F43B8F00}"/>
                    </a:ext>
                  </a:extLst>
                </p:cNvPr>
                <p:cNvSpPr/>
                <p:nvPr/>
              </p:nvSpPr>
              <p:spPr>
                <a:xfrm>
                  <a:off x="1482467" y="2856447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5B6D13C-282C-9787-8E46-34CE921ED0F9}"/>
                    </a:ext>
                  </a:extLst>
                </p:cNvPr>
                <p:cNvSpPr/>
                <p:nvPr/>
              </p:nvSpPr>
              <p:spPr>
                <a:xfrm>
                  <a:off x="1593701" y="3435896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7123E1EC-E834-1786-4559-6D2BB57DAFF6}"/>
                    </a:ext>
                  </a:extLst>
                </p:cNvPr>
                <p:cNvSpPr/>
                <p:nvPr/>
              </p:nvSpPr>
              <p:spPr>
                <a:xfrm>
                  <a:off x="1482467" y="3419942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DA6B7C28-AA0C-F62D-A13B-54742BC6E4DD}"/>
                    </a:ext>
                  </a:extLst>
                </p:cNvPr>
                <p:cNvSpPr/>
                <p:nvPr/>
              </p:nvSpPr>
              <p:spPr>
                <a:xfrm>
                  <a:off x="1593701" y="3999390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44A07E5E-0407-5AF5-3990-620D2C9D56D5}"/>
                    </a:ext>
                  </a:extLst>
                </p:cNvPr>
                <p:cNvSpPr/>
                <p:nvPr/>
              </p:nvSpPr>
              <p:spPr>
                <a:xfrm>
                  <a:off x="1482467" y="3983436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0944A7EF-6804-757A-A9A3-6A58B0DD53F3}"/>
                    </a:ext>
                  </a:extLst>
                </p:cNvPr>
                <p:cNvSpPr/>
                <p:nvPr/>
              </p:nvSpPr>
              <p:spPr>
                <a:xfrm>
                  <a:off x="1593701" y="4562884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C6487812-D918-EC7D-5B08-7F4C7F585960}"/>
                    </a:ext>
                  </a:extLst>
                </p:cNvPr>
                <p:cNvSpPr/>
                <p:nvPr/>
              </p:nvSpPr>
              <p:spPr>
                <a:xfrm>
                  <a:off x="1482467" y="4546929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9CB51956-05C5-C8F1-F6A7-3C9404085809}"/>
                    </a:ext>
                  </a:extLst>
                </p:cNvPr>
                <p:cNvSpPr/>
                <p:nvPr/>
              </p:nvSpPr>
              <p:spPr>
                <a:xfrm>
                  <a:off x="1593701" y="5126376"/>
                  <a:ext cx="1014692" cy="38784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134C9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5CA69B9F-444A-0B50-8FDE-38051AC24579}"/>
                    </a:ext>
                  </a:extLst>
                </p:cNvPr>
                <p:cNvSpPr/>
                <p:nvPr/>
              </p:nvSpPr>
              <p:spPr>
                <a:xfrm>
                  <a:off x="1482467" y="5110422"/>
                  <a:ext cx="411337" cy="411337"/>
                </a:xfrm>
                <a:prstGeom prst="ellipse">
                  <a:avLst/>
                </a:prstGeom>
                <a:solidFill>
                  <a:srgbClr val="FFFFFF"/>
                </a:solidFill>
                <a:ln w="12700">
                  <a:solidFill>
                    <a:srgbClr val="134C9A"/>
                  </a:solidFill>
                </a:ln>
                <a:effectLst>
                  <a:outerShdw blurRad="127000" dist="50800" dir="54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200"/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BCD8DB7E-BEA3-A956-0A4C-4911F0871FCC}"/>
                    </a:ext>
                  </a:extLst>
                </p:cNvPr>
                <p:cNvSpPr txBox="1"/>
                <p:nvPr/>
              </p:nvSpPr>
              <p:spPr>
                <a:xfrm>
                  <a:off x="1848951" y="1823419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PDF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09BF147B-D47E-BC73-4676-FD3D410A19B5}"/>
                    </a:ext>
                  </a:extLst>
                </p:cNvPr>
                <p:cNvSpPr txBox="1"/>
                <p:nvPr/>
              </p:nvSpPr>
              <p:spPr>
                <a:xfrm>
                  <a:off x="1848951" y="2377386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Paper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8396E382-6D58-6524-43D9-CCCA4ED97918}"/>
                    </a:ext>
                  </a:extLst>
                </p:cNvPr>
                <p:cNvSpPr txBox="1"/>
                <p:nvPr/>
              </p:nvSpPr>
              <p:spPr>
                <a:xfrm>
                  <a:off x="1848951" y="2937146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Email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726A0B50-FCED-354A-5FBC-74639AD030F2}"/>
                    </a:ext>
                  </a:extLst>
                </p:cNvPr>
                <p:cNvSpPr txBox="1"/>
                <p:nvPr/>
              </p:nvSpPr>
              <p:spPr>
                <a:xfrm>
                  <a:off x="1848951" y="3489187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FAX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FC37C39E-568D-5B11-C457-8C69F447EA43}"/>
                    </a:ext>
                  </a:extLst>
                </p:cNvPr>
                <p:cNvSpPr txBox="1"/>
                <p:nvPr/>
              </p:nvSpPr>
              <p:spPr>
                <a:xfrm>
                  <a:off x="1848951" y="4072636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EDI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668C8543-5096-BD09-9751-4FD3C0751A27}"/>
                    </a:ext>
                  </a:extLst>
                </p:cNvPr>
                <p:cNvSpPr txBox="1"/>
                <p:nvPr/>
              </p:nvSpPr>
              <p:spPr>
                <a:xfrm>
                  <a:off x="1848951" y="4634886"/>
                  <a:ext cx="548612" cy="251797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SBN</a:t>
                  </a:r>
                  <a:endParaRPr lang="en-US" sz="1100">
                    <a:solidFill>
                      <a:srgbClr val="FFFFFF"/>
                    </a:solidFill>
                    <a:latin typeface="+mj-lt"/>
                    <a:cs typeface="Segoe UI"/>
                  </a:endParaRP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BC0603DF-2F2A-613E-2E66-4E297FF78133}"/>
                    </a:ext>
                  </a:extLst>
                </p:cNvPr>
                <p:cNvSpPr txBox="1"/>
                <p:nvPr/>
              </p:nvSpPr>
              <p:spPr>
                <a:xfrm>
                  <a:off x="1848947" y="5188899"/>
                  <a:ext cx="891433" cy="26161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r>
                    <a:rPr lang="en-IN" sz="1100" b="1">
                      <a:solidFill>
                        <a:srgbClr val="FFFFFF"/>
                      </a:solidFill>
                      <a:latin typeface="+mj-lt"/>
                      <a:cs typeface="Segoe UI"/>
                    </a:rPr>
                    <a:t>E- Invoices</a:t>
                  </a:r>
                </a:p>
              </p:txBody>
            </p: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64B52E47-DB26-705A-BE1C-E4935E4DB3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558597" y="1811713"/>
                  <a:ext cx="255250" cy="25525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5232D4AB-A132-9EC7-9FFE-672C2A640F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flipH="1">
                  <a:off x="1544313" y="2367436"/>
                  <a:ext cx="261747" cy="261747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CF4233FA-5F0E-D25E-C4BB-8D1B2A25E4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69910" y="2936515"/>
                  <a:ext cx="251797" cy="251797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3D04EDE6-85E6-ABD3-BACF-C08DAF239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59222" y="3496052"/>
                  <a:ext cx="261532" cy="261532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3D47DC97-98C5-5832-8F87-D1DC47AD50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62011" y="4067812"/>
                  <a:ext cx="247270" cy="247270"/>
                </a:xfrm>
                <a:prstGeom prst="rect">
                  <a:avLst/>
                </a:prstGeom>
              </p:spPr>
            </p:pic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34A19B5B-C77E-493E-E52D-A4F4169A33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554532" y="4619941"/>
                  <a:ext cx="269391" cy="269391"/>
                </a:xfrm>
                <a:prstGeom prst="rect">
                  <a:avLst/>
                </a:prstGeom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1BAECCF3-A960-F714-89D2-3F4726F6E4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57330" y="5187630"/>
                  <a:ext cx="261609" cy="26160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B359948-4AA9-E2C4-33DF-9BA710F17DD1}"/>
              </a:ext>
            </a:extLst>
          </p:cNvPr>
          <p:cNvSpPr txBox="1">
            <a:spLocks/>
          </p:cNvSpPr>
          <p:nvPr/>
        </p:nvSpPr>
        <p:spPr>
          <a:xfrm>
            <a:off x="359478" y="-4126"/>
            <a:ext cx="10069086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/>
              <a:t>Meet Neil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3051D0-C04A-B87D-11A5-8E46E39C0A5D}"/>
              </a:ext>
            </a:extLst>
          </p:cNvPr>
          <p:cNvSpPr txBox="1">
            <a:spLocks/>
          </p:cNvSpPr>
          <p:nvPr/>
        </p:nvSpPr>
        <p:spPr>
          <a:xfrm>
            <a:off x="451443" y="748183"/>
            <a:ext cx="11549187" cy="699152"/>
          </a:xfrm>
          <a:prstGeom prst="rect">
            <a:avLst/>
          </a:prstGeom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>
                <a:ea typeface="Calibri"/>
                <a:cs typeface="Calibri"/>
              </a:rPr>
              <a:t>Neil - A thinking partner built on intelligence, logic, and purpose. Neil work with a team of specialized AI agents to handle your Accounts Payable end to end, accurately, securely, and without any human touch.</a:t>
            </a:r>
            <a:endParaRPr lang="en-US" sz="3700">
              <a:ea typeface="Calibri"/>
            </a:endParaRPr>
          </a:p>
        </p:txBody>
      </p:sp>
      <p:pic>
        <p:nvPicPr>
          <p:cNvPr id="12" name="Picture 11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E82CD780-72AC-612A-2281-04CEB6AF635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A8D1B3F-4D9A-A87C-35FE-5125F7B8826A}"/>
              </a:ext>
            </a:extLst>
          </p:cNvPr>
          <p:cNvCxnSpPr>
            <a:cxnSpLocks/>
          </p:cNvCxnSpPr>
          <p:nvPr/>
        </p:nvCxnSpPr>
        <p:spPr>
          <a:xfrm flipV="1">
            <a:off x="4535631" y="5063278"/>
            <a:ext cx="1694232" cy="6193"/>
          </a:xfrm>
          <a:prstGeom prst="straightConnector1">
            <a:avLst/>
          </a:prstGeom>
          <a:ln w="9525">
            <a:solidFill>
              <a:srgbClr val="403C3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342B2E4B-F8ED-DF3C-7D3E-223FE2743F0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64740" y="3499526"/>
            <a:ext cx="890978" cy="91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0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A22C5-BBDF-1AD0-355A-8F8F432D6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 196">
            <a:extLst>
              <a:ext uri="{FF2B5EF4-FFF2-40B4-BE49-F238E27FC236}">
                <a16:creationId xmlns:a16="http://schemas.microsoft.com/office/drawing/2014/main" id="{5A01F58C-7DFF-F696-5CE5-9A5D270DF822}"/>
              </a:ext>
            </a:extLst>
          </p:cNvPr>
          <p:cNvGrpSpPr/>
          <p:nvPr/>
        </p:nvGrpSpPr>
        <p:grpSpPr>
          <a:xfrm>
            <a:off x="676792" y="3411409"/>
            <a:ext cx="142875" cy="602709"/>
            <a:chOff x="1421488" y="4868096"/>
            <a:chExt cx="142875" cy="602709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F4C1384-6B3F-D5B0-DE09-F33375F1F13C}"/>
                </a:ext>
              </a:extLst>
            </p:cNvPr>
            <p:cNvSpPr/>
            <p:nvPr/>
          </p:nvSpPr>
          <p:spPr>
            <a:xfrm>
              <a:off x="1492925" y="4868096"/>
              <a:ext cx="9525" cy="504093"/>
            </a:xfrm>
            <a:custGeom>
              <a:avLst/>
              <a:gdLst>
                <a:gd name="connsiteX0" fmla="*/ 0 w 9525"/>
                <a:gd name="connsiteY0" fmla="*/ 0 h 1188624"/>
                <a:gd name="connsiteX1" fmla="*/ 0 w 9525"/>
                <a:gd name="connsiteY1" fmla="*/ 1188625 h 118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88624">
                  <a:moveTo>
                    <a:pt x="0" y="0"/>
                  </a:moveTo>
                  <a:lnTo>
                    <a:pt x="0" y="1188625"/>
                  </a:lnTo>
                </a:path>
              </a:pathLst>
            </a:custGeom>
            <a:ln w="23813" cap="flat">
              <a:solidFill>
                <a:srgbClr val="134C9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C24DD0E3-679E-ED17-027F-D3DABAF75494}"/>
                </a:ext>
              </a:extLst>
            </p:cNvPr>
            <p:cNvSpPr/>
            <p:nvPr/>
          </p:nvSpPr>
          <p:spPr>
            <a:xfrm>
              <a:off x="1421488" y="5327930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7 w 142875"/>
                <a:gd name="connsiteY1" fmla="*/ 142875 h 142875"/>
                <a:gd name="connsiteX2" fmla="*/ 0 w 142875"/>
                <a:gd name="connsiteY2" fmla="*/ 71437 h 142875"/>
                <a:gd name="connsiteX3" fmla="*/ 71437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1" y="142875"/>
                    <a:pt x="71437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7" y="0"/>
                  </a:cubicBezTo>
                  <a:cubicBezTo>
                    <a:pt x="110891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134C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0610B17D-F15C-A6AD-E7CB-E2337194B1AC}"/>
              </a:ext>
            </a:extLst>
          </p:cNvPr>
          <p:cNvSpPr/>
          <p:nvPr/>
        </p:nvSpPr>
        <p:spPr>
          <a:xfrm>
            <a:off x="534296" y="2909156"/>
            <a:ext cx="1496186" cy="461867"/>
          </a:xfrm>
          <a:custGeom>
            <a:avLst/>
            <a:gdLst>
              <a:gd name="connsiteX0" fmla="*/ 0 w 1496186"/>
              <a:gd name="connsiteY0" fmla="*/ 461867 h 461867"/>
              <a:gd name="connsiteX1" fmla="*/ 1496187 w 1496186"/>
              <a:gd name="connsiteY1" fmla="*/ 0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6186" h="461867">
                <a:moveTo>
                  <a:pt x="0" y="461867"/>
                </a:moveTo>
                <a:lnTo>
                  <a:pt x="1496187" y="0"/>
                </a:lnTo>
              </a:path>
            </a:pathLst>
          </a:custGeom>
          <a:ln w="142875" cap="flat">
            <a:solidFill>
              <a:schemeClr val="accent1">
                <a:lumMod val="2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4" name="Right Brace 93">
            <a:extLst>
              <a:ext uri="{FF2B5EF4-FFF2-40B4-BE49-F238E27FC236}">
                <a16:creationId xmlns:a16="http://schemas.microsoft.com/office/drawing/2014/main" id="{673F95E4-32F4-64FA-912D-02AE30F76305}"/>
              </a:ext>
            </a:extLst>
          </p:cNvPr>
          <p:cNvSpPr/>
          <p:nvPr/>
        </p:nvSpPr>
        <p:spPr>
          <a:xfrm rot="16200000">
            <a:off x="5700458" y="-3085026"/>
            <a:ext cx="506327" cy="10386668"/>
          </a:xfrm>
          <a:prstGeom prst="rightBrace">
            <a:avLst>
              <a:gd name="adj1" fmla="val 74038"/>
              <a:gd name="adj2" fmla="val 50000"/>
            </a:avLst>
          </a:prstGeom>
          <a:ln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999EA7C-A9AC-499C-5A77-5F5538945027}"/>
              </a:ext>
            </a:extLst>
          </p:cNvPr>
          <p:cNvSpPr txBox="1"/>
          <p:nvPr/>
        </p:nvSpPr>
        <p:spPr>
          <a:xfrm>
            <a:off x="7901396" y="891588"/>
            <a:ext cx="1833115" cy="9156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solidFill>
                  <a:schemeClr val="accent2">
                    <a:lumMod val="75000"/>
                  </a:schemeClr>
                </a:solidFill>
              </a:rPr>
              <a:t>Using Generative AI to b</a:t>
            </a:r>
            <a:r>
              <a:rPr lang="en-US" sz="1100">
                <a:solidFill>
                  <a:schemeClr val="accent2">
                    <a:lumMod val="75000"/>
                  </a:schemeClr>
                </a:solidFill>
              </a:rPr>
              <a:t>ring human on top and </a:t>
            </a:r>
            <a:r>
              <a:rPr lang="en-US" sz="1050">
                <a:solidFill>
                  <a:schemeClr val="accent2">
                    <a:lumMod val="75000"/>
                  </a:schemeClr>
                </a:solidFill>
              </a:rPr>
              <a:t>communicate with Vendors as and When needed</a:t>
            </a:r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9FBE731-91F3-185E-AA2C-9DA733AEAC5B}"/>
              </a:ext>
            </a:extLst>
          </p:cNvPr>
          <p:cNvSpPr/>
          <p:nvPr/>
        </p:nvSpPr>
        <p:spPr>
          <a:xfrm>
            <a:off x="7281963" y="795647"/>
            <a:ext cx="611947" cy="611947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96090DD-E9BF-3D37-B05A-4EA92C262720}"/>
              </a:ext>
            </a:extLst>
          </p:cNvPr>
          <p:cNvSpPr/>
          <p:nvPr/>
        </p:nvSpPr>
        <p:spPr>
          <a:xfrm>
            <a:off x="7867218" y="2911540"/>
            <a:ext cx="1529238" cy="461867"/>
          </a:xfrm>
          <a:custGeom>
            <a:avLst/>
            <a:gdLst>
              <a:gd name="connsiteX0" fmla="*/ 0 w 1529238"/>
              <a:gd name="connsiteY0" fmla="*/ 0 h 461867"/>
              <a:gd name="connsiteX1" fmla="*/ 1529239 w 1529238"/>
              <a:gd name="connsiteY1" fmla="*/ 461867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9238" h="461867">
                <a:moveTo>
                  <a:pt x="0" y="0"/>
                </a:moveTo>
                <a:lnTo>
                  <a:pt x="1529239" y="461867"/>
                </a:lnTo>
              </a:path>
            </a:pathLst>
          </a:custGeom>
          <a:ln w="142875" cap="flat">
            <a:gradFill>
              <a:gsLst>
                <a:gs pos="40000">
                  <a:srgbClr val="AD65B7"/>
                </a:gs>
                <a:gs pos="60000">
                  <a:srgbClr val="D36CBF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ADFD0FB-1F7B-B137-BE6A-0571848E1ED2}"/>
              </a:ext>
            </a:extLst>
          </p:cNvPr>
          <p:cNvSpPr/>
          <p:nvPr/>
        </p:nvSpPr>
        <p:spPr>
          <a:xfrm>
            <a:off x="4813217" y="2911540"/>
            <a:ext cx="1529143" cy="461867"/>
          </a:xfrm>
          <a:custGeom>
            <a:avLst/>
            <a:gdLst>
              <a:gd name="connsiteX0" fmla="*/ 0 w 1529143"/>
              <a:gd name="connsiteY0" fmla="*/ 0 h 461867"/>
              <a:gd name="connsiteX1" fmla="*/ 1529143 w 1529143"/>
              <a:gd name="connsiteY1" fmla="*/ 461867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9143" h="461867">
                <a:moveTo>
                  <a:pt x="0" y="0"/>
                </a:moveTo>
                <a:lnTo>
                  <a:pt x="1529143" y="461867"/>
                </a:lnTo>
              </a:path>
            </a:pathLst>
          </a:custGeom>
          <a:ln w="142875" cap="flat">
            <a:gradFill>
              <a:gsLst>
                <a:gs pos="40000">
                  <a:srgbClr val="6059A9"/>
                </a:gs>
                <a:gs pos="60000">
                  <a:srgbClr val="875FB0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D727520-CB7C-79B8-FBD2-BDAB8701826A}"/>
              </a:ext>
            </a:extLst>
          </p:cNvPr>
          <p:cNvSpPr/>
          <p:nvPr/>
        </p:nvSpPr>
        <p:spPr>
          <a:xfrm>
            <a:off x="1787886" y="2911540"/>
            <a:ext cx="1529143" cy="461867"/>
          </a:xfrm>
          <a:custGeom>
            <a:avLst/>
            <a:gdLst>
              <a:gd name="connsiteX0" fmla="*/ 0 w 1529143"/>
              <a:gd name="connsiteY0" fmla="*/ 0 h 461867"/>
              <a:gd name="connsiteX1" fmla="*/ 1529144 w 1529143"/>
              <a:gd name="connsiteY1" fmla="*/ 461867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9143" h="461867">
                <a:moveTo>
                  <a:pt x="0" y="0"/>
                </a:moveTo>
                <a:lnTo>
                  <a:pt x="1529144" y="461867"/>
                </a:lnTo>
              </a:path>
            </a:pathLst>
          </a:custGeom>
          <a:ln w="142875" cap="flat">
            <a:gradFill>
              <a:gsLst>
                <a:gs pos="40000">
                  <a:srgbClr val="134C9A"/>
                </a:gs>
                <a:gs pos="60000">
                  <a:srgbClr val="3A52A1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3EB92B-F327-ABE2-0FFB-58F18DB16AF7}"/>
              </a:ext>
            </a:extLst>
          </p:cNvPr>
          <p:cNvGrpSpPr/>
          <p:nvPr/>
        </p:nvGrpSpPr>
        <p:grpSpPr>
          <a:xfrm>
            <a:off x="2201337" y="3393982"/>
            <a:ext cx="142875" cy="602709"/>
            <a:chOff x="1421488" y="4868096"/>
            <a:chExt cx="142875" cy="60270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BDDFFF4-1245-B9C9-517E-E9A16D2665C3}"/>
                </a:ext>
              </a:extLst>
            </p:cNvPr>
            <p:cNvSpPr/>
            <p:nvPr/>
          </p:nvSpPr>
          <p:spPr>
            <a:xfrm>
              <a:off x="1492925" y="4868096"/>
              <a:ext cx="9525" cy="504093"/>
            </a:xfrm>
            <a:custGeom>
              <a:avLst/>
              <a:gdLst>
                <a:gd name="connsiteX0" fmla="*/ 0 w 9525"/>
                <a:gd name="connsiteY0" fmla="*/ 0 h 1188624"/>
                <a:gd name="connsiteX1" fmla="*/ 0 w 9525"/>
                <a:gd name="connsiteY1" fmla="*/ 1188625 h 118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88624">
                  <a:moveTo>
                    <a:pt x="0" y="0"/>
                  </a:moveTo>
                  <a:lnTo>
                    <a:pt x="0" y="1188625"/>
                  </a:lnTo>
                </a:path>
              </a:pathLst>
            </a:custGeom>
            <a:ln w="23813" cap="flat">
              <a:solidFill>
                <a:srgbClr val="134C9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1C8EA7-B432-878F-C8A4-9734AEE10870}"/>
                </a:ext>
              </a:extLst>
            </p:cNvPr>
            <p:cNvSpPr/>
            <p:nvPr/>
          </p:nvSpPr>
          <p:spPr>
            <a:xfrm>
              <a:off x="1421488" y="5327930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7 w 142875"/>
                <a:gd name="connsiteY1" fmla="*/ 142875 h 142875"/>
                <a:gd name="connsiteX2" fmla="*/ 0 w 142875"/>
                <a:gd name="connsiteY2" fmla="*/ 71437 h 142875"/>
                <a:gd name="connsiteX3" fmla="*/ 71437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1" y="142875"/>
                    <a:pt x="71437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7" y="0"/>
                  </a:cubicBezTo>
                  <a:cubicBezTo>
                    <a:pt x="110891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134C9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212AE7-24EB-CCD9-4327-B1531135B551}"/>
              </a:ext>
            </a:extLst>
          </p:cNvPr>
          <p:cNvGrpSpPr/>
          <p:nvPr/>
        </p:nvGrpSpPr>
        <p:grpSpPr>
          <a:xfrm>
            <a:off x="6756196" y="3670692"/>
            <a:ext cx="142875" cy="678379"/>
            <a:chOff x="5987487" y="5196191"/>
            <a:chExt cx="142875" cy="678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BFCC4FE-072D-0309-89D4-463D54E22910}"/>
                </a:ext>
              </a:extLst>
            </p:cNvPr>
            <p:cNvSpPr/>
            <p:nvPr/>
          </p:nvSpPr>
          <p:spPr>
            <a:xfrm>
              <a:off x="6058925" y="5196191"/>
              <a:ext cx="9525" cy="542750"/>
            </a:xfrm>
            <a:custGeom>
              <a:avLst/>
              <a:gdLst>
                <a:gd name="connsiteX0" fmla="*/ 0 w 9525"/>
                <a:gd name="connsiteY0" fmla="*/ 0 h 1279779"/>
                <a:gd name="connsiteX1" fmla="*/ 0 w 9525"/>
                <a:gd name="connsiteY1" fmla="*/ 1279779 h 127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79779">
                  <a:moveTo>
                    <a:pt x="0" y="0"/>
                  </a:moveTo>
                  <a:lnTo>
                    <a:pt x="0" y="1279779"/>
                  </a:lnTo>
                </a:path>
              </a:pathLst>
            </a:custGeom>
            <a:ln w="23813" cap="flat">
              <a:solidFill>
                <a:srgbClr val="875FB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86E7820-BE66-0789-DFE7-186953ED829E}"/>
                </a:ext>
              </a:extLst>
            </p:cNvPr>
            <p:cNvSpPr/>
            <p:nvPr/>
          </p:nvSpPr>
          <p:spPr>
            <a:xfrm>
              <a:off x="5987487" y="5731695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8 w 142875"/>
                <a:gd name="connsiteY1" fmla="*/ 142875 h 142875"/>
                <a:gd name="connsiteX2" fmla="*/ 0 w 142875"/>
                <a:gd name="connsiteY2" fmla="*/ 71437 h 142875"/>
                <a:gd name="connsiteX3" fmla="*/ 71438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2" y="142875"/>
                    <a:pt x="71438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8" y="0"/>
                  </a:cubicBezTo>
                  <a:cubicBezTo>
                    <a:pt x="110892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875F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3C34B13-E029-4303-DAD8-7E958BCF678B}"/>
              </a:ext>
            </a:extLst>
          </p:cNvPr>
          <p:cNvSpPr/>
          <p:nvPr/>
        </p:nvSpPr>
        <p:spPr>
          <a:xfrm>
            <a:off x="9394385" y="2911540"/>
            <a:ext cx="1527714" cy="461867"/>
          </a:xfrm>
          <a:custGeom>
            <a:avLst/>
            <a:gdLst>
              <a:gd name="connsiteX0" fmla="*/ 0 w 1527714"/>
              <a:gd name="connsiteY0" fmla="*/ 461867 h 461867"/>
              <a:gd name="connsiteX1" fmla="*/ 1527714 w 1527714"/>
              <a:gd name="connsiteY1" fmla="*/ 0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7714" h="461867">
                <a:moveTo>
                  <a:pt x="0" y="461867"/>
                </a:moveTo>
                <a:lnTo>
                  <a:pt x="1527714" y="0"/>
                </a:lnTo>
              </a:path>
            </a:pathLst>
          </a:custGeom>
          <a:ln w="142875" cap="flat">
            <a:gradFill>
              <a:gsLst>
                <a:gs pos="40000">
                  <a:srgbClr val="D36CBF"/>
                </a:gs>
                <a:gs pos="60000">
                  <a:srgbClr val="FA72C6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9897D68-07D1-3AD6-28AF-651A3F794EE8}"/>
              </a:ext>
            </a:extLst>
          </p:cNvPr>
          <p:cNvSpPr/>
          <p:nvPr/>
        </p:nvSpPr>
        <p:spPr>
          <a:xfrm>
            <a:off x="6342360" y="2911540"/>
            <a:ext cx="1524857" cy="461867"/>
          </a:xfrm>
          <a:custGeom>
            <a:avLst/>
            <a:gdLst>
              <a:gd name="connsiteX0" fmla="*/ 0 w 1524857"/>
              <a:gd name="connsiteY0" fmla="*/ 461867 h 461867"/>
              <a:gd name="connsiteX1" fmla="*/ 1524857 w 1524857"/>
              <a:gd name="connsiteY1" fmla="*/ 0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4857" h="461867">
                <a:moveTo>
                  <a:pt x="0" y="461867"/>
                </a:moveTo>
                <a:lnTo>
                  <a:pt x="1524857" y="0"/>
                </a:lnTo>
              </a:path>
            </a:pathLst>
          </a:custGeom>
          <a:ln w="142875" cap="flat">
            <a:gradFill>
              <a:gsLst>
                <a:gs pos="40000">
                  <a:srgbClr val="875FB0"/>
                </a:gs>
                <a:gs pos="60000">
                  <a:srgbClr val="AD65B7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A502DFD-165F-86B9-62A6-D775FE129E4B}"/>
              </a:ext>
            </a:extLst>
          </p:cNvPr>
          <p:cNvSpPr/>
          <p:nvPr/>
        </p:nvSpPr>
        <p:spPr>
          <a:xfrm>
            <a:off x="3317030" y="2911540"/>
            <a:ext cx="1496186" cy="461867"/>
          </a:xfrm>
          <a:custGeom>
            <a:avLst/>
            <a:gdLst>
              <a:gd name="connsiteX0" fmla="*/ 0 w 1496186"/>
              <a:gd name="connsiteY0" fmla="*/ 461867 h 461867"/>
              <a:gd name="connsiteX1" fmla="*/ 1496187 w 1496186"/>
              <a:gd name="connsiteY1" fmla="*/ 0 h 461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6186" h="461867">
                <a:moveTo>
                  <a:pt x="0" y="461867"/>
                </a:moveTo>
                <a:lnTo>
                  <a:pt x="1496187" y="0"/>
                </a:lnTo>
              </a:path>
            </a:pathLst>
          </a:custGeom>
          <a:ln w="142875" cap="flat">
            <a:gradFill>
              <a:gsLst>
                <a:gs pos="40000">
                  <a:srgbClr val="3A52A1"/>
                </a:gs>
                <a:gs pos="60000">
                  <a:srgbClr val="6059A9"/>
                </a:gs>
              </a:gsLst>
              <a:lin ang="0" scaled="1"/>
            </a:gra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FDD31B-4202-AB6E-415F-145C2ABD579D}"/>
              </a:ext>
            </a:extLst>
          </p:cNvPr>
          <p:cNvGrpSpPr/>
          <p:nvPr/>
        </p:nvGrpSpPr>
        <p:grpSpPr>
          <a:xfrm>
            <a:off x="3710236" y="3652968"/>
            <a:ext cx="142875" cy="678379"/>
            <a:chOff x="2943488" y="5196191"/>
            <a:chExt cx="142875" cy="67837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5F9950-8D52-89A6-6463-42EC13CB2F2C}"/>
                </a:ext>
              </a:extLst>
            </p:cNvPr>
            <p:cNvSpPr/>
            <p:nvPr/>
          </p:nvSpPr>
          <p:spPr>
            <a:xfrm>
              <a:off x="3014925" y="5196191"/>
              <a:ext cx="9525" cy="542750"/>
            </a:xfrm>
            <a:custGeom>
              <a:avLst/>
              <a:gdLst>
                <a:gd name="connsiteX0" fmla="*/ 0 w 9525"/>
                <a:gd name="connsiteY0" fmla="*/ 0 h 1279779"/>
                <a:gd name="connsiteX1" fmla="*/ 0 w 9525"/>
                <a:gd name="connsiteY1" fmla="*/ 1279779 h 127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79779">
                  <a:moveTo>
                    <a:pt x="0" y="0"/>
                  </a:moveTo>
                  <a:lnTo>
                    <a:pt x="0" y="1279779"/>
                  </a:lnTo>
                </a:path>
              </a:pathLst>
            </a:custGeom>
            <a:ln w="23813" cap="flat">
              <a:solidFill>
                <a:srgbClr val="3A52A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1D5AD4B-8F2B-26C7-35B9-DC586F5015AA}"/>
                </a:ext>
              </a:extLst>
            </p:cNvPr>
            <p:cNvSpPr/>
            <p:nvPr/>
          </p:nvSpPr>
          <p:spPr>
            <a:xfrm>
              <a:off x="2943488" y="5731695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7 w 142875"/>
                <a:gd name="connsiteY1" fmla="*/ 142875 h 142875"/>
                <a:gd name="connsiteX2" fmla="*/ 0 w 142875"/>
                <a:gd name="connsiteY2" fmla="*/ 71437 h 142875"/>
                <a:gd name="connsiteX3" fmla="*/ 71437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1" y="142875"/>
                    <a:pt x="71437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7" y="0"/>
                  </a:cubicBezTo>
                  <a:cubicBezTo>
                    <a:pt x="110891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3A52A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3CDFDD-5183-9877-552C-36455CA32150}"/>
              </a:ext>
            </a:extLst>
          </p:cNvPr>
          <p:cNvGrpSpPr/>
          <p:nvPr/>
        </p:nvGrpSpPr>
        <p:grpSpPr>
          <a:xfrm>
            <a:off x="5277270" y="3403423"/>
            <a:ext cx="142875" cy="522310"/>
            <a:chOff x="4449485" y="4948495"/>
            <a:chExt cx="142875" cy="52231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167FCD-C044-ADC3-375B-0807BA796DAA}"/>
                </a:ext>
              </a:extLst>
            </p:cNvPr>
            <p:cNvSpPr/>
            <p:nvPr/>
          </p:nvSpPr>
          <p:spPr>
            <a:xfrm>
              <a:off x="4518256" y="4948495"/>
              <a:ext cx="9525" cy="454164"/>
            </a:xfrm>
            <a:custGeom>
              <a:avLst/>
              <a:gdLst>
                <a:gd name="connsiteX0" fmla="*/ 0 w 9525"/>
                <a:gd name="connsiteY0" fmla="*/ 0 h 1070895"/>
                <a:gd name="connsiteX1" fmla="*/ 0 w 9525"/>
                <a:gd name="connsiteY1" fmla="*/ 1070896 h 107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0895">
                  <a:moveTo>
                    <a:pt x="0" y="0"/>
                  </a:moveTo>
                  <a:lnTo>
                    <a:pt x="0" y="1070896"/>
                  </a:lnTo>
                </a:path>
              </a:pathLst>
            </a:custGeom>
            <a:ln w="23813" cap="flat">
              <a:solidFill>
                <a:srgbClr val="6059A9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518EA2C-D6CE-D1A1-4014-02B13166490F}"/>
                </a:ext>
              </a:extLst>
            </p:cNvPr>
            <p:cNvSpPr/>
            <p:nvPr/>
          </p:nvSpPr>
          <p:spPr>
            <a:xfrm>
              <a:off x="4449485" y="5327930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8 w 142875"/>
                <a:gd name="connsiteY1" fmla="*/ 142875 h 142875"/>
                <a:gd name="connsiteX2" fmla="*/ 0 w 142875"/>
                <a:gd name="connsiteY2" fmla="*/ 71437 h 142875"/>
                <a:gd name="connsiteX3" fmla="*/ 71438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2" y="142875"/>
                    <a:pt x="71438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8" y="0"/>
                  </a:cubicBezTo>
                  <a:cubicBezTo>
                    <a:pt x="110892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6059A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CD57FFE-71A8-2F11-674C-CD6030DB21E6}"/>
              </a:ext>
            </a:extLst>
          </p:cNvPr>
          <p:cNvGrpSpPr/>
          <p:nvPr/>
        </p:nvGrpSpPr>
        <p:grpSpPr>
          <a:xfrm>
            <a:off x="11395669" y="3352116"/>
            <a:ext cx="142875" cy="522310"/>
            <a:chOff x="10557773" y="4948495"/>
            <a:chExt cx="142875" cy="52231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542FA76-B2ED-F9DE-803B-7FD4532F2AF4}"/>
                </a:ext>
              </a:extLst>
            </p:cNvPr>
            <p:cNvSpPr/>
            <p:nvPr/>
          </p:nvSpPr>
          <p:spPr>
            <a:xfrm>
              <a:off x="10629210" y="4948495"/>
              <a:ext cx="9525" cy="454164"/>
            </a:xfrm>
            <a:custGeom>
              <a:avLst/>
              <a:gdLst>
                <a:gd name="connsiteX0" fmla="*/ 0 w 9525"/>
                <a:gd name="connsiteY0" fmla="*/ 0 h 1070895"/>
                <a:gd name="connsiteX1" fmla="*/ 0 w 9525"/>
                <a:gd name="connsiteY1" fmla="*/ 1070896 h 107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0895">
                  <a:moveTo>
                    <a:pt x="0" y="0"/>
                  </a:moveTo>
                  <a:lnTo>
                    <a:pt x="0" y="1070896"/>
                  </a:lnTo>
                </a:path>
              </a:pathLst>
            </a:custGeom>
            <a:ln w="23813" cap="flat">
              <a:solidFill>
                <a:srgbClr val="FA72C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9EAF9E-7C84-46B2-88F5-2988D5C9E451}"/>
                </a:ext>
              </a:extLst>
            </p:cNvPr>
            <p:cNvSpPr/>
            <p:nvPr/>
          </p:nvSpPr>
          <p:spPr>
            <a:xfrm>
              <a:off x="10557773" y="5327930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7 w 142875"/>
                <a:gd name="connsiteY1" fmla="*/ 142875 h 142875"/>
                <a:gd name="connsiteX2" fmla="*/ 0 w 142875"/>
                <a:gd name="connsiteY2" fmla="*/ 71437 h 142875"/>
                <a:gd name="connsiteX3" fmla="*/ 71437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1" y="142875"/>
                    <a:pt x="71437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7" y="0"/>
                  </a:cubicBezTo>
                  <a:cubicBezTo>
                    <a:pt x="110891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FA72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CA0342D-3FB2-2C38-2AD3-5D144C4DD650}"/>
              </a:ext>
            </a:extLst>
          </p:cNvPr>
          <p:cNvGrpSpPr/>
          <p:nvPr/>
        </p:nvGrpSpPr>
        <p:grpSpPr>
          <a:xfrm>
            <a:off x="9777456" y="3659858"/>
            <a:ext cx="142875" cy="678379"/>
            <a:chOff x="9041583" y="5196191"/>
            <a:chExt cx="142875" cy="67837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A8B66FA-1C4D-23F4-E155-3AE969E95417}"/>
                </a:ext>
              </a:extLst>
            </p:cNvPr>
            <p:cNvSpPr/>
            <p:nvPr/>
          </p:nvSpPr>
          <p:spPr>
            <a:xfrm>
              <a:off x="9113021" y="5196191"/>
              <a:ext cx="9525" cy="542750"/>
            </a:xfrm>
            <a:custGeom>
              <a:avLst/>
              <a:gdLst>
                <a:gd name="connsiteX0" fmla="*/ 0 w 9525"/>
                <a:gd name="connsiteY0" fmla="*/ 0 h 1279779"/>
                <a:gd name="connsiteX1" fmla="*/ 0 w 9525"/>
                <a:gd name="connsiteY1" fmla="*/ 1279779 h 127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79779">
                  <a:moveTo>
                    <a:pt x="0" y="0"/>
                  </a:moveTo>
                  <a:lnTo>
                    <a:pt x="0" y="1279779"/>
                  </a:lnTo>
                </a:path>
              </a:pathLst>
            </a:custGeom>
            <a:ln w="23813" cap="flat">
              <a:solidFill>
                <a:srgbClr val="D36CB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B765683-58C2-C226-CDFA-F0EB32D286DD}"/>
                </a:ext>
              </a:extLst>
            </p:cNvPr>
            <p:cNvSpPr/>
            <p:nvPr/>
          </p:nvSpPr>
          <p:spPr>
            <a:xfrm>
              <a:off x="9041583" y="5731695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8 w 142875"/>
                <a:gd name="connsiteY1" fmla="*/ 142875 h 142875"/>
                <a:gd name="connsiteX2" fmla="*/ 0 w 142875"/>
                <a:gd name="connsiteY2" fmla="*/ 71437 h 142875"/>
                <a:gd name="connsiteX3" fmla="*/ 71438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2" y="142875"/>
                    <a:pt x="71438" y="142875"/>
                  </a:cubicBezTo>
                  <a:cubicBezTo>
                    <a:pt x="31984" y="142875"/>
                    <a:pt x="0" y="110891"/>
                    <a:pt x="0" y="71437"/>
                  </a:cubicBezTo>
                  <a:cubicBezTo>
                    <a:pt x="0" y="31984"/>
                    <a:pt x="31984" y="0"/>
                    <a:pt x="71438" y="0"/>
                  </a:cubicBezTo>
                  <a:cubicBezTo>
                    <a:pt x="110892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D36C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1678462-8C58-65CC-1815-61FB3980DD9D}"/>
              </a:ext>
            </a:extLst>
          </p:cNvPr>
          <p:cNvGrpSpPr/>
          <p:nvPr/>
        </p:nvGrpSpPr>
        <p:grpSpPr>
          <a:xfrm>
            <a:off x="8233348" y="3417266"/>
            <a:ext cx="142875" cy="522310"/>
            <a:chOff x="7503486" y="4948495"/>
            <a:chExt cx="142875" cy="52231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A9C50BF-EC04-ED2F-38C5-6CCFD95DE3B5}"/>
                </a:ext>
              </a:extLst>
            </p:cNvPr>
            <p:cNvSpPr/>
            <p:nvPr/>
          </p:nvSpPr>
          <p:spPr>
            <a:xfrm>
              <a:off x="7572257" y="4948495"/>
              <a:ext cx="9525" cy="454164"/>
            </a:xfrm>
            <a:custGeom>
              <a:avLst/>
              <a:gdLst>
                <a:gd name="connsiteX0" fmla="*/ 0 w 9525"/>
                <a:gd name="connsiteY0" fmla="*/ 0 h 1070895"/>
                <a:gd name="connsiteX1" fmla="*/ 0 w 9525"/>
                <a:gd name="connsiteY1" fmla="*/ 1070896 h 107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0895">
                  <a:moveTo>
                    <a:pt x="0" y="0"/>
                  </a:moveTo>
                  <a:lnTo>
                    <a:pt x="0" y="1070896"/>
                  </a:lnTo>
                </a:path>
              </a:pathLst>
            </a:custGeom>
            <a:ln w="23813" cap="flat">
              <a:solidFill>
                <a:srgbClr val="AD65B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7B46172-DC34-22B5-CEC4-A711C63C7433}"/>
                </a:ext>
              </a:extLst>
            </p:cNvPr>
            <p:cNvSpPr/>
            <p:nvPr/>
          </p:nvSpPr>
          <p:spPr>
            <a:xfrm>
              <a:off x="7503486" y="5327930"/>
              <a:ext cx="142875" cy="142875"/>
            </a:xfrm>
            <a:custGeom>
              <a:avLst/>
              <a:gdLst>
                <a:gd name="connsiteX0" fmla="*/ 142875 w 142875"/>
                <a:gd name="connsiteY0" fmla="*/ 71437 h 142875"/>
                <a:gd name="connsiteX1" fmla="*/ 71437 w 142875"/>
                <a:gd name="connsiteY1" fmla="*/ 142875 h 142875"/>
                <a:gd name="connsiteX2" fmla="*/ 0 w 142875"/>
                <a:gd name="connsiteY2" fmla="*/ 71437 h 142875"/>
                <a:gd name="connsiteX3" fmla="*/ 71437 w 142875"/>
                <a:gd name="connsiteY3" fmla="*/ 0 h 142875"/>
                <a:gd name="connsiteX4" fmla="*/ 142875 w 142875"/>
                <a:gd name="connsiteY4" fmla="*/ 7143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142875">
                  <a:moveTo>
                    <a:pt x="142875" y="71437"/>
                  </a:moveTo>
                  <a:cubicBezTo>
                    <a:pt x="142875" y="110891"/>
                    <a:pt x="110891" y="142875"/>
                    <a:pt x="71437" y="142875"/>
                  </a:cubicBezTo>
                  <a:cubicBezTo>
                    <a:pt x="31983" y="142875"/>
                    <a:pt x="0" y="110891"/>
                    <a:pt x="0" y="71437"/>
                  </a:cubicBezTo>
                  <a:cubicBezTo>
                    <a:pt x="0" y="31984"/>
                    <a:pt x="31983" y="0"/>
                    <a:pt x="71437" y="0"/>
                  </a:cubicBezTo>
                  <a:cubicBezTo>
                    <a:pt x="110891" y="0"/>
                    <a:pt x="142875" y="31984"/>
                    <a:pt x="142875" y="71437"/>
                  </a:cubicBezTo>
                  <a:close/>
                </a:path>
              </a:pathLst>
            </a:custGeom>
            <a:solidFill>
              <a:srgbClr val="AD65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41FC2AC-851A-7411-959A-5751C33597FC}"/>
              </a:ext>
            </a:extLst>
          </p:cNvPr>
          <p:cNvGrpSpPr/>
          <p:nvPr/>
        </p:nvGrpSpPr>
        <p:grpSpPr>
          <a:xfrm>
            <a:off x="143962" y="2409136"/>
            <a:ext cx="1245888" cy="1248871"/>
            <a:chOff x="5445727" y="3834553"/>
            <a:chExt cx="1245888" cy="1248871"/>
          </a:xfrm>
        </p:grpSpPr>
        <p:grpSp>
          <p:nvGrpSpPr>
            <p:cNvPr id="29" name="Graphic 5">
              <a:extLst>
                <a:ext uri="{FF2B5EF4-FFF2-40B4-BE49-F238E27FC236}">
                  <a16:creationId xmlns:a16="http://schemas.microsoft.com/office/drawing/2014/main" id="{9AEB223B-6F19-482F-0D99-FAD1CEA980BA}"/>
                </a:ext>
              </a:extLst>
            </p:cNvPr>
            <p:cNvGrpSpPr/>
            <p:nvPr/>
          </p:nvGrpSpPr>
          <p:grpSpPr>
            <a:xfrm>
              <a:off x="5456583" y="3847286"/>
              <a:ext cx="1218628" cy="1218628"/>
              <a:chOff x="5456583" y="3847286"/>
              <a:chExt cx="1218628" cy="1218628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6A4449D-06A9-56B3-EDC4-02F3DFD8EAC8}"/>
                  </a:ext>
                </a:extLst>
              </p:cNvPr>
              <p:cNvSpPr/>
              <p:nvPr/>
            </p:nvSpPr>
            <p:spPr>
              <a:xfrm rot="16975199">
                <a:off x="5456583" y="3847286"/>
                <a:ext cx="1218628" cy="1218628"/>
              </a:xfrm>
              <a:custGeom>
                <a:avLst/>
                <a:gdLst>
                  <a:gd name="connsiteX0" fmla="*/ 1218628 w 1218628"/>
                  <a:gd name="connsiteY0" fmla="*/ 609314 h 1218628"/>
                  <a:gd name="connsiteX1" fmla="*/ 609315 w 1218628"/>
                  <a:gd name="connsiteY1" fmla="*/ 1218628 h 1218628"/>
                  <a:gd name="connsiteX2" fmla="*/ 0 w 1218628"/>
                  <a:gd name="connsiteY2" fmla="*/ 609314 h 1218628"/>
                  <a:gd name="connsiteX3" fmla="*/ 609315 w 1218628"/>
                  <a:gd name="connsiteY3" fmla="*/ 0 h 1218628"/>
                  <a:gd name="connsiteX4" fmla="*/ 1218628 w 1218628"/>
                  <a:gd name="connsiteY4" fmla="*/ 609314 h 121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8628" h="1218628">
                    <a:moveTo>
                      <a:pt x="1218628" y="609314"/>
                    </a:moveTo>
                    <a:cubicBezTo>
                      <a:pt x="1218628" y="945829"/>
                      <a:pt x="945829" y="1218628"/>
                      <a:pt x="609315" y="1218628"/>
                    </a:cubicBezTo>
                    <a:cubicBezTo>
                      <a:pt x="272800" y="1218628"/>
                      <a:pt x="0" y="945829"/>
                      <a:pt x="0" y="609314"/>
                    </a:cubicBezTo>
                    <a:cubicBezTo>
                      <a:pt x="0" y="272799"/>
                      <a:pt x="272800" y="0"/>
                      <a:pt x="609315" y="0"/>
                    </a:cubicBezTo>
                    <a:cubicBezTo>
                      <a:pt x="945829" y="0"/>
                      <a:pt x="1218628" y="272799"/>
                      <a:pt x="1218628" y="609314"/>
                    </a:cubicBezTo>
                    <a:close/>
                  </a:path>
                </a:pathLst>
              </a:custGeom>
              <a:solidFill>
                <a:schemeClr val="accent1">
                  <a:lumMod val="2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201166B-AB93-07C9-C135-FEC93A30C335}"/>
                  </a:ext>
                </a:extLst>
              </p:cNvPr>
              <p:cNvSpPr/>
              <p:nvPr/>
            </p:nvSpPr>
            <p:spPr>
              <a:xfrm>
                <a:off x="5628233" y="4029673"/>
                <a:ext cx="875347" cy="875347"/>
              </a:xfrm>
              <a:custGeom>
                <a:avLst/>
                <a:gdLst>
                  <a:gd name="connsiteX0" fmla="*/ 875348 w 875347"/>
                  <a:gd name="connsiteY0" fmla="*/ 437674 h 875347"/>
                  <a:gd name="connsiteX1" fmla="*/ 437674 w 875347"/>
                  <a:gd name="connsiteY1" fmla="*/ 875348 h 875347"/>
                  <a:gd name="connsiteX2" fmla="*/ 0 w 875347"/>
                  <a:gd name="connsiteY2" fmla="*/ 437674 h 875347"/>
                  <a:gd name="connsiteX3" fmla="*/ 437674 w 875347"/>
                  <a:gd name="connsiteY3" fmla="*/ 0 h 875347"/>
                  <a:gd name="connsiteX4" fmla="*/ 875348 w 875347"/>
                  <a:gd name="connsiteY4" fmla="*/ 437674 h 875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5347" h="875347">
                    <a:moveTo>
                      <a:pt x="875348" y="437674"/>
                    </a:moveTo>
                    <a:cubicBezTo>
                      <a:pt x="875348" y="679394"/>
                      <a:pt x="679394" y="875348"/>
                      <a:pt x="437674" y="875348"/>
                    </a:cubicBezTo>
                    <a:cubicBezTo>
                      <a:pt x="195953" y="875348"/>
                      <a:pt x="0" y="679394"/>
                      <a:pt x="0" y="437674"/>
                    </a:cubicBezTo>
                    <a:cubicBezTo>
                      <a:pt x="0" y="195953"/>
                      <a:pt x="195953" y="0"/>
                      <a:pt x="437674" y="0"/>
                    </a:cubicBezTo>
                    <a:cubicBezTo>
                      <a:pt x="679394" y="0"/>
                      <a:pt x="875348" y="195953"/>
                      <a:pt x="875348" y="4376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44EDCF5-F1E3-5B37-30AB-29BC6DA0F64E}"/>
                </a:ext>
              </a:extLst>
            </p:cNvPr>
            <p:cNvGrpSpPr/>
            <p:nvPr/>
          </p:nvGrpSpPr>
          <p:grpSpPr>
            <a:xfrm>
              <a:off x="5445727" y="3834553"/>
              <a:ext cx="1245888" cy="1248871"/>
              <a:chOff x="5445727" y="3834553"/>
              <a:chExt cx="1245888" cy="124887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EF8C17-A185-A9D7-C19D-7BAAEBD58A47}"/>
                  </a:ext>
                </a:extLst>
              </p:cNvPr>
              <p:cNvSpPr/>
              <p:nvPr/>
            </p:nvSpPr>
            <p:spPr>
              <a:xfrm>
                <a:off x="5445727" y="3834553"/>
                <a:ext cx="1074705" cy="1117949"/>
              </a:xfrm>
              <a:custGeom>
                <a:avLst/>
                <a:gdLst>
                  <a:gd name="connsiteX0" fmla="*/ 0 w 1074705"/>
                  <a:gd name="connsiteY0" fmla="*/ 609314 h 1117949"/>
                  <a:gd name="connsiteX1" fmla="*/ 609314 w 1074705"/>
                  <a:gd name="connsiteY1" fmla="*/ 0 h 1117949"/>
                  <a:gd name="connsiteX2" fmla="*/ 1074706 w 1074705"/>
                  <a:gd name="connsiteY2" fmla="*/ 216503 h 1117949"/>
                  <a:gd name="connsiteX3" fmla="*/ 739616 w 1074705"/>
                  <a:gd name="connsiteY3" fmla="*/ 115824 h 1117949"/>
                  <a:gd name="connsiteX4" fmla="*/ 130302 w 1074705"/>
                  <a:gd name="connsiteY4" fmla="*/ 725138 h 1117949"/>
                  <a:gd name="connsiteX5" fmla="*/ 274225 w 1074705"/>
                  <a:gd name="connsiteY5" fmla="*/ 1117949 h 1117949"/>
                  <a:gd name="connsiteX6" fmla="*/ 0 w 1074705"/>
                  <a:gd name="connsiteY6" fmla="*/ 609314 h 111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4705" h="1117949">
                    <a:moveTo>
                      <a:pt x="0" y="609314"/>
                    </a:moveTo>
                    <a:cubicBezTo>
                      <a:pt x="0" y="273368"/>
                      <a:pt x="273272" y="0"/>
                      <a:pt x="609314" y="0"/>
                    </a:cubicBezTo>
                    <a:cubicBezTo>
                      <a:pt x="795719" y="0"/>
                      <a:pt x="962882" y="84201"/>
                      <a:pt x="1074706" y="216503"/>
                    </a:cubicBezTo>
                    <a:cubicBezTo>
                      <a:pt x="978503" y="152876"/>
                      <a:pt x="863346" y="115824"/>
                      <a:pt x="739616" y="115824"/>
                    </a:cubicBezTo>
                    <a:cubicBezTo>
                      <a:pt x="403669" y="115824"/>
                      <a:pt x="130302" y="389192"/>
                      <a:pt x="130302" y="725138"/>
                    </a:cubicBezTo>
                    <a:cubicBezTo>
                      <a:pt x="130302" y="874681"/>
                      <a:pt x="184499" y="1011841"/>
                      <a:pt x="274225" y="1117949"/>
                    </a:cubicBezTo>
                    <a:cubicBezTo>
                      <a:pt x="109061" y="1008888"/>
                      <a:pt x="0" y="821626"/>
                      <a:pt x="0" y="60931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43F18FE-498F-2AE1-429D-6DD404178924}"/>
                  </a:ext>
                </a:extLst>
              </p:cNvPr>
              <p:cNvSpPr/>
              <p:nvPr/>
            </p:nvSpPr>
            <p:spPr>
              <a:xfrm>
                <a:off x="5616910" y="3965475"/>
                <a:ext cx="1074705" cy="1117949"/>
              </a:xfrm>
              <a:custGeom>
                <a:avLst/>
                <a:gdLst>
                  <a:gd name="connsiteX0" fmla="*/ 1074706 w 1074705"/>
                  <a:gd name="connsiteY0" fmla="*/ 508635 h 1117949"/>
                  <a:gd name="connsiteX1" fmla="*/ 465392 w 1074705"/>
                  <a:gd name="connsiteY1" fmla="*/ 1117949 h 1117949"/>
                  <a:gd name="connsiteX2" fmla="*/ 0 w 1074705"/>
                  <a:gd name="connsiteY2" fmla="*/ 901446 h 1117949"/>
                  <a:gd name="connsiteX3" fmla="*/ 335089 w 1074705"/>
                  <a:gd name="connsiteY3" fmla="*/ 1002125 h 1117949"/>
                  <a:gd name="connsiteX4" fmla="*/ 944404 w 1074705"/>
                  <a:gd name="connsiteY4" fmla="*/ 392811 h 1117949"/>
                  <a:gd name="connsiteX5" fmla="*/ 800481 w 1074705"/>
                  <a:gd name="connsiteY5" fmla="*/ 0 h 1117949"/>
                  <a:gd name="connsiteX6" fmla="*/ 1074706 w 1074705"/>
                  <a:gd name="connsiteY6" fmla="*/ 508635 h 111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74705" h="1117949">
                    <a:moveTo>
                      <a:pt x="1074706" y="508635"/>
                    </a:moveTo>
                    <a:cubicBezTo>
                      <a:pt x="1074706" y="844582"/>
                      <a:pt x="801433" y="1117949"/>
                      <a:pt x="465392" y="1117949"/>
                    </a:cubicBezTo>
                    <a:cubicBezTo>
                      <a:pt x="278987" y="1117949"/>
                      <a:pt x="111823" y="1033748"/>
                      <a:pt x="0" y="901446"/>
                    </a:cubicBezTo>
                    <a:cubicBezTo>
                      <a:pt x="96203" y="965073"/>
                      <a:pt x="211359" y="1002125"/>
                      <a:pt x="335089" y="1002125"/>
                    </a:cubicBezTo>
                    <a:cubicBezTo>
                      <a:pt x="671036" y="1002125"/>
                      <a:pt x="944404" y="728758"/>
                      <a:pt x="944404" y="392811"/>
                    </a:cubicBezTo>
                    <a:cubicBezTo>
                      <a:pt x="944404" y="243269"/>
                      <a:pt x="890206" y="106108"/>
                      <a:pt x="800481" y="0"/>
                    </a:cubicBezTo>
                    <a:cubicBezTo>
                      <a:pt x="965644" y="109061"/>
                      <a:pt x="1074706" y="296323"/>
                      <a:pt x="1074706" y="508635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2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lIns="91440" tIns="45720" rIns="91440" bIns="45720" rtlCol="0" anchor="ctr"/>
              <a:lstStyle/>
              <a:p>
                <a:endParaRPr lang="en-IN"/>
              </a:p>
            </p:txBody>
          </p:sp>
        </p:grp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23033350-BEB6-83F0-D7A0-F9F9F77E11D9}"/>
              </a:ext>
            </a:extLst>
          </p:cNvPr>
          <p:cNvSpPr/>
          <p:nvPr/>
        </p:nvSpPr>
        <p:spPr>
          <a:xfrm>
            <a:off x="5348708" y="1151558"/>
            <a:ext cx="2033727" cy="6530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F270431-56CE-0892-B274-742962C80985}"/>
              </a:ext>
            </a:extLst>
          </p:cNvPr>
          <p:cNvGrpSpPr/>
          <p:nvPr/>
        </p:nvGrpSpPr>
        <p:grpSpPr>
          <a:xfrm>
            <a:off x="1535921" y="2175330"/>
            <a:ext cx="10725297" cy="3676435"/>
            <a:chOff x="1058807" y="2189471"/>
            <a:chExt cx="10789660" cy="371409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F385C8B-E49D-F2B3-CCA8-678482889945}"/>
                </a:ext>
              </a:extLst>
            </p:cNvPr>
            <p:cNvSpPr txBox="1"/>
            <p:nvPr/>
          </p:nvSpPr>
          <p:spPr>
            <a:xfrm>
              <a:off x="1058807" y="4146813"/>
              <a:ext cx="1718269" cy="175674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</a:rPr>
                <a:t>Handling Invoices, Supporting Documentation</a:t>
              </a: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  <a:ea typeface="Calibri"/>
                  <a:cs typeface="Calibri"/>
                </a:rPr>
                <a:t>----</a:t>
              </a:r>
              <a:endParaRPr lang="en-US">
                <a:solidFill>
                  <a:schemeClr val="accent2">
                    <a:lumMod val="90000"/>
                  </a:schemeClr>
                </a:solidFill>
              </a:endParaRPr>
            </a:p>
            <a:p>
              <a:pPr algn="ctr"/>
              <a:r>
                <a:rPr lang="en-US" sz="1100">
                  <a:latin typeface="+mj-lt"/>
                </a:rPr>
                <a:t>Identifying invoice and other supporting documentation across multiple  channels—email, portal, SharePoint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F4A6BDE-FDF5-BF3A-0155-7A20FF7389BC}"/>
                </a:ext>
              </a:extLst>
            </p:cNvPr>
            <p:cNvSpPr txBox="1"/>
            <p:nvPr/>
          </p:nvSpPr>
          <p:spPr>
            <a:xfrm>
              <a:off x="4261345" y="3986765"/>
              <a:ext cx="1546657" cy="152355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</a:rPr>
                <a:t>Extraction</a:t>
              </a: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  <a:cs typeface="Calibri"/>
                </a:rPr>
                <a:t>Auto extracting all relevant information from Invoices and other supporting documentation in any format</a:t>
              </a:r>
              <a:endParaRPr lang="en-US" sz="110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4BF9131-3BC0-68A1-F6FA-D82CE28C2889}"/>
                </a:ext>
              </a:extLst>
            </p:cNvPr>
            <p:cNvSpPr txBox="1"/>
            <p:nvPr/>
          </p:nvSpPr>
          <p:spPr>
            <a:xfrm>
              <a:off x="7214782" y="3974022"/>
              <a:ext cx="1546657" cy="169456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</a:rPr>
                <a:t>Approvals</a:t>
              </a: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</a:rPr>
                <a:t>Auto approvals for Straight Through Processing (STP) as well as Single/multi-level approvals with time tracking and approval workflows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D1F7E90-4696-CB03-43F4-5418A45A034A}"/>
                </a:ext>
              </a:extLst>
            </p:cNvPr>
            <p:cNvSpPr txBox="1"/>
            <p:nvPr/>
          </p:nvSpPr>
          <p:spPr>
            <a:xfrm>
              <a:off x="10301810" y="3955130"/>
              <a:ext cx="1546657" cy="138363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  <a:cs typeface="Calibri"/>
                </a:rPr>
                <a:t>Storage &amp; Reporting</a:t>
              </a:r>
              <a:endParaRPr lang="en-US" sz="1300">
                <a:solidFill>
                  <a:schemeClr val="tx1"/>
                </a:solidFill>
                <a:latin typeface="+mj-lt"/>
                <a:cs typeface="Calibri"/>
              </a:endParaRP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  <a:cs typeface="Calibri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  <a:cs typeface="Calibri"/>
                </a:rPr>
                <a:t>Pushing the invoice pdf into DMS, generating reports, role specific dashboards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4538644-2C54-65A2-5AA4-994A1348FD13}"/>
                </a:ext>
              </a:extLst>
            </p:cNvPr>
            <p:cNvSpPr txBox="1"/>
            <p:nvPr/>
          </p:nvSpPr>
          <p:spPr>
            <a:xfrm>
              <a:off x="2621331" y="4358578"/>
              <a:ext cx="1668076" cy="11815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</a:rPr>
                <a:t>Authentication</a:t>
              </a: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</a:rPr>
                <a:t>Authenticating the source of the information and checking against blocked lists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8DB5E8C-82AC-5B75-F3B9-20525D82C0F4}"/>
                </a:ext>
              </a:extLst>
            </p:cNvPr>
            <p:cNvSpPr txBox="1"/>
            <p:nvPr/>
          </p:nvSpPr>
          <p:spPr>
            <a:xfrm>
              <a:off x="5770723" y="4376020"/>
              <a:ext cx="1546657" cy="135254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</a:rPr>
                <a:t>Validation</a:t>
              </a: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</a:rPr>
                <a:t>Conducting 2-way, N-way matches, checking against contracts,  Govt. Portals and other sources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9A9E7D7-FEE9-F442-AD75-30E864DF44BF}"/>
                </a:ext>
              </a:extLst>
            </p:cNvPr>
            <p:cNvSpPr txBox="1"/>
            <p:nvPr/>
          </p:nvSpPr>
          <p:spPr>
            <a:xfrm>
              <a:off x="8737362" y="4376020"/>
              <a:ext cx="1649015" cy="13525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300" b="1">
                  <a:solidFill>
                    <a:schemeClr val="tx1"/>
                  </a:solidFill>
                  <a:latin typeface="+mj-lt"/>
                  <a:cs typeface="Calibri"/>
                </a:rPr>
                <a:t>Entry into ERP</a:t>
              </a:r>
              <a:endParaRPr lang="en-US" sz="1300">
                <a:solidFill>
                  <a:schemeClr val="tx1"/>
                </a:solidFill>
                <a:latin typeface="+mj-lt"/>
                <a:cs typeface="Calibri"/>
              </a:endParaRPr>
            </a:p>
            <a:p>
              <a:pPr algn="ctr"/>
              <a:r>
                <a:rPr lang="en-US" sz="1300">
                  <a:solidFill>
                    <a:schemeClr val="accent2">
                      <a:lumMod val="90000"/>
                    </a:schemeClr>
                  </a:solidFill>
                  <a:latin typeface="+mj-lt"/>
                  <a:cs typeface="Calibri"/>
                </a:rPr>
                <a:t>----</a:t>
              </a:r>
            </a:p>
            <a:p>
              <a:pPr algn="ctr"/>
              <a:r>
                <a:rPr lang="en-US" sz="1100">
                  <a:latin typeface="+mj-lt"/>
                  <a:cs typeface="Calibri"/>
                </a:rPr>
                <a:t>Ledger entry into ERP, along with GL Code, Cost Center, etc. Ready to pay status through STP</a:t>
              </a:r>
              <a:endParaRPr lang="en-US" sz="1300" b="1">
                <a:solidFill>
                  <a:schemeClr val="tx1"/>
                </a:solidFill>
                <a:latin typeface="+mj-lt"/>
              </a:endParaRPr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ABD454D7-F142-78BA-B13D-E55964445E25}"/>
                </a:ext>
              </a:extLst>
            </p:cNvPr>
            <p:cNvGrpSpPr/>
            <p:nvPr/>
          </p:nvGrpSpPr>
          <p:grpSpPr>
            <a:xfrm>
              <a:off x="7256950" y="2298987"/>
              <a:ext cx="1222914" cy="1221793"/>
              <a:chOff x="6961990" y="1950803"/>
              <a:chExt cx="1222914" cy="1221793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A81ADE5D-C751-C66F-020B-AE8421505505}"/>
                  </a:ext>
                </a:extLst>
              </p:cNvPr>
              <p:cNvGrpSpPr/>
              <p:nvPr/>
            </p:nvGrpSpPr>
            <p:grpSpPr>
              <a:xfrm>
                <a:off x="6961990" y="1950803"/>
                <a:ext cx="1222914" cy="1221793"/>
                <a:chOff x="6971823" y="3373638"/>
                <a:chExt cx="1222914" cy="1221793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E2A05E35-B21A-7E4D-5014-95C15921B6FF}"/>
                    </a:ext>
                  </a:extLst>
                </p:cNvPr>
                <p:cNvSpPr/>
                <p:nvPr/>
              </p:nvSpPr>
              <p:spPr>
                <a:xfrm rot="16315200">
                  <a:off x="6972353" y="3376802"/>
                  <a:ext cx="1218629" cy="1218629"/>
                </a:xfrm>
                <a:custGeom>
                  <a:avLst/>
                  <a:gdLst>
                    <a:gd name="connsiteX0" fmla="*/ 1218629 w 1218629"/>
                    <a:gd name="connsiteY0" fmla="*/ 609315 h 1218629"/>
                    <a:gd name="connsiteX1" fmla="*/ 609315 w 1218629"/>
                    <a:gd name="connsiteY1" fmla="*/ 1218629 h 1218629"/>
                    <a:gd name="connsiteX2" fmla="*/ 0 w 1218629"/>
                    <a:gd name="connsiteY2" fmla="*/ 609315 h 1218629"/>
                    <a:gd name="connsiteX3" fmla="*/ 609315 w 1218629"/>
                    <a:gd name="connsiteY3" fmla="*/ 0 h 1218629"/>
                    <a:gd name="connsiteX4" fmla="*/ 1218629 w 1218629"/>
                    <a:gd name="connsiteY4" fmla="*/ 609315 h 1218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8629" h="1218629">
                      <a:moveTo>
                        <a:pt x="1218629" y="609315"/>
                      </a:moveTo>
                      <a:cubicBezTo>
                        <a:pt x="1218629" y="945830"/>
                        <a:pt x="945830" y="1218629"/>
                        <a:pt x="609315" y="1218629"/>
                      </a:cubicBezTo>
                      <a:cubicBezTo>
                        <a:pt x="272800" y="1218629"/>
                        <a:pt x="0" y="945830"/>
                        <a:pt x="0" y="609315"/>
                      </a:cubicBezTo>
                      <a:cubicBezTo>
                        <a:pt x="0" y="272799"/>
                        <a:pt x="272800" y="0"/>
                        <a:pt x="609315" y="0"/>
                      </a:cubicBezTo>
                      <a:cubicBezTo>
                        <a:pt x="945830" y="0"/>
                        <a:pt x="1218629" y="272799"/>
                        <a:pt x="1218629" y="609315"/>
                      </a:cubicBezTo>
                      <a:close/>
                    </a:path>
                  </a:pathLst>
                </a:custGeom>
                <a:solidFill>
                  <a:srgbClr val="AD65B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AD72E313-D01F-FA87-3174-DFF6A5863AB4}"/>
                    </a:ext>
                  </a:extLst>
                </p:cNvPr>
                <p:cNvGrpSpPr/>
                <p:nvPr/>
              </p:nvGrpSpPr>
              <p:grpSpPr>
                <a:xfrm>
                  <a:off x="6971823" y="3373638"/>
                  <a:ext cx="1222914" cy="1217105"/>
                  <a:chOff x="6971823" y="3373638"/>
                  <a:chExt cx="1222914" cy="1217105"/>
                </a:xfrm>
              </p:grpSpPr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3516C2FC-8F57-7EF4-2A95-99D579DAC0F6}"/>
                      </a:ext>
                    </a:extLst>
                  </p:cNvPr>
                  <p:cNvSpPr/>
                  <p:nvPr/>
                </p:nvSpPr>
                <p:spPr>
                  <a:xfrm>
                    <a:off x="6971823" y="3373638"/>
                    <a:ext cx="1074705" cy="1117949"/>
                  </a:xfrm>
                  <a:custGeom>
                    <a:avLst/>
                    <a:gdLst>
                      <a:gd name="connsiteX0" fmla="*/ 0 w 1074705"/>
                      <a:gd name="connsiteY0" fmla="*/ 609314 h 1117949"/>
                      <a:gd name="connsiteX1" fmla="*/ 609314 w 1074705"/>
                      <a:gd name="connsiteY1" fmla="*/ 0 h 1117949"/>
                      <a:gd name="connsiteX2" fmla="*/ 1074706 w 1074705"/>
                      <a:gd name="connsiteY2" fmla="*/ 216503 h 1117949"/>
                      <a:gd name="connsiteX3" fmla="*/ 739616 w 1074705"/>
                      <a:gd name="connsiteY3" fmla="*/ 115824 h 1117949"/>
                      <a:gd name="connsiteX4" fmla="*/ 130302 w 1074705"/>
                      <a:gd name="connsiteY4" fmla="*/ 725138 h 1117949"/>
                      <a:gd name="connsiteX5" fmla="*/ 274225 w 1074705"/>
                      <a:gd name="connsiteY5" fmla="*/ 1117949 h 1117949"/>
                      <a:gd name="connsiteX6" fmla="*/ 0 w 1074705"/>
                      <a:gd name="connsiteY6" fmla="*/ 609314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0" y="609314"/>
                        </a:moveTo>
                        <a:cubicBezTo>
                          <a:pt x="0" y="273368"/>
                          <a:pt x="273272" y="0"/>
                          <a:pt x="609314" y="0"/>
                        </a:cubicBezTo>
                        <a:cubicBezTo>
                          <a:pt x="795718" y="0"/>
                          <a:pt x="962882" y="84201"/>
                          <a:pt x="1074706" y="216503"/>
                        </a:cubicBezTo>
                        <a:cubicBezTo>
                          <a:pt x="978503" y="152876"/>
                          <a:pt x="863346" y="115824"/>
                          <a:pt x="739616" y="115824"/>
                        </a:cubicBezTo>
                        <a:cubicBezTo>
                          <a:pt x="403670" y="115824"/>
                          <a:pt x="130302" y="389192"/>
                          <a:pt x="130302" y="725138"/>
                        </a:cubicBezTo>
                        <a:cubicBezTo>
                          <a:pt x="130302" y="874681"/>
                          <a:pt x="184499" y="1011841"/>
                          <a:pt x="274225" y="1117949"/>
                        </a:cubicBezTo>
                        <a:cubicBezTo>
                          <a:pt x="109061" y="1008888"/>
                          <a:pt x="0" y="821627"/>
                          <a:pt x="0" y="6093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F4338682-239D-71AB-3365-513C169113B0}"/>
                      </a:ext>
                    </a:extLst>
                  </p:cNvPr>
                  <p:cNvSpPr/>
                  <p:nvPr/>
                </p:nvSpPr>
                <p:spPr>
                  <a:xfrm>
                    <a:off x="7120032" y="3472794"/>
                    <a:ext cx="1074705" cy="1117949"/>
                  </a:xfrm>
                  <a:custGeom>
                    <a:avLst/>
                    <a:gdLst>
                      <a:gd name="connsiteX0" fmla="*/ 1074706 w 1074705"/>
                      <a:gd name="connsiteY0" fmla="*/ 508635 h 1117949"/>
                      <a:gd name="connsiteX1" fmla="*/ 465391 w 1074705"/>
                      <a:gd name="connsiteY1" fmla="*/ 1117949 h 1117949"/>
                      <a:gd name="connsiteX2" fmla="*/ 0 w 1074705"/>
                      <a:gd name="connsiteY2" fmla="*/ 901446 h 1117949"/>
                      <a:gd name="connsiteX3" fmla="*/ 335089 w 1074705"/>
                      <a:gd name="connsiteY3" fmla="*/ 1002125 h 1117949"/>
                      <a:gd name="connsiteX4" fmla="*/ 944403 w 1074705"/>
                      <a:gd name="connsiteY4" fmla="*/ 392811 h 1117949"/>
                      <a:gd name="connsiteX5" fmla="*/ 800481 w 1074705"/>
                      <a:gd name="connsiteY5" fmla="*/ 0 h 1117949"/>
                      <a:gd name="connsiteX6" fmla="*/ 1074706 w 1074705"/>
                      <a:gd name="connsiteY6" fmla="*/ 508635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1074706" y="508635"/>
                        </a:moveTo>
                        <a:cubicBezTo>
                          <a:pt x="1074706" y="844582"/>
                          <a:pt x="801434" y="1117949"/>
                          <a:pt x="465391" y="1117949"/>
                        </a:cubicBezTo>
                        <a:cubicBezTo>
                          <a:pt x="278987" y="1117949"/>
                          <a:pt x="111823" y="1033748"/>
                          <a:pt x="0" y="901446"/>
                        </a:cubicBezTo>
                        <a:cubicBezTo>
                          <a:pt x="96202" y="965073"/>
                          <a:pt x="211360" y="1002125"/>
                          <a:pt x="335089" y="1002125"/>
                        </a:cubicBezTo>
                        <a:cubicBezTo>
                          <a:pt x="671036" y="1002125"/>
                          <a:pt x="944403" y="728758"/>
                          <a:pt x="944403" y="392811"/>
                        </a:cubicBezTo>
                        <a:cubicBezTo>
                          <a:pt x="944403" y="243269"/>
                          <a:pt x="890206" y="106109"/>
                          <a:pt x="800481" y="0"/>
                        </a:cubicBezTo>
                        <a:cubicBezTo>
                          <a:pt x="965645" y="109061"/>
                          <a:pt x="1074706" y="296323"/>
                          <a:pt x="1074706" y="508635"/>
                        </a:cubicBezTo>
                        <a:close/>
                      </a:path>
                    </a:pathLst>
                  </a:custGeom>
                  <a:solidFill>
                    <a:srgbClr val="353B61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77005F4D-ADE2-7C57-49D7-1C6319241AA2}"/>
                    </a:ext>
                  </a:extLst>
                </p:cNvPr>
                <p:cNvSpPr/>
                <p:nvPr/>
              </p:nvSpPr>
              <p:spPr>
                <a:xfrm>
                  <a:off x="7144416" y="3548517"/>
                  <a:ext cx="875347" cy="875347"/>
                </a:xfrm>
                <a:custGeom>
                  <a:avLst/>
                  <a:gdLst>
                    <a:gd name="connsiteX0" fmla="*/ 875347 w 875347"/>
                    <a:gd name="connsiteY0" fmla="*/ 437674 h 875347"/>
                    <a:gd name="connsiteX1" fmla="*/ 437673 w 875347"/>
                    <a:gd name="connsiteY1" fmla="*/ 875347 h 875347"/>
                    <a:gd name="connsiteX2" fmla="*/ -1 w 875347"/>
                    <a:gd name="connsiteY2" fmla="*/ 437674 h 875347"/>
                    <a:gd name="connsiteX3" fmla="*/ 437673 w 875347"/>
                    <a:gd name="connsiteY3" fmla="*/ 0 h 875347"/>
                    <a:gd name="connsiteX4" fmla="*/ 875347 w 875347"/>
                    <a:gd name="connsiteY4" fmla="*/ 437674 h 875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5347" h="875347">
                      <a:moveTo>
                        <a:pt x="875347" y="437674"/>
                      </a:moveTo>
                      <a:cubicBezTo>
                        <a:pt x="875347" y="679394"/>
                        <a:pt x="679394" y="875347"/>
                        <a:pt x="437673" y="875347"/>
                      </a:cubicBezTo>
                      <a:cubicBezTo>
                        <a:pt x="195953" y="875347"/>
                        <a:pt x="-1" y="679394"/>
                        <a:pt x="-1" y="437674"/>
                      </a:cubicBezTo>
                      <a:cubicBezTo>
                        <a:pt x="-1" y="195953"/>
                        <a:pt x="195953" y="0"/>
                        <a:pt x="437673" y="0"/>
                      </a:cubicBezTo>
                      <a:cubicBezTo>
                        <a:pt x="679394" y="0"/>
                        <a:pt x="875347" y="195953"/>
                        <a:pt x="875347" y="4376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85" name="Graphic 111">
                <a:extLst>
                  <a:ext uri="{FF2B5EF4-FFF2-40B4-BE49-F238E27FC236}">
                    <a16:creationId xmlns:a16="http://schemas.microsoft.com/office/drawing/2014/main" id="{956F1BFA-2CFB-B787-FABC-517DF0EC53C7}"/>
                  </a:ext>
                </a:extLst>
              </p:cNvPr>
              <p:cNvGrpSpPr/>
              <p:nvPr/>
            </p:nvGrpSpPr>
            <p:grpSpPr>
              <a:xfrm>
                <a:off x="7349829" y="2380082"/>
                <a:ext cx="445497" cy="350550"/>
                <a:chOff x="4315024" y="4367590"/>
                <a:chExt cx="445497" cy="350550"/>
              </a:xfrm>
              <a:solidFill>
                <a:srgbClr val="58539A"/>
              </a:solidFill>
            </p:grpSpPr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1CEB573E-A15D-BB85-EC2C-E68E2172C566}"/>
                    </a:ext>
                  </a:extLst>
                </p:cNvPr>
                <p:cNvSpPr/>
                <p:nvPr/>
              </p:nvSpPr>
              <p:spPr>
                <a:xfrm>
                  <a:off x="4315024" y="4367590"/>
                  <a:ext cx="445497" cy="350550"/>
                </a:xfrm>
                <a:custGeom>
                  <a:avLst/>
                  <a:gdLst>
                    <a:gd name="connsiteX0" fmla="*/ 262177 w 445497"/>
                    <a:gd name="connsiteY0" fmla="*/ 137 h 350550"/>
                    <a:gd name="connsiteX1" fmla="*/ 395800 w 445497"/>
                    <a:gd name="connsiteY1" fmla="*/ 137 h 350550"/>
                    <a:gd name="connsiteX2" fmla="*/ 445497 w 445497"/>
                    <a:gd name="connsiteY2" fmla="*/ 49834 h 350550"/>
                    <a:gd name="connsiteX3" fmla="*/ 445497 w 445497"/>
                    <a:gd name="connsiteY3" fmla="*/ 62765 h 350550"/>
                    <a:gd name="connsiteX4" fmla="*/ 435735 w 445497"/>
                    <a:gd name="connsiteY4" fmla="*/ 72400 h 350550"/>
                    <a:gd name="connsiteX5" fmla="*/ 371205 w 445497"/>
                    <a:gd name="connsiteY5" fmla="*/ 72400 h 350550"/>
                    <a:gd name="connsiteX6" fmla="*/ 366134 w 445497"/>
                    <a:gd name="connsiteY6" fmla="*/ 75823 h 350550"/>
                    <a:gd name="connsiteX7" fmla="*/ 369430 w 445497"/>
                    <a:gd name="connsiteY7" fmla="*/ 79754 h 350550"/>
                    <a:gd name="connsiteX8" fmla="*/ 404041 w 445497"/>
                    <a:gd name="connsiteY8" fmla="*/ 131986 h 350550"/>
                    <a:gd name="connsiteX9" fmla="*/ 392504 w 445497"/>
                    <a:gd name="connsiteY9" fmla="*/ 175598 h 350550"/>
                    <a:gd name="connsiteX10" fmla="*/ 390222 w 445497"/>
                    <a:gd name="connsiteY10" fmla="*/ 203742 h 350550"/>
                    <a:gd name="connsiteX11" fmla="*/ 400998 w 445497"/>
                    <a:gd name="connsiteY11" fmla="*/ 214772 h 350550"/>
                    <a:gd name="connsiteX12" fmla="*/ 436242 w 445497"/>
                    <a:gd name="connsiteY12" fmla="*/ 241522 h 350550"/>
                    <a:gd name="connsiteX13" fmla="*/ 437763 w 445497"/>
                    <a:gd name="connsiteY13" fmla="*/ 255594 h 350550"/>
                    <a:gd name="connsiteX14" fmla="*/ 433200 w 445497"/>
                    <a:gd name="connsiteY14" fmla="*/ 262314 h 350550"/>
                    <a:gd name="connsiteX15" fmla="*/ 429903 w 445497"/>
                    <a:gd name="connsiteY15" fmla="*/ 268145 h 350550"/>
                    <a:gd name="connsiteX16" fmla="*/ 429903 w 445497"/>
                    <a:gd name="connsiteY16" fmla="*/ 277527 h 350550"/>
                    <a:gd name="connsiteX17" fmla="*/ 420522 w 445497"/>
                    <a:gd name="connsiteY17" fmla="*/ 287035 h 350550"/>
                    <a:gd name="connsiteX18" fmla="*/ 372853 w 445497"/>
                    <a:gd name="connsiteY18" fmla="*/ 287035 h 350550"/>
                    <a:gd name="connsiteX19" fmla="*/ 366388 w 445497"/>
                    <a:gd name="connsiteY19" fmla="*/ 293628 h 350550"/>
                    <a:gd name="connsiteX20" fmla="*/ 364232 w 445497"/>
                    <a:gd name="connsiteY20" fmla="*/ 317208 h 350550"/>
                    <a:gd name="connsiteX21" fmla="*/ 318973 w 445497"/>
                    <a:gd name="connsiteY21" fmla="*/ 350551 h 350550"/>
                    <a:gd name="connsiteX22" fmla="*/ 47288 w 445497"/>
                    <a:gd name="connsiteY22" fmla="*/ 350551 h 350550"/>
                    <a:gd name="connsiteX23" fmla="*/ 0 w 445497"/>
                    <a:gd name="connsiteY23" fmla="*/ 303516 h 350550"/>
                    <a:gd name="connsiteX24" fmla="*/ 0 w 445497"/>
                    <a:gd name="connsiteY24" fmla="*/ 288557 h 350550"/>
                    <a:gd name="connsiteX25" fmla="*/ 10142 w 445497"/>
                    <a:gd name="connsiteY25" fmla="*/ 278288 h 350550"/>
                    <a:gd name="connsiteX26" fmla="*/ 73278 w 445497"/>
                    <a:gd name="connsiteY26" fmla="*/ 278288 h 350550"/>
                    <a:gd name="connsiteX27" fmla="*/ 79616 w 445497"/>
                    <a:gd name="connsiteY27" fmla="*/ 271822 h 350550"/>
                    <a:gd name="connsiteX28" fmla="*/ 79616 w 445497"/>
                    <a:gd name="connsiteY28" fmla="*/ 48820 h 350550"/>
                    <a:gd name="connsiteX29" fmla="*/ 119171 w 445497"/>
                    <a:gd name="connsiteY29" fmla="*/ 517 h 350550"/>
                    <a:gd name="connsiteX30" fmla="*/ 129567 w 445497"/>
                    <a:gd name="connsiteY30" fmla="*/ 10 h 350550"/>
                    <a:gd name="connsiteX31" fmla="*/ 262683 w 445497"/>
                    <a:gd name="connsiteY31" fmla="*/ 10 h 350550"/>
                    <a:gd name="connsiteX32" fmla="*/ 242019 w 445497"/>
                    <a:gd name="connsiteY32" fmla="*/ 16745 h 350550"/>
                    <a:gd name="connsiteX33" fmla="*/ 131215 w 445497"/>
                    <a:gd name="connsiteY33" fmla="*/ 16745 h 350550"/>
                    <a:gd name="connsiteX34" fmla="*/ 118410 w 445497"/>
                    <a:gd name="connsiteY34" fmla="*/ 18266 h 350550"/>
                    <a:gd name="connsiteX35" fmla="*/ 95590 w 445497"/>
                    <a:gd name="connsiteY35" fmla="*/ 51609 h 350550"/>
                    <a:gd name="connsiteX36" fmla="*/ 95590 w 445497"/>
                    <a:gd name="connsiteY36" fmla="*/ 271695 h 350550"/>
                    <a:gd name="connsiteX37" fmla="*/ 102563 w 445497"/>
                    <a:gd name="connsiteY37" fmla="*/ 278288 h 350550"/>
                    <a:gd name="connsiteX38" fmla="*/ 275868 w 445497"/>
                    <a:gd name="connsiteY38" fmla="*/ 278288 h 350550"/>
                    <a:gd name="connsiteX39" fmla="*/ 286391 w 445497"/>
                    <a:gd name="connsiteY39" fmla="*/ 288683 h 350550"/>
                    <a:gd name="connsiteX40" fmla="*/ 287278 w 445497"/>
                    <a:gd name="connsiteY40" fmla="*/ 308461 h 350550"/>
                    <a:gd name="connsiteX41" fmla="*/ 317578 w 445497"/>
                    <a:gd name="connsiteY41" fmla="*/ 333816 h 350550"/>
                    <a:gd name="connsiteX42" fmla="*/ 348385 w 445497"/>
                    <a:gd name="connsiteY42" fmla="*/ 308461 h 350550"/>
                    <a:gd name="connsiteX43" fmla="*/ 349273 w 445497"/>
                    <a:gd name="connsiteY43" fmla="*/ 291599 h 350550"/>
                    <a:gd name="connsiteX44" fmla="*/ 344328 w 445497"/>
                    <a:gd name="connsiteY44" fmla="*/ 286782 h 350550"/>
                    <a:gd name="connsiteX45" fmla="*/ 310605 w 445497"/>
                    <a:gd name="connsiteY45" fmla="*/ 286782 h 350550"/>
                    <a:gd name="connsiteX46" fmla="*/ 301604 w 445497"/>
                    <a:gd name="connsiteY46" fmla="*/ 277907 h 350550"/>
                    <a:gd name="connsiteX47" fmla="*/ 301604 w 445497"/>
                    <a:gd name="connsiteY47" fmla="*/ 267004 h 350550"/>
                    <a:gd name="connsiteX48" fmla="*/ 299703 w 445497"/>
                    <a:gd name="connsiteY48" fmla="*/ 262821 h 350550"/>
                    <a:gd name="connsiteX49" fmla="*/ 293491 w 445497"/>
                    <a:gd name="connsiteY49" fmla="*/ 248622 h 350550"/>
                    <a:gd name="connsiteX50" fmla="*/ 330256 w 445497"/>
                    <a:gd name="connsiteY50" fmla="*/ 214518 h 350550"/>
                    <a:gd name="connsiteX51" fmla="*/ 341286 w 445497"/>
                    <a:gd name="connsiteY51" fmla="*/ 203235 h 350550"/>
                    <a:gd name="connsiteX52" fmla="*/ 337863 w 445497"/>
                    <a:gd name="connsiteY52" fmla="*/ 166216 h 350550"/>
                    <a:gd name="connsiteX53" fmla="*/ 327467 w 445497"/>
                    <a:gd name="connsiteY53" fmla="*/ 132113 h 350550"/>
                    <a:gd name="connsiteX54" fmla="*/ 345343 w 445497"/>
                    <a:gd name="connsiteY54" fmla="*/ 84951 h 350550"/>
                    <a:gd name="connsiteX55" fmla="*/ 349399 w 445497"/>
                    <a:gd name="connsiteY55" fmla="*/ 77091 h 350550"/>
                    <a:gd name="connsiteX56" fmla="*/ 349399 w 445497"/>
                    <a:gd name="connsiteY56" fmla="*/ 47806 h 350550"/>
                    <a:gd name="connsiteX57" fmla="*/ 357513 w 445497"/>
                    <a:gd name="connsiteY57" fmla="*/ 21182 h 350550"/>
                    <a:gd name="connsiteX58" fmla="*/ 359415 w 445497"/>
                    <a:gd name="connsiteY58" fmla="*/ 17379 h 350550"/>
                    <a:gd name="connsiteX59" fmla="*/ 354851 w 445497"/>
                    <a:gd name="connsiteY59" fmla="*/ 16618 h 350550"/>
                    <a:gd name="connsiteX60" fmla="*/ 242145 w 445497"/>
                    <a:gd name="connsiteY60" fmla="*/ 16618 h 350550"/>
                    <a:gd name="connsiteX61" fmla="*/ 279672 w 445497"/>
                    <a:gd name="connsiteY61" fmla="*/ 333563 h 350550"/>
                    <a:gd name="connsiteX62" fmla="*/ 278404 w 445497"/>
                    <a:gd name="connsiteY62" fmla="*/ 330520 h 350550"/>
                    <a:gd name="connsiteX63" fmla="*/ 269910 w 445497"/>
                    <a:gd name="connsiteY63" fmla="*/ 301995 h 350550"/>
                    <a:gd name="connsiteX64" fmla="*/ 262810 w 445497"/>
                    <a:gd name="connsiteY64" fmla="*/ 295022 h 350550"/>
                    <a:gd name="connsiteX65" fmla="*/ 29539 w 445497"/>
                    <a:gd name="connsiteY65" fmla="*/ 295022 h 350550"/>
                    <a:gd name="connsiteX66" fmla="*/ 17876 w 445497"/>
                    <a:gd name="connsiteY66" fmla="*/ 311123 h 350550"/>
                    <a:gd name="connsiteX67" fmla="*/ 18002 w 445497"/>
                    <a:gd name="connsiteY67" fmla="*/ 311630 h 350550"/>
                    <a:gd name="connsiteX68" fmla="*/ 51091 w 445497"/>
                    <a:gd name="connsiteY68" fmla="*/ 334070 h 350550"/>
                    <a:gd name="connsiteX69" fmla="*/ 274981 w 445497"/>
                    <a:gd name="connsiteY69" fmla="*/ 334070 h 350550"/>
                    <a:gd name="connsiteX70" fmla="*/ 279798 w 445497"/>
                    <a:gd name="connsiteY70" fmla="*/ 333563 h 350550"/>
                    <a:gd name="connsiteX71" fmla="*/ 365754 w 445497"/>
                    <a:gd name="connsiteY71" fmla="*/ 246593 h 350550"/>
                    <a:gd name="connsiteX72" fmla="*/ 415451 w 445497"/>
                    <a:gd name="connsiteY72" fmla="*/ 246593 h 350550"/>
                    <a:gd name="connsiteX73" fmla="*/ 417986 w 445497"/>
                    <a:gd name="connsiteY73" fmla="*/ 242409 h 350550"/>
                    <a:gd name="connsiteX74" fmla="*/ 397575 w 445497"/>
                    <a:gd name="connsiteY74" fmla="*/ 231253 h 350550"/>
                    <a:gd name="connsiteX75" fmla="*/ 373360 w 445497"/>
                    <a:gd name="connsiteY75" fmla="*/ 206405 h 350550"/>
                    <a:gd name="connsiteX76" fmla="*/ 377924 w 445497"/>
                    <a:gd name="connsiteY76" fmla="*/ 161145 h 350550"/>
                    <a:gd name="connsiteX77" fmla="*/ 387813 w 445497"/>
                    <a:gd name="connsiteY77" fmla="*/ 125774 h 350550"/>
                    <a:gd name="connsiteX78" fmla="*/ 369430 w 445497"/>
                    <a:gd name="connsiteY78" fmla="*/ 96361 h 350550"/>
                    <a:gd name="connsiteX79" fmla="*/ 342554 w 445497"/>
                    <a:gd name="connsiteY79" fmla="*/ 117280 h 350550"/>
                    <a:gd name="connsiteX80" fmla="*/ 346357 w 445497"/>
                    <a:gd name="connsiteY80" fmla="*/ 135029 h 350550"/>
                    <a:gd name="connsiteX81" fmla="*/ 358147 w 445497"/>
                    <a:gd name="connsiteY81" fmla="*/ 204503 h 350550"/>
                    <a:gd name="connsiteX82" fmla="*/ 332665 w 445497"/>
                    <a:gd name="connsiteY82" fmla="*/ 231253 h 350550"/>
                    <a:gd name="connsiteX83" fmla="*/ 313902 w 445497"/>
                    <a:gd name="connsiteY83" fmla="*/ 241522 h 350550"/>
                    <a:gd name="connsiteX84" fmla="*/ 312507 w 445497"/>
                    <a:gd name="connsiteY84" fmla="*/ 245579 h 350550"/>
                    <a:gd name="connsiteX85" fmla="*/ 316564 w 445497"/>
                    <a:gd name="connsiteY85" fmla="*/ 246340 h 350550"/>
                    <a:gd name="connsiteX86" fmla="*/ 365754 w 445497"/>
                    <a:gd name="connsiteY86" fmla="*/ 246340 h 350550"/>
                    <a:gd name="connsiteX87" fmla="*/ 397195 w 445497"/>
                    <a:gd name="connsiteY87" fmla="*/ 55793 h 350550"/>
                    <a:gd name="connsiteX88" fmla="*/ 416592 w 445497"/>
                    <a:gd name="connsiteY88" fmla="*/ 55793 h 350550"/>
                    <a:gd name="connsiteX89" fmla="*/ 427875 w 445497"/>
                    <a:gd name="connsiteY89" fmla="*/ 41720 h 350550"/>
                    <a:gd name="connsiteX90" fmla="*/ 396180 w 445497"/>
                    <a:gd name="connsiteY90" fmla="*/ 16999 h 350550"/>
                    <a:gd name="connsiteX91" fmla="*/ 365881 w 445497"/>
                    <a:gd name="connsiteY91" fmla="*/ 51482 h 350550"/>
                    <a:gd name="connsiteX92" fmla="*/ 370318 w 445497"/>
                    <a:gd name="connsiteY92" fmla="*/ 55793 h 350550"/>
                    <a:gd name="connsiteX93" fmla="*/ 397195 w 445497"/>
                    <a:gd name="connsiteY93" fmla="*/ 55793 h 350550"/>
                    <a:gd name="connsiteX94" fmla="*/ 365754 w 445497"/>
                    <a:gd name="connsiteY94" fmla="*/ 263201 h 350550"/>
                    <a:gd name="connsiteX95" fmla="*/ 323663 w 445497"/>
                    <a:gd name="connsiteY95" fmla="*/ 263201 h 350550"/>
                    <a:gd name="connsiteX96" fmla="*/ 318339 w 445497"/>
                    <a:gd name="connsiteY96" fmla="*/ 267004 h 350550"/>
                    <a:gd name="connsiteX97" fmla="*/ 323537 w 445497"/>
                    <a:gd name="connsiteY97" fmla="*/ 270427 h 350550"/>
                    <a:gd name="connsiteX98" fmla="*/ 407844 w 445497"/>
                    <a:gd name="connsiteY98" fmla="*/ 270427 h 350550"/>
                    <a:gd name="connsiteX99" fmla="*/ 413169 w 445497"/>
                    <a:gd name="connsiteY99" fmla="*/ 266624 h 350550"/>
                    <a:gd name="connsiteX100" fmla="*/ 407971 w 445497"/>
                    <a:gd name="connsiteY100" fmla="*/ 263201 h 350550"/>
                    <a:gd name="connsiteX101" fmla="*/ 365881 w 445497"/>
                    <a:gd name="connsiteY101" fmla="*/ 263201 h 35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</a:cxnLst>
                  <a:rect l="l" t="t" r="r" b="b"/>
                  <a:pathLst>
                    <a:path w="445497" h="350550">
                      <a:moveTo>
                        <a:pt x="262177" y="137"/>
                      </a:moveTo>
                      <a:cubicBezTo>
                        <a:pt x="306675" y="137"/>
                        <a:pt x="351301" y="137"/>
                        <a:pt x="395800" y="137"/>
                      </a:cubicBezTo>
                      <a:cubicBezTo>
                        <a:pt x="424959" y="137"/>
                        <a:pt x="445370" y="20548"/>
                        <a:pt x="445497" y="49834"/>
                      </a:cubicBezTo>
                      <a:cubicBezTo>
                        <a:pt x="445497" y="54144"/>
                        <a:pt x="445497" y="58455"/>
                        <a:pt x="445497" y="62765"/>
                      </a:cubicBezTo>
                      <a:cubicBezTo>
                        <a:pt x="445497" y="69485"/>
                        <a:pt x="442581" y="72400"/>
                        <a:pt x="435735" y="72400"/>
                      </a:cubicBezTo>
                      <a:cubicBezTo>
                        <a:pt x="414183" y="72400"/>
                        <a:pt x="392631" y="72400"/>
                        <a:pt x="371205" y="72400"/>
                      </a:cubicBezTo>
                      <a:cubicBezTo>
                        <a:pt x="368796" y="72400"/>
                        <a:pt x="366008" y="71893"/>
                        <a:pt x="366134" y="75823"/>
                      </a:cubicBezTo>
                      <a:cubicBezTo>
                        <a:pt x="366134" y="78232"/>
                        <a:pt x="366768" y="79246"/>
                        <a:pt x="369430" y="79754"/>
                      </a:cubicBezTo>
                      <a:cubicBezTo>
                        <a:pt x="396814" y="84064"/>
                        <a:pt x="410887" y="105236"/>
                        <a:pt x="404041" y="131986"/>
                      </a:cubicBezTo>
                      <a:cubicBezTo>
                        <a:pt x="400364" y="146565"/>
                        <a:pt x="394786" y="160638"/>
                        <a:pt x="392504" y="175598"/>
                      </a:cubicBezTo>
                      <a:cubicBezTo>
                        <a:pt x="391109" y="184979"/>
                        <a:pt x="390856" y="194361"/>
                        <a:pt x="390222" y="203742"/>
                      </a:cubicBezTo>
                      <a:cubicBezTo>
                        <a:pt x="389841" y="210461"/>
                        <a:pt x="393898" y="214392"/>
                        <a:pt x="400998" y="214772"/>
                      </a:cubicBezTo>
                      <a:cubicBezTo>
                        <a:pt x="418874" y="215786"/>
                        <a:pt x="429903" y="225548"/>
                        <a:pt x="436242" y="241522"/>
                      </a:cubicBezTo>
                      <a:cubicBezTo>
                        <a:pt x="438017" y="245959"/>
                        <a:pt x="438778" y="250777"/>
                        <a:pt x="437763" y="255594"/>
                      </a:cubicBezTo>
                      <a:cubicBezTo>
                        <a:pt x="437130" y="258510"/>
                        <a:pt x="435989" y="261173"/>
                        <a:pt x="433200" y="262314"/>
                      </a:cubicBezTo>
                      <a:cubicBezTo>
                        <a:pt x="430284" y="263455"/>
                        <a:pt x="429777" y="265356"/>
                        <a:pt x="429903" y="268145"/>
                      </a:cubicBezTo>
                      <a:cubicBezTo>
                        <a:pt x="430030" y="271315"/>
                        <a:pt x="429903" y="274484"/>
                        <a:pt x="429903" y="277527"/>
                      </a:cubicBezTo>
                      <a:cubicBezTo>
                        <a:pt x="429777" y="283993"/>
                        <a:pt x="426988" y="286908"/>
                        <a:pt x="420522" y="287035"/>
                      </a:cubicBezTo>
                      <a:cubicBezTo>
                        <a:pt x="404675" y="287035"/>
                        <a:pt x="388700" y="287035"/>
                        <a:pt x="372853" y="287035"/>
                      </a:cubicBezTo>
                      <a:cubicBezTo>
                        <a:pt x="366388" y="287035"/>
                        <a:pt x="366388" y="287035"/>
                        <a:pt x="366388" y="293628"/>
                      </a:cubicBezTo>
                      <a:cubicBezTo>
                        <a:pt x="366388" y="301615"/>
                        <a:pt x="366768" y="309475"/>
                        <a:pt x="364232" y="317208"/>
                      </a:cubicBezTo>
                      <a:cubicBezTo>
                        <a:pt x="357767" y="336986"/>
                        <a:pt x="339764" y="350551"/>
                        <a:pt x="318973" y="350551"/>
                      </a:cubicBezTo>
                      <a:cubicBezTo>
                        <a:pt x="228454" y="350551"/>
                        <a:pt x="137807" y="350551"/>
                        <a:pt x="47288" y="350551"/>
                      </a:cubicBezTo>
                      <a:cubicBezTo>
                        <a:pt x="21299" y="350551"/>
                        <a:pt x="253" y="329379"/>
                        <a:pt x="0" y="303516"/>
                      </a:cubicBezTo>
                      <a:cubicBezTo>
                        <a:pt x="0" y="298572"/>
                        <a:pt x="0" y="293628"/>
                        <a:pt x="0" y="288557"/>
                      </a:cubicBezTo>
                      <a:cubicBezTo>
                        <a:pt x="0" y="281077"/>
                        <a:pt x="2662" y="278288"/>
                        <a:pt x="10142" y="278288"/>
                      </a:cubicBezTo>
                      <a:cubicBezTo>
                        <a:pt x="31187" y="278288"/>
                        <a:pt x="52232" y="278161"/>
                        <a:pt x="73278" y="278288"/>
                      </a:cubicBezTo>
                      <a:cubicBezTo>
                        <a:pt x="78349" y="278288"/>
                        <a:pt x="79616" y="276766"/>
                        <a:pt x="79616" y="271822"/>
                      </a:cubicBezTo>
                      <a:cubicBezTo>
                        <a:pt x="79490" y="197530"/>
                        <a:pt x="79616" y="123112"/>
                        <a:pt x="79616" y="48820"/>
                      </a:cubicBezTo>
                      <a:cubicBezTo>
                        <a:pt x="79616" y="24352"/>
                        <a:pt x="95210" y="5335"/>
                        <a:pt x="119171" y="517"/>
                      </a:cubicBezTo>
                      <a:cubicBezTo>
                        <a:pt x="122594" y="-116"/>
                        <a:pt x="126144" y="10"/>
                        <a:pt x="129567" y="10"/>
                      </a:cubicBezTo>
                      <a:cubicBezTo>
                        <a:pt x="173939" y="10"/>
                        <a:pt x="218311" y="10"/>
                        <a:pt x="262683" y="10"/>
                      </a:cubicBezTo>
                      <a:close/>
                      <a:moveTo>
                        <a:pt x="242019" y="16745"/>
                      </a:moveTo>
                      <a:cubicBezTo>
                        <a:pt x="205127" y="16745"/>
                        <a:pt x="168234" y="16745"/>
                        <a:pt x="131215" y="16745"/>
                      </a:cubicBezTo>
                      <a:cubicBezTo>
                        <a:pt x="126904" y="16745"/>
                        <a:pt x="122594" y="17125"/>
                        <a:pt x="118410" y="18266"/>
                      </a:cubicBezTo>
                      <a:cubicBezTo>
                        <a:pt x="103958" y="22323"/>
                        <a:pt x="95717" y="34494"/>
                        <a:pt x="95590" y="51609"/>
                      </a:cubicBezTo>
                      <a:cubicBezTo>
                        <a:pt x="95590" y="125013"/>
                        <a:pt x="95590" y="198291"/>
                        <a:pt x="95590" y="271695"/>
                      </a:cubicBezTo>
                      <a:cubicBezTo>
                        <a:pt x="95590" y="276090"/>
                        <a:pt x="97910" y="278288"/>
                        <a:pt x="102563" y="278288"/>
                      </a:cubicBezTo>
                      <a:cubicBezTo>
                        <a:pt x="160374" y="278288"/>
                        <a:pt x="218185" y="278288"/>
                        <a:pt x="275868" y="278288"/>
                      </a:cubicBezTo>
                      <a:cubicBezTo>
                        <a:pt x="283729" y="278288"/>
                        <a:pt x="286264" y="280950"/>
                        <a:pt x="286391" y="288683"/>
                      </a:cubicBezTo>
                      <a:cubicBezTo>
                        <a:pt x="286391" y="295276"/>
                        <a:pt x="286010" y="301868"/>
                        <a:pt x="287278" y="308461"/>
                      </a:cubicBezTo>
                      <a:cubicBezTo>
                        <a:pt x="289941" y="322660"/>
                        <a:pt x="302872" y="333563"/>
                        <a:pt x="317578" y="333816"/>
                      </a:cubicBezTo>
                      <a:cubicBezTo>
                        <a:pt x="332285" y="334070"/>
                        <a:pt x="345723" y="322787"/>
                        <a:pt x="348385" y="308461"/>
                      </a:cubicBezTo>
                      <a:cubicBezTo>
                        <a:pt x="349399" y="302882"/>
                        <a:pt x="349019" y="297304"/>
                        <a:pt x="349273" y="291599"/>
                      </a:cubicBezTo>
                      <a:cubicBezTo>
                        <a:pt x="349399" y="287796"/>
                        <a:pt x="347878" y="286782"/>
                        <a:pt x="344328" y="286782"/>
                      </a:cubicBezTo>
                      <a:cubicBezTo>
                        <a:pt x="333045" y="286908"/>
                        <a:pt x="321762" y="286782"/>
                        <a:pt x="310605" y="286782"/>
                      </a:cubicBezTo>
                      <a:cubicBezTo>
                        <a:pt x="304774" y="286782"/>
                        <a:pt x="301858" y="283739"/>
                        <a:pt x="301604" y="277907"/>
                      </a:cubicBezTo>
                      <a:cubicBezTo>
                        <a:pt x="301604" y="274231"/>
                        <a:pt x="301604" y="270681"/>
                        <a:pt x="301604" y="267004"/>
                      </a:cubicBezTo>
                      <a:cubicBezTo>
                        <a:pt x="301604" y="265356"/>
                        <a:pt x="301604" y="263708"/>
                        <a:pt x="299703" y="262821"/>
                      </a:cubicBezTo>
                      <a:cubicBezTo>
                        <a:pt x="293364" y="260032"/>
                        <a:pt x="292603" y="254580"/>
                        <a:pt x="293491" y="248622"/>
                      </a:cubicBezTo>
                      <a:cubicBezTo>
                        <a:pt x="296406" y="229098"/>
                        <a:pt x="310732" y="215913"/>
                        <a:pt x="330256" y="214518"/>
                      </a:cubicBezTo>
                      <a:cubicBezTo>
                        <a:pt x="337609" y="214011"/>
                        <a:pt x="341539" y="210208"/>
                        <a:pt x="341286" y="203235"/>
                      </a:cubicBezTo>
                      <a:cubicBezTo>
                        <a:pt x="340652" y="190811"/>
                        <a:pt x="340271" y="178513"/>
                        <a:pt x="337863" y="166216"/>
                      </a:cubicBezTo>
                      <a:cubicBezTo>
                        <a:pt x="335581" y="154426"/>
                        <a:pt x="330890" y="143396"/>
                        <a:pt x="327467" y="132113"/>
                      </a:cubicBezTo>
                      <a:cubicBezTo>
                        <a:pt x="321762" y="113350"/>
                        <a:pt x="328735" y="94967"/>
                        <a:pt x="345343" y="84951"/>
                      </a:cubicBezTo>
                      <a:cubicBezTo>
                        <a:pt x="348512" y="83050"/>
                        <a:pt x="349399" y="80514"/>
                        <a:pt x="349399" y="77091"/>
                      </a:cubicBezTo>
                      <a:cubicBezTo>
                        <a:pt x="349399" y="67329"/>
                        <a:pt x="349399" y="57567"/>
                        <a:pt x="349399" y="47806"/>
                      </a:cubicBezTo>
                      <a:cubicBezTo>
                        <a:pt x="349399" y="38044"/>
                        <a:pt x="352188" y="29296"/>
                        <a:pt x="357513" y="21182"/>
                      </a:cubicBezTo>
                      <a:cubicBezTo>
                        <a:pt x="358274" y="20041"/>
                        <a:pt x="360176" y="18900"/>
                        <a:pt x="359415" y="17379"/>
                      </a:cubicBezTo>
                      <a:cubicBezTo>
                        <a:pt x="358527" y="15731"/>
                        <a:pt x="356372" y="16618"/>
                        <a:pt x="354851" y="16618"/>
                      </a:cubicBezTo>
                      <a:cubicBezTo>
                        <a:pt x="317325" y="16618"/>
                        <a:pt x="279672" y="16618"/>
                        <a:pt x="242145" y="16618"/>
                      </a:cubicBezTo>
                      <a:close/>
                      <a:moveTo>
                        <a:pt x="279672" y="333563"/>
                      </a:moveTo>
                      <a:cubicBezTo>
                        <a:pt x="280052" y="332168"/>
                        <a:pt x="279038" y="331407"/>
                        <a:pt x="278404" y="330520"/>
                      </a:cubicBezTo>
                      <a:cubicBezTo>
                        <a:pt x="272572" y="321899"/>
                        <a:pt x="269783" y="312391"/>
                        <a:pt x="269910" y="301995"/>
                      </a:cubicBezTo>
                      <a:cubicBezTo>
                        <a:pt x="269910" y="295149"/>
                        <a:pt x="269910" y="295022"/>
                        <a:pt x="262810" y="295022"/>
                      </a:cubicBezTo>
                      <a:cubicBezTo>
                        <a:pt x="185095" y="295022"/>
                        <a:pt x="107254" y="295022"/>
                        <a:pt x="29539" y="295022"/>
                      </a:cubicBezTo>
                      <a:cubicBezTo>
                        <a:pt x="14960" y="295022"/>
                        <a:pt x="13692" y="296670"/>
                        <a:pt x="17876" y="311123"/>
                      </a:cubicBezTo>
                      <a:cubicBezTo>
                        <a:pt x="17876" y="311250"/>
                        <a:pt x="17876" y="311377"/>
                        <a:pt x="18002" y="311630"/>
                      </a:cubicBezTo>
                      <a:cubicBezTo>
                        <a:pt x="22313" y="325829"/>
                        <a:pt x="34230" y="334070"/>
                        <a:pt x="51091" y="334070"/>
                      </a:cubicBezTo>
                      <a:cubicBezTo>
                        <a:pt x="125764" y="334070"/>
                        <a:pt x="200309" y="334070"/>
                        <a:pt x="274981" y="334070"/>
                      </a:cubicBezTo>
                      <a:cubicBezTo>
                        <a:pt x="276629" y="334070"/>
                        <a:pt x="278277" y="334577"/>
                        <a:pt x="279798" y="333563"/>
                      </a:cubicBezTo>
                      <a:close/>
                      <a:moveTo>
                        <a:pt x="365754" y="246593"/>
                      </a:moveTo>
                      <a:cubicBezTo>
                        <a:pt x="382362" y="246593"/>
                        <a:pt x="398843" y="246593"/>
                        <a:pt x="415451" y="246593"/>
                      </a:cubicBezTo>
                      <a:cubicBezTo>
                        <a:pt x="419127" y="246593"/>
                        <a:pt x="420015" y="245706"/>
                        <a:pt x="417986" y="242409"/>
                      </a:cubicBezTo>
                      <a:cubicBezTo>
                        <a:pt x="413295" y="234676"/>
                        <a:pt x="406196" y="231760"/>
                        <a:pt x="397575" y="231253"/>
                      </a:cubicBezTo>
                      <a:cubicBezTo>
                        <a:pt x="384263" y="230619"/>
                        <a:pt x="373614" y="219716"/>
                        <a:pt x="373360" y="206405"/>
                      </a:cubicBezTo>
                      <a:cubicBezTo>
                        <a:pt x="372980" y="191064"/>
                        <a:pt x="374628" y="176105"/>
                        <a:pt x="377924" y="161145"/>
                      </a:cubicBezTo>
                      <a:cubicBezTo>
                        <a:pt x="380587" y="149228"/>
                        <a:pt x="385151" y="137691"/>
                        <a:pt x="387813" y="125774"/>
                      </a:cubicBezTo>
                      <a:cubicBezTo>
                        <a:pt x="391109" y="111068"/>
                        <a:pt x="383249" y="98770"/>
                        <a:pt x="369430" y="96361"/>
                      </a:cubicBezTo>
                      <a:cubicBezTo>
                        <a:pt x="356372" y="93953"/>
                        <a:pt x="344328" y="103334"/>
                        <a:pt x="342554" y="117280"/>
                      </a:cubicBezTo>
                      <a:cubicBezTo>
                        <a:pt x="341793" y="123492"/>
                        <a:pt x="344328" y="129324"/>
                        <a:pt x="346357" y="135029"/>
                      </a:cubicBezTo>
                      <a:cubicBezTo>
                        <a:pt x="354344" y="157468"/>
                        <a:pt x="359035" y="180415"/>
                        <a:pt x="358147" y="204503"/>
                      </a:cubicBezTo>
                      <a:cubicBezTo>
                        <a:pt x="357513" y="219716"/>
                        <a:pt x="348005" y="230239"/>
                        <a:pt x="332665" y="231253"/>
                      </a:cubicBezTo>
                      <a:cubicBezTo>
                        <a:pt x="324805" y="231760"/>
                        <a:pt x="318212" y="234549"/>
                        <a:pt x="313902" y="241522"/>
                      </a:cubicBezTo>
                      <a:cubicBezTo>
                        <a:pt x="313141" y="242790"/>
                        <a:pt x="311746" y="244058"/>
                        <a:pt x="312507" y="245579"/>
                      </a:cubicBezTo>
                      <a:cubicBezTo>
                        <a:pt x="313268" y="247227"/>
                        <a:pt x="315170" y="246340"/>
                        <a:pt x="316564" y="246340"/>
                      </a:cubicBezTo>
                      <a:cubicBezTo>
                        <a:pt x="332918" y="246340"/>
                        <a:pt x="349273" y="246340"/>
                        <a:pt x="365754" y="246340"/>
                      </a:cubicBezTo>
                      <a:close/>
                      <a:moveTo>
                        <a:pt x="397195" y="55793"/>
                      </a:moveTo>
                      <a:lnTo>
                        <a:pt x="416592" y="55793"/>
                      </a:lnTo>
                      <a:cubicBezTo>
                        <a:pt x="430537" y="55793"/>
                        <a:pt x="430664" y="55793"/>
                        <a:pt x="427875" y="41720"/>
                      </a:cubicBezTo>
                      <a:cubicBezTo>
                        <a:pt x="425086" y="27521"/>
                        <a:pt x="412662" y="16238"/>
                        <a:pt x="396180" y="16999"/>
                      </a:cubicBezTo>
                      <a:cubicBezTo>
                        <a:pt x="377544" y="17886"/>
                        <a:pt x="365247" y="32592"/>
                        <a:pt x="365881" y="51482"/>
                      </a:cubicBezTo>
                      <a:cubicBezTo>
                        <a:pt x="365881" y="54778"/>
                        <a:pt x="367149" y="55793"/>
                        <a:pt x="370318" y="55793"/>
                      </a:cubicBezTo>
                      <a:cubicBezTo>
                        <a:pt x="379319" y="55666"/>
                        <a:pt x="388194" y="55793"/>
                        <a:pt x="397195" y="55793"/>
                      </a:cubicBezTo>
                      <a:close/>
                      <a:moveTo>
                        <a:pt x="365754" y="263201"/>
                      </a:moveTo>
                      <a:cubicBezTo>
                        <a:pt x="351682" y="263201"/>
                        <a:pt x="337609" y="263201"/>
                        <a:pt x="323663" y="263201"/>
                      </a:cubicBezTo>
                      <a:cubicBezTo>
                        <a:pt x="321001" y="263201"/>
                        <a:pt x="318212" y="262694"/>
                        <a:pt x="318339" y="267004"/>
                      </a:cubicBezTo>
                      <a:cubicBezTo>
                        <a:pt x="318339" y="270934"/>
                        <a:pt x="321001" y="270427"/>
                        <a:pt x="323537" y="270427"/>
                      </a:cubicBezTo>
                      <a:cubicBezTo>
                        <a:pt x="351682" y="270427"/>
                        <a:pt x="379699" y="270427"/>
                        <a:pt x="407844" y="270427"/>
                      </a:cubicBezTo>
                      <a:cubicBezTo>
                        <a:pt x="410506" y="270427"/>
                        <a:pt x="413295" y="270934"/>
                        <a:pt x="413169" y="266624"/>
                      </a:cubicBezTo>
                      <a:cubicBezTo>
                        <a:pt x="413169" y="262694"/>
                        <a:pt x="410506" y="263201"/>
                        <a:pt x="407971" y="263201"/>
                      </a:cubicBezTo>
                      <a:cubicBezTo>
                        <a:pt x="393898" y="263201"/>
                        <a:pt x="379826" y="263201"/>
                        <a:pt x="365881" y="263201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DA41AEA2-D2C0-BD32-502C-9397DC80F463}"/>
                    </a:ext>
                  </a:extLst>
                </p:cNvPr>
                <p:cNvSpPr/>
                <p:nvPr/>
              </p:nvSpPr>
              <p:spPr>
                <a:xfrm>
                  <a:off x="4457480" y="4502533"/>
                  <a:ext cx="127834" cy="128258"/>
                </a:xfrm>
                <a:custGeom>
                  <a:avLst/>
                  <a:gdLst>
                    <a:gd name="connsiteX0" fmla="*/ 422 w 127834"/>
                    <a:gd name="connsiteY0" fmla="*/ 63855 h 128258"/>
                    <a:gd name="connsiteX1" fmla="*/ 59374 w 127834"/>
                    <a:gd name="connsiteY1" fmla="*/ 213 h 128258"/>
                    <a:gd name="connsiteX2" fmla="*/ 102225 w 127834"/>
                    <a:gd name="connsiteY2" fmla="*/ 12510 h 128258"/>
                    <a:gd name="connsiteX3" fmla="*/ 106409 w 127834"/>
                    <a:gd name="connsiteY3" fmla="*/ 23667 h 128258"/>
                    <a:gd name="connsiteX4" fmla="*/ 92463 w 127834"/>
                    <a:gd name="connsiteY4" fmla="*/ 26709 h 128258"/>
                    <a:gd name="connsiteX5" fmla="*/ 62671 w 127834"/>
                    <a:gd name="connsiteY5" fmla="*/ 17454 h 128258"/>
                    <a:gd name="connsiteX6" fmla="*/ 17918 w 127834"/>
                    <a:gd name="connsiteY6" fmla="*/ 54347 h 128258"/>
                    <a:gd name="connsiteX7" fmla="*/ 64826 w 127834"/>
                    <a:gd name="connsiteY7" fmla="*/ 111524 h 128258"/>
                    <a:gd name="connsiteX8" fmla="*/ 110593 w 127834"/>
                    <a:gd name="connsiteY8" fmla="*/ 69940 h 128258"/>
                    <a:gd name="connsiteX9" fmla="*/ 111353 w 127834"/>
                    <a:gd name="connsiteY9" fmla="*/ 63475 h 128258"/>
                    <a:gd name="connsiteX10" fmla="*/ 119974 w 127834"/>
                    <a:gd name="connsiteY10" fmla="*/ 55868 h 128258"/>
                    <a:gd name="connsiteX11" fmla="*/ 127834 w 127834"/>
                    <a:gd name="connsiteY11" fmla="*/ 64362 h 128258"/>
                    <a:gd name="connsiteX12" fmla="*/ 103366 w 127834"/>
                    <a:gd name="connsiteY12" fmla="*/ 114186 h 128258"/>
                    <a:gd name="connsiteX13" fmla="*/ 39217 w 127834"/>
                    <a:gd name="connsiteY13" fmla="*/ 122807 h 128258"/>
                    <a:gd name="connsiteX14" fmla="*/ 169 w 127834"/>
                    <a:gd name="connsiteY14" fmla="*/ 71589 h 128258"/>
                    <a:gd name="connsiteX15" fmla="*/ 169 w 127834"/>
                    <a:gd name="connsiteY15" fmla="*/ 63602 h 12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7834" h="128258">
                      <a:moveTo>
                        <a:pt x="422" y="63855"/>
                      </a:moveTo>
                      <a:cubicBezTo>
                        <a:pt x="296" y="30005"/>
                        <a:pt x="25525" y="2875"/>
                        <a:pt x="59374" y="213"/>
                      </a:cubicBezTo>
                      <a:cubicBezTo>
                        <a:pt x="75221" y="-1055"/>
                        <a:pt x="89420" y="3382"/>
                        <a:pt x="102225" y="12510"/>
                      </a:cubicBezTo>
                      <a:cubicBezTo>
                        <a:pt x="106028" y="15299"/>
                        <a:pt x="108184" y="18849"/>
                        <a:pt x="106409" y="23667"/>
                      </a:cubicBezTo>
                      <a:cubicBezTo>
                        <a:pt x="104380" y="29372"/>
                        <a:pt x="98168" y="30766"/>
                        <a:pt x="92463" y="26709"/>
                      </a:cubicBezTo>
                      <a:cubicBezTo>
                        <a:pt x="83462" y="20370"/>
                        <a:pt x="73700" y="17201"/>
                        <a:pt x="62671" y="17454"/>
                      </a:cubicBezTo>
                      <a:cubicBezTo>
                        <a:pt x="40991" y="17962"/>
                        <a:pt x="22482" y="33048"/>
                        <a:pt x="17918" y="54347"/>
                      </a:cubicBezTo>
                      <a:cubicBezTo>
                        <a:pt x="11579" y="83886"/>
                        <a:pt x="34526" y="112031"/>
                        <a:pt x="64826" y="111524"/>
                      </a:cubicBezTo>
                      <a:cubicBezTo>
                        <a:pt x="88280" y="111143"/>
                        <a:pt x="108057" y="93141"/>
                        <a:pt x="110593" y="69940"/>
                      </a:cubicBezTo>
                      <a:cubicBezTo>
                        <a:pt x="110846" y="67785"/>
                        <a:pt x="111099" y="65630"/>
                        <a:pt x="111353" y="63475"/>
                      </a:cubicBezTo>
                      <a:cubicBezTo>
                        <a:pt x="111987" y="58530"/>
                        <a:pt x="115410" y="55615"/>
                        <a:pt x="119974" y="55868"/>
                      </a:cubicBezTo>
                      <a:cubicBezTo>
                        <a:pt x="124538" y="56122"/>
                        <a:pt x="127834" y="59291"/>
                        <a:pt x="127834" y="64362"/>
                      </a:cubicBezTo>
                      <a:cubicBezTo>
                        <a:pt x="127834" y="84900"/>
                        <a:pt x="119594" y="101762"/>
                        <a:pt x="103366" y="114186"/>
                      </a:cubicBezTo>
                      <a:cubicBezTo>
                        <a:pt x="83842" y="129146"/>
                        <a:pt x="62036" y="132442"/>
                        <a:pt x="39217" y="122807"/>
                      </a:cubicBezTo>
                      <a:cubicBezTo>
                        <a:pt x="16650" y="113298"/>
                        <a:pt x="3846" y="95676"/>
                        <a:pt x="169" y="71589"/>
                      </a:cubicBezTo>
                      <a:cubicBezTo>
                        <a:pt x="-211" y="69053"/>
                        <a:pt x="169" y="66264"/>
                        <a:pt x="169" y="63602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78B0733B-7239-9780-E99F-C9ED579D5625}"/>
                    </a:ext>
                  </a:extLst>
                </p:cNvPr>
                <p:cNvSpPr/>
                <p:nvPr/>
              </p:nvSpPr>
              <p:spPr>
                <a:xfrm>
                  <a:off x="4441798" y="4415396"/>
                  <a:ext cx="191378" cy="16664"/>
                </a:xfrm>
                <a:custGeom>
                  <a:avLst/>
                  <a:gdLst>
                    <a:gd name="connsiteX0" fmla="*/ 96228 w 191378"/>
                    <a:gd name="connsiteY0" fmla="*/ 0 h 16664"/>
                    <a:gd name="connsiteX1" fmla="*/ 181550 w 191378"/>
                    <a:gd name="connsiteY1" fmla="*/ 0 h 16664"/>
                    <a:gd name="connsiteX2" fmla="*/ 191058 w 191378"/>
                    <a:gd name="connsiteY2" fmla="*/ 6212 h 16664"/>
                    <a:gd name="connsiteX3" fmla="*/ 183959 w 191378"/>
                    <a:gd name="connsiteY3" fmla="*/ 16608 h 16664"/>
                    <a:gd name="connsiteX4" fmla="*/ 179521 w 191378"/>
                    <a:gd name="connsiteY4" fmla="*/ 16608 h 16664"/>
                    <a:gd name="connsiteX5" fmla="*/ 11794 w 191378"/>
                    <a:gd name="connsiteY5" fmla="*/ 16608 h 16664"/>
                    <a:gd name="connsiteX6" fmla="*/ 6850 w 191378"/>
                    <a:gd name="connsiteY6" fmla="*/ 16481 h 16664"/>
                    <a:gd name="connsiteX7" fmla="*/ 4 w 191378"/>
                    <a:gd name="connsiteY7" fmla="*/ 8114 h 16664"/>
                    <a:gd name="connsiteX8" fmla="*/ 6850 w 191378"/>
                    <a:gd name="connsiteY8" fmla="*/ 254 h 16664"/>
                    <a:gd name="connsiteX9" fmla="*/ 11794 w 191378"/>
                    <a:gd name="connsiteY9" fmla="*/ 127 h 16664"/>
                    <a:gd name="connsiteX10" fmla="*/ 96228 w 191378"/>
                    <a:gd name="connsiteY10" fmla="*/ 127 h 16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378" h="16664">
                      <a:moveTo>
                        <a:pt x="96228" y="0"/>
                      </a:moveTo>
                      <a:cubicBezTo>
                        <a:pt x="124627" y="0"/>
                        <a:pt x="153152" y="0"/>
                        <a:pt x="181550" y="0"/>
                      </a:cubicBezTo>
                      <a:cubicBezTo>
                        <a:pt x="186241" y="0"/>
                        <a:pt x="189790" y="1521"/>
                        <a:pt x="191058" y="6212"/>
                      </a:cubicBezTo>
                      <a:cubicBezTo>
                        <a:pt x="192453" y="11156"/>
                        <a:pt x="189157" y="15974"/>
                        <a:pt x="183959" y="16608"/>
                      </a:cubicBezTo>
                      <a:cubicBezTo>
                        <a:pt x="182437" y="16735"/>
                        <a:pt x="181043" y="16608"/>
                        <a:pt x="179521" y="16608"/>
                      </a:cubicBezTo>
                      <a:cubicBezTo>
                        <a:pt x="123612" y="16608"/>
                        <a:pt x="67703" y="16608"/>
                        <a:pt x="11794" y="16608"/>
                      </a:cubicBezTo>
                      <a:cubicBezTo>
                        <a:pt x="10146" y="16608"/>
                        <a:pt x="8498" y="16608"/>
                        <a:pt x="6850" y="16481"/>
                      </a:cubicBezTo>
                      <a:cubicBezTo>
                        <a:pt x="2666" y="15847"/>
                        <a:pt x="-123" y="12297"/>
                        <a:pt x="4" y="8114"/>
                      </a:cubicBezTo>
                      <a:cubicBezTo>
                        <a:pt x="258" y="3677"/>
                        <a:pt x="2666" y="1014"/>
                        <a:pt x="6850" y="254"/>
                      </a:cubicBezTo>
                      <a:cubicBezTo>
                        <a:pt x="8498" y="0"/>
                        <a:pt x="10146" y="127"/>
                        <a:pt x="11794" y="127"/>
                      </a:cubicBezTo>
                      <a:cubicBezTo>
                        <a:pt x="39939" y="127"/>
                        <a:pt x="68084" y="127"/>
                        <a:pt x="96228" y="127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6B9DEDA0-3B47-034C-464F-76BC5B014787}"/>
                    </a:ext>
                  </a:extLst>
                </p:cNvPr>
                <p:cNvSpPr/>
                <p:nvPr/>
              </p:nvSpPr>
              <p:spPr>
                <a:xfrm>
                  <a:off x="4441914" y="4455218"/>
                  <a:ext cx="191322" cy="16867"/>
                </a:xfrm>
                <a:custGeom>
                  <a:avLst/>
                  <a:gdLst>
                    <a:gd name="connsiteX0" fmla="*/ 95352 w 191322"/>
                    <a:gd name="connsiteY0" fmla="*/ 16594 h 16867"/>
                    <a:gd name="connsiteX1" fmla="*/ 10031 w 191322"/>
                    <a:gd name="connsiteY1" fmla="*/ 16594 h 16867"/>
                    <a:gd name="connsiteX2" fmla="*/ 15 w 191322"/>
                    <a:gd name="connsiteY2" fmla="*/ 8734 h 16867"/>
                    <a:gd name="connsiteX3" fmla="*/ 7115 w 191322"/>
                    <a:gd name="connsiteY3" fmla="*/ 113 h 16867"/>
                    <a:gd name="connsiteX4" fmla="*/ 11552 w 191322"/>
                    <a:gd name="connsiteY4" fmla="*/ 113 h 16867"/>
                    <a:gd name="connsiteX5" fmla="*/ 179786 w 191322"/>
                    <a:gd name="connsiteY5" fmla="*/ 113 h 16867"/>
                    <a:gd name="connsiteX6" fmla="*/ 184731 w 191322"/>
                    <a:gd name="connsiteY6" fmla="*/ 366 h 16867"/>
                    <a:gd name="connsiteX7" fmla="*/ 191323 w 191322"/>
                    <a:gd name="connsiteY7" fmla="*/ 8480 h 16867"/>
                    <a:gd name="connsiteX8" fmla="*/ 184731 w 191322"/>
                    <a:gd name="connsiteY8" fmla="*/ 16594 h 16867"/>
                    <a:gd name="connsiteX9" fmla="*/ 179279 w 191322"/>
                    <a:gd name="connsiteY9" fmla="*/ 16847 h 16867"/>
                    <a:gd name="connsiteX10" fmla="*/ 95352 w 191322"/>
                    <a:gd name="connsiteY10" fmla="*/ 16847 h 16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1322" h="16867">
                      <a:moveTo>
                        <a:pt x="95352" y="16594"/>
                      </a:moveTo>
                      <a:cubicBezTo>
                        <a:pt x="66954" y="16594"/>
                        <a:pt x="38429" y="16594"/>
                        <a:pt x="10031" y="16594"/>
                      </a:cubicBezTo>
                      <a:cubicBezTo>
                        <a:pt x="3692" y="16594"/>
                        <a:pt x="269" y="13805"/>
                        <a:pt x="15" y="8734"/>
                      </a:cubicBezTo>
                      <a:cubicBezTo>
                        <a:pt x="-238" y="4170"/>
                        <a:pt x="2678" y="620"/>
                        <a:pt x="7115" y="113"/>
                      </a:cubicBezTo>
                      <a:cubicBezTo>
                        <a:pt x="8636" y="-141"/>
                        <a:pt x="10031" y="113"/>
                        <a:pt x="11552" y="113"/>
                      </a:cubicBezTo>
                      <a:cubicBezTo>
                        <a:pt x="67588" y="113"/>
                        <a:pt x="123751" y="113"/>
                        <a:pt x="179786" y="113"/>
                      </a:cubicBezTo>
                      <a:cubicBezTo>
                        <a:pt x="181434" y="113"/>
                        <a:pt x="183209" y="-14"/>
                        <a:pt x="184731" y="366"/>
                      </a:cubicBezTo>
                      <a:cubicBezTo>
                        <a:pt x="188914" y="1380"/>
                        <a:pt x="191323" y="4043"/>
                        <a:pt x="191323" y="8480"/>
                      </a:cubicBezTo>
                      <a:cubicBezTo>
                        <a:pt x="191323" y="12917"/>
                        <a:pt x="188914" y="15580"/>
                        <a:pt x="184731" y="16594"/>
                      </a:cubicBezTo>
                      <a:cubicBezTo>
                        <a:pt x="182956" y="16974"/>
                        <a:pt x="181054" y="16847"/>
                        <a:pt x="179279" y="16847"/>
                      </a:cubicBezTo>
                      <a:cubicBezTo>
                        <a:pt x="151261" y="16847"/>
                        <a:pt x="123370" y="16847"/>
                        <a:pt x="95352" y="16847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B21AE5B-3697-5813-B092-0AF8F903B8EC}"/>
                    </a:ext>
                  </a:extLst>
                </p:cNvPr>
                <p:cNvSpPr/>
                <p:nvPr/>
              </p:nvSpPr>
              <p:spPr>
                <a:xfrm>
                  <a:off x="4489438" y="4510810"/>
                  <a:ext cx="112186" cy="88179"/>
                </a:xfrm>
                <a:custGeom>
                  <a:avLst/>
                  <a:gdLst>
                    <a:gd name="connsiteX0" fmla="*/ 32234 w 112186"/>
                    <a:gd name="connsiteY0" fmla="*/ 88033 h 88179"/>
                    <a:gd name="connsiteX1" fmla="*/ 26022 w 112186"/>
                    <a:gd name="connsiteY1" fmla="*/ 85497 h 88179"/>
                    <a:gd name="connsiteX2" fmla="*/ 2568 w 112186"/>
                    <a:gd name="connsiteY2" fmla="*/ 62044 h 88179"/>
                    <a:gd name="connsiteX3" fmla="*/ 2568 w 112186"/>
                    <a:gd name="connsiteY3" fmla="*/ 50000 h 88179"/>
                    <a:gd name="connsiteX4" fmla="*/ 14612 w 112186"/>
                    <a:gd name="connsiteY4" fmla="*/ 50380 h 88179"/>
                    <a:gd name="connsiteX5" fmla="*/ 28304 w 112186"/>
                    <a:gd name="connsiteY5" fmla="*/ 64072 h 88179"/>
                    <a:gd name="connsiteX6" fmla="*/ 36418 w 112186"/>
                    <a:gd name="connsiteY6" fmla="*/ 63945 h 88179"/>
                    <a:gd name="connsiteX7" fmla="*/ 94989 w 112186"/>
                    <a:gd name="connsiteY7" fmla="*/ 5247 h 88179"/>
                    <a:gd name="connsiteX8" fmla="*/ 98919 w 112186"/>
                    <a:gd name="connsiteY8" fmla="*/ 1571 h 88179"/>
                    <a:gd name="connsiteX9" fmla="*/ 109822 w 112186"/>
                    <a:gd name="connsiteY9" fmla="*/ 2585 h 88179"/>
                    <a:gd name="connsiteX10" fmla="*/ 110710 w 112186"/>
                    <a:gd name="connsiteY10" fmla="*/ 13107 h 88179"/>
                    <a:gd name="connsiteX11" fmla="*/ 108808 w 112186"/>
                    <a:gd name="connsiteY11" fmla="*/ 15389 h 88179"/>
                    <a:gd name="connsiteX12" fmla="*/ 39968 w 112186"/>
                    <a:gd name="connsiteY12" fmla="*/ 84103 h 88179"/>
                    <a:gd name="connsiteX13" fmla="*/ 32361 w 112186"/>
                    <a:gd name="connsiteY13" fmla="*/ 88160 h 88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2186" h="88179">
                      <a:moveTo>
                        <a:pt x="32234" y="88033"/>
                      </a:moveTo>
                      <a:cubicBezTo>
                        <a:pt x="29699" y="88160"/>
                        <a:pt x="27670" y="87146"/>
                        <a:pt x="26022" y="85497"/>
                      </a:cubicBezTo>
                      <a:cubicBezTo>
                        <a:pt x="18162" y="77637"/>
                        <a:pt x="10175" y="69904"/>
                        <a:pt x="2568" y="62044"/>
                      </a:cubicBezTo>
                      <a:cubicBezTo>
                        <a:pt x="-982" y="58367"/>
                        <a:pt x="-728" y="53296"/>
                        <a:pt x="2568" y="50000"/>
                      </a:cubicBezTo>
                      <a:cubicBezTo>
                        <a:pt x="5864" y="46830"/>
                        <a:pt x="10809" y="46830"/>
                        <a:pt x="14612" y="50380"/>
                      </a:cubicBezTo>
                      <a:cubicBezTo>
                        <a:pt x="19303" y="54817"/>
                        <a:pt x="23994" y="59254"/>
                        <a:pt x="28304" y="64072"/>
                      </a:cubicBezTo>
                      <a:cubicBezTo>
                        <a:pt x="31474" y="67749"/>
                        <a:pt x="33375" y="66988"/>
                        <a:pt x="36418" y="63945"/>
                      </a:cubicBezTo>
                      <a:cubicBezTo>
                        <a:pt x="55815" y="44295"/>
                        <a:pt x="75466" y="24771"/>
                        <a:pt x="94989" y="5247"/>
                      </a:cubicBezTo>
                      <a:cubicBezTo>
                        <a:pt x="96257" y="3979"/>
                        <a:pt x="97525" y="2585"/>
                        <a:pt x="98919" y="1571"/>
                      </a:cubicBezTo>
                      <a:cubicBezTo>
                        <a:pt x="102342" y="-838"/>
                        <a:pt x="107033" y="-458"/>
                        <a:pt x="109822" y="2585"/>
                      </a:cubicBezTo>
                      <a:cubicBezTo>
                        <a:pt x="112738" y="5754"/>
                        <a:pt x="112865" y="9431"/>
                        <a:pt x="110710" y="13107"/>
                      </a:cubicBezTo>
                      <a:cubicBezTo>
                        <a:pt x="110202" y="13995"/>
                        <a:pt x="109442" y="14629"/>
                        <a:pt x="108808" y="15389"/>
                      </a:cubicBezTo>
                      <a:cubicBezTo>
                        <a:pt x="85861" y="38336"/>
                        <a:pt x="63548" y="61790"/>
                        <a:pt x="39968" y="84103"/>
                      </a:cubicBezTo>
                      <a:cubicBezTo>
                        <a:pt x="37812" y="86131"/>
                        <a:pt x="35784" y="88413"/>
                        <a:pt x="32361" y="88160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7B1A61BD-9AF5-93FA-088F-98EEF2F9137E}"/>
                </a:ext>
              </a:extLst>
            </p:cNvPr>
            <p:cNvGrpSpPr/>
            <p:nvPr/>
          </p:nvGrpSpPr>
          <p:grpSpPr>
            <a:xfrm>
              <a:off x="4202855" y="2189471"/>
              <a:ext cx="1222914" cy="1331310"/>
              <a:chOff x="3907894" y="1841287"/>
              <a:chExt cx="1222914" cy="1331310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C2F8406-CD56-ECA8-5FDB-907938BFD902}"/>
                  </a:ext>
                </a:extLst>
              </p:cNvPr>
              <p:cNvSpPr txBox="1"/>
              <p:nvPr/>
            </p:nvSpPr>
            <p:spPr>
              <a:xfrm>
                <a:off x="3932657" y="1841287"/>
                <a:ext cx="284666" cy="40420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IN" sz="2000" b="1">
                  <a:solidFill>
                    <a:srgbClr val="58539A"/>
                  </a:solidFill>
                  <a:latin typeface="+mj-lt"/>
                </a:endParaRPr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75762D68-8E2A-3266-74BD-CE95A73DA927}"/>
                  </a:ext>
                </a:extLst>
              </p:cNvPr>
              <p:cNvGrpSpPr/>
              <p:nvPr/>
            </p:nvGrpSpPr>
            <p:grpSpPr>
              <a:xfrm>
                <a:off x="3907894" y="1950803"/>
                <a:ext cx="1222914" cy="1221794"/>
                <a:chOff x="3907894" y="1950803"/>
                <a:chExt cx="1222914" cy="1221794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07FD2678-29F2-4DD8-7A01-2B4913F41402}"/>
                    </a:ext>
                  </a:extLst>
                </p:cNvPr>
                <p:cNvGrpSpPr/>
                <p:nvPr/>
              </p:nvGrpSpPr>
              <p:grpSpPr>
                <a:xfrm>
                  <a:off x="3907894" y="1950803"/>
                  <a:ext cx="1222914" cy="1221794"/>
                  <a:chOff x="3917727" y="3373638"/>
                  <a:chExt cx="1222914" cy="1221794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6ACF3751-630B-1822-A5CB-761DF11FACFD}"/>
                      </a:ext>
                    </a:extLst>
                  </p:cNvPr>
                  <p:cNvSpPr/>
                  <p:nvPr/>
                </p:nvSpPr>
                <p:spPr>
                  <a:xfrm rot="16315200">
                    <a:off x="3918520" y="3376803"/>
                    <a:ext cx="1218629" cy="1218629"/>
                  </a:xfrm>
                  <a:custGeom>
                    <a:avLst/>
                    <a:gdLst>
                      <a:gd name="connsiteX0" fmla="*/ 1218629 w 1218629"/>
                      <a:gd name="connsiteY0" fmla="*/ 609315 h 1218629"/>
                      <a:gd name="connsiteX1" fmla="*/ 609314 w 1218629"/>
                      <a:gd name="connsiteY1" fmla="*/ 1218629 h 1218629"/>
                      <a:gd name="connsiteX2" fmla="*/ 0 w 1218629"/>
                      <a:gd name="connsiteY2" fmla="*/ 609315 h 1218629"/>
                      <a:gd name="connsiteX3" fmla="*/ 609314 w 1218629"/>
                      <a:gd name="connsiteY3" fmla="*/ 0 h 1218629"/>
                      <a:gd name="connsiteX4" fmla="*/ 1218629 w 1218629"/>
                      <a:gd name="connsiteY4" fmla="*/ 609315 h 1218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8629" h="1218629">
                        <a:moveTo>
                          <a:pt x="1218629" y="609315"/>
                        </a:moveTo>
                        <a:cubicBezTo>
                          <a:pt x="1218629" y="945830"/>
                          <a:pt x="945829" y="1218629"/>
                          <a:pt x="609314" y="1218629"/>
                        </a:cubicBezTo>
                        <a:cubicBezTo>
                          <a:pt x="272799" y="1218629"/>
                          <a:pt x="0" y="945830"/>
                          <a:pt x="0" y="609315"/>
                        </a:cubicBezTo>
                        <a:cubicBezTo>
                          <a:pt x="0" y="272799"/>
                          <a:pt x="272799" y="0"/>
                          <a:pt x="609314" y="0"/>
                        </a:cubicBezTo>
                        <a:cubicBezTo>
                          <a:pt x="945829" y="0"/>
                          <a:pt x="1218629" y="272799"/>
                          <a:pt x="1218629" y="609315"/>
                        </a:cubicBezTo>
                        <a:close/>
                      </a:path>
                    </a:pathLst>
                  </a:custGeom>
                  <a:solidFill>
                    <a:srgbClr val="6059A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71483CC1-8E79-2BD0-9953-9863A7D13367}"/>
                      </a:ext>
                    </a:extLst>
                  </p:cNvPr>
                  <p:cNvGrpSpPr/>
                  <p:nvPr/>
                </p:nvGrpSpPr>
                <p:grpSpPr>
                  <a:xfrm>
                    <a:off x="3917727" y="3373638"/>
                    <a:ext cx="1222914" cy="1217105"/>
                    <a:chOff x="3917727" y="3373638"/>
                    <a:chExt cx="1222914" cy="1217105"/>
                  </a:xfrm>
                </p:grpSpPr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3C11CB50-AE84-F7B8-AADD-591F4ACFF5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17727" y="3373638"/>
                      <a:ext cx="1074705" cy="1117949"/>
                    </a:xfrm>
                    <a:custGeom>
                      <a:avLst/>
                      <a:gdLst>
                        <a:gd name="connsiteX0" fmla="*/ 0 w 1074705"/>
                        <a:gd name="connsiteY0" fmla="*/ 609314 h 1117949"/>
                        <a:gd name="connsiteX1" fmla="*/ 609314 w 1074705"/>
                        <a:gd name="connsiteY1" fmla="*/ 0 h 1117949"/>
                        <a:gd name="connsiteX2" fmla="*/ 1074706 w 1074705"/>
                        <a:gd name="connsiteY2" fmla="*/ 216503 h 1117949"/>
                        <a:gd name="connsiteX3" fmla="*/ 739616 w 1074705"/>
                        <a:gd name="connsiteY3" fmla="*/ 115824 h 1117949"/>
                        <a:gd name="connsiteX4" fmla="*/ 130302 w 1074705"/>
                        <a:gd name="connsiteY4" fmla="*/ 725138 h 1117949"/>
                        <a:gd name="connsiteX5" fmla="*/ 274225 w 1074705"/>
                        <a:gd name="connsiteY5" fmla="*/ 1117949 h 1117949"/>
                        <a:gd name="connsiteX6" fmla="*/ 0 w 1074705"/>
                        <a:gd name="connsiteY6" fmla="*/ 609314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0" y="609314"/>
                          </a:moveTo>
                          <a:cubicBezTo>
                            <a:pt x="0" y="273368"/>
                            <a:pt x="273272" y="0"/>
                            <a:pt x="609314" y="0"/>
                          </a:cubicBezTo>
                          <a:cubicBezTo>
                            <a:pt x="795719" y="0"/>
                            <a:pt x="962882" y="84201"/>
                            <a:pt x="1074706" y="216503"/>
                          </a:cubicBezTo>
                          <a:cubicBezTo>
                            <a:pt x="978503" y="152876"/>
                            <a:pt x="863346" y="115824"/>
                            <a:pt x="739616" y="115824"/>
                          </a:cubicBezTo>
                          <a:cubicBezTo>
                            <a:pt x="403670" y="115824"/>
                            <a:pt x="130302" y="389192"/>
                            <a:pt x="130302" y="725138"/>
                          </a:cubicBezTo>
                          <a:cubicBezTo>
                            <a:pt x="130302" y="874681"/>
                            <a:pt x="184499" y="1011841"/>
                            <a:pt x="274225" y="1117949"/>
                          </a:cubicBezTo>
                          <a:cubicBezTo>
                            <a:pt x="109061" y="1008888"/>
                            <a:pt x="0" y="821627"/>
                            <a:pt x="0" y="60931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FE2E9159-DAD4-B529-F1FE-B22FB79121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65936" y="3472794"/>
                      <a:ext cx="1074705" cy="1117949"/>
                    </a:xfrm>
                    <a:custGeom>
                      <a:avLst/>
                      <a:gdLst>
                        <a:gd name="connsiteX0" fmla="*/ 1074706 w 1074705"/>
                        <a:gd name="connsiteY0" fmla="*/ 508635 h 1117949"/>
                        <a:gd name="connsiteX1" fmla="*/ 465392 w 1074705"/>
                        <a:gd name="connsiteY1" fmla="*/ 1117949 h 1117949"/>
                        <a:gd name="connsiteX2" fmla="*/ 0 w 1074705"/>
                        <a:gd name="connsiteY2" fmla="*/ 901446 h 1117949"/>
                        <a:gd name="connsiteX3" fmla="*/ 335089 w 1074705"/>
                        <a:gd name="connsiteY3" fmla="*/ 1002125 h 1117949"/>
                        <a:gd name="connsiteX4" fmla="*/ 944404 w 1074705"/>
                        <a:gd name="connsiteY4" fmla="*/ 392811 h 1117949"/>
                        <a:gd name="connsiteX5" fmla="*/ 800481 w 1074705"/>
                        <a:gd name="connsiteY5" fmla="*/ 0 h 1117949"/>
                        <a:gd name="connsiteX6" fmla="*/ 1074706 w 1074705"/>
                        <a:gd name="connsiteY6" fmla="*/ 508635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1074706" y="508635"/>
                          </a:moveTo>
                          <a:cubicBezTo>
                            <a:pt x="1074706" y="844582"/>
                            <a:pt x="801434" y="1117949"/>
                            <a:pt x="465392" y="1117949"/>
                          </a:cubicBezTo>
                          <a:cubicBezTo>
                            <a:pt x="278987" y="1117949"/>
                            <a:pt x="111823" y="1033748"/>
                            <a:pt x="0" y="901446"/>
                          </a:cubicBezTo>
                          <a:cubicBezTo>
                            <a:pt x="96203" y="965073"/>
                            <a:pt x="211360" y="1002125"/>
                            <a:pt x="335089" y="1002125"/>
                          </a:cubicBezTo>
                          <a:cubicBezTo>
                            <a:pt x="671036" y="1002125"/>
                            <a:pt x="944404" y="728758"/>
                            <a:pt x="944404" y="392811"/>
                          </a:cubicBezTo>
                          <a:cubicBezTo>
                            <a:pt x="944404" y="243269"/>
                            <a:pt x="890206" y="106109"/>
                            <a:pt x="800481" y="0"/>
                          </a:cubicBezTo>
                          <a:cubicBezTo>
                            <a:pt x="965645" y="109061"/>
                            <a:pt x="1074706" y="296323"/>
                            <a:pt x="1074706" y="508635"/>
                          </a:cubicBezTo>
                          <a:close/>
                        </a:path>
                      </a:pathLst>
                    </a:custGeom>
                    <a:solidFill>
                      <a:srgbClr val="353B61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9F434C31-3BFE-C0B2-B73B-415B5B115CBB}"/>
                      </a:ext>
                    </a:extLst>
                  </p:cNvPr>
                  <p:cNvSpPr/>
                  <p:nvPr/>
                </p:nvSpPr>
                <p:spPr>
                  <a:xfrm>
                    <a:off x="4090415" y="3548517"/>
                    <a:ext cx="875347" cy="875347"/>
                  </a:xfrm>
                  <a:custGeom>
                    <a:avLst/>
                    <a:gdLst>
                      <a:gd name="connsiteX0" fmla="*/ 875347 w 875347"/>
                      <a:gd name="connsiteY0" fmla="*/ 437674 h 875347"/>
                      <a:gd name="connsiteX1" fmla="*/ 437674 w 875347"/>
                      <a:gd name="connsiteY1" fmla="*/ 875347 h 875347"/>
                      <a:gd name="connsiteX2" fmla="*/ 0 w 875347"/>
                      <a:gd name="connsiteY2" fmla="*/ 437674 h 875347"/>
                      <a:gd name="connsiteX3" fmla="*/ 437674 w 875347"/>
                      <a:gd name="connsiteY3" fmla="*/ 0 h 875347"/>
                      <a:gd name="connsiteX4" fmla="*/ 875347 w 875347"/>
                      <a:gd name="connsiteY4" fmla="*/ 437674 h 875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75347" h="875347">
                        <a:moveTo>
                          <a:pt x="875347" y="437674"/>
                        </a:moveTo>
                        <a:cubicBezTo>
                          <a:pt x="875347" y="679394"/>
                          <a:pt x="679394" y="875347"/>
                          <a:pt x="437674" y="875347"/>
                        </a:cubicBezTo>
                        <a:cubicBezTo>
                          <a:pt x="195953" y="875347"/>
                          <a:pt x="0" y="679394"/>
                          <a:pt x="0" y="437674"/>
                        </a:cubicBezTo>
                        <a:cubicBezTo>
                          <a:pt x="0" y="195953"/>
                          <a:pt x="195953" y="0"/>
                          <a:pt x="437674" y="0"/>
                        </a:cubicBezTo>
                        <a:cubicBezTo>
                          <a:pt x="679394" y="0"/>
                          <a:pt x="875347" y="195953"/>
                          <a:pt x="875347" y="4376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04" name="Graphic 111">
                  <a:extLst>
                    <a:ext uri="{FF2B5EF4-FFF2-40B4-BE49-F238E27FC236}">
                      <a16:creationId xmlns:a16="http://schemas.microsoft.com/office/drawing/2014/main" id="{ED4C18A1-110E-0179-6E86-31341E1FA89A}"/>
                    </a:ext>
                  </a:extLst>
                </p:cNvPr>
                <p:cNvGrpSpPr/>
                <p:nvPr/>
              </p:nvGrpSpPr>
              <p:grpSpPr>
                <a:xfrm>
                  <a:off x="4275469" y="2337108"/>
                  <a:ext cx="493674" cy="493437"/>
                  <a:chOff x="5826974" y="4762283"/>
                  <a:chExt cx="493674" cy="493437"/>
                </a:xfrm>
                <a:solidFill>
                  <a:srgbClr val="58539A"/>
                </a:solidFill>
              </p:grpSpPr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D35BC8C7-24C6-BC3B-7354-1AE5F26FA4A7}"/>
                      </a:ext>
                    </a:extLst>
                  </p:cNvPr>
                  <p:cNvSpPr/>
                  <p:nvPr/>
                </p:nvSpPr>
                <p:spPr>
                  <a:xfrm>
                    <a:off x="5826974" y="4866214"/>
                    <a:ext cx="225286" cy="285338"/>
                  </a:xfrm>
                  <a:custGeom>
                    <a:avLst/>
                    <a:gdLst>
                      <a:gd name="connsiteX0" fmla="*/ 129 w 225286"/>
                      <a:gd name="connsiteY0" fmla="*/ 142756 h 285338"/>
                      <a:gd name="connsiteX1" fmla="*/ 3 w 225286"/>
                      <a:gd name="connsiteY1" fmla="*/ 45390 h 285338"/>
                      <a:gd name="connsiteX2" fmla="*/ 13188 w 225286"/>
                      <a:gd name="connsiteY2" fmla="*/ 20922 h 285338"/>
                      <a:gd name="connsiteX3" fmla="*/ 53376 w 225286"/>
                      <a:gd name="connsiteY3" fmla="*/ 5836 h 285338"/>
                      <a:gd name="connsiteX4" fmla="*/ 186112 w 225286"/>
                      <a:gd name="connsiteY4" fmla="*/ 9512 h 285338"/>
                      <a:gd name="connsiteX5" fmla="*/ 215017 w 225286"/>
                      <a:gd name="connsiteY5" fmla="*/ 23331 h 285338"/>
                      <a:gd name="connsiteX6" fmla="*/ 225286 w 225286"/>
                      <a:gd name="connsiteY6" fmla="*/ 44376 h 285338"/>
                      <a:gd name="connsiteX7" fmla="*/ 225286 w 225286"/>
                      <a:gd name="connsiteY7" fmla="*/ 241135 h 285338"/>
                      <a:gd name="connsiteX8" fmla="*/ 215017 w 225286"/>
                      <a:gd name="connsiteY8" fmla="*/ 262180 h 285338"/>
                      <a:gd name="connsiteX9" fmla="*/ 178886 w 225286"/>
                      <a:gd name="connsiteY9" fmla="*/ 278027 h 285338"/>
                      <a:gd name="connsiteX10" fmla="*/ 87226 w 225286"/>
                      <a:gd name="connsiteY10" fmla="*/ 284366 h 285338"/>
                      <a:gd name="connsiteX11" fmla="*/ 28147 w 225286"/>
                      <a:gd name="connsiteY11" fmla="*/ 272322 h 285338"/>
                      <a:gd name="connsiteX12" fmla="*/ 7102 w 225286"/>
                      <a:gd name="connsiteY12" fmla="*/ 259518 h 285338"/>
                      <a:gd name="connsiteX13" fmla="*/ 129 w 225286"/>
                      <a:gd name="connsiteY13" fmla="*/ 242656 h 285338"/>
                      <a:gd name="connsiteX14" fmla="*/ 129 w 225286"/>
                      <a:gd name="connsiteY14" fmla="*/ 142756 h 285338"/>
                      <a:gd name="connsiteX15" fmla="*/ 207918 w 225286"/>
                      <a:gd name="connsiteY15" fmla="*/ 88875 h 285338"/>
                      <a:gd name="connsiteX16" fmla="*/ 207918 w 225286"/>
                      <a:gd name="connsiteY16" fmla="*/ 69985 h 285338"/>
                      <a:gd name="connsiteX17" fmla="*/ 203734 w 225286"/>
                      <a:gd name="connsiteY17" fmla="*/ 67196 h 285338"/>
                      <a:gd name="connsiteX18" fmla="*/ 172167 w 225286"/>
                      <a:gd name="connsiteY18" fmla="*/ 77592 h 285338"/>
                      <a:gd name="connsiteX19" fmla="*/ 73914 w 225286"/>
                      <a:gd name="connsiteY19" fmla="*/ 81142 h 285338"/>
                      <a:gd name="connsiteX20" fmla="*/ 19526 w 225286"/>
                      <a:gd name="connsiteY20" fmla="*/ 66435 h 285338"/>
                      <a:gd name="connsiteX21" fmla="*/ 16610 w 225286"/>
                      <a:gd name="connsiteY21" fmla="*/ 69098 h 285338"/>
                      <a:gd name="connsiteX22" fmla="*/ 16610 w 225286"/>
                      <a:gd name="connsiteY22" fmla="*/ 104342 h 285338"/>
                      <a:gd name="connsiteX23" fmla="*/ 23076 w 225286"/>
                      <a:gd name="connsiteY23" fmla="*/ 116259 h 285338"/>
                      <a:gd name="connsiteX24" fmla="*/ 48812 w 225286"/>
                      <a:gd name="connsiteY24" fmla="*/ 126528 h 285338"/>
                      <a:gd name="connsiteX25" fmla="*/ 169504 w 225286"/>
                      <a:gd name="connsiteY25" fmla="*/ 128176 h 285338"/>
                      <a:gd name="connsiteX26" fmla="*/ 200692 w 225286"/>
                      <a:gd name="connsiteY26" fmla="*/ 117146 h 285338"/>
                      <a:gd name="connsiteX27" fmla="*/ 208045 w 225286"/>
                      <a:gd name="connsiteY27" fmla="*/ 104342 h 285338"/>
                      <a:gd name="connsiteX28" fmla="*/ 208045 w 225286"/>
                      <a:gd name="connsiteY28" fmla="*/ 89002 h 285338"/>
                      <a:gd name="connsiteX29" fmla="*/ 207918 w 225286"/>
                      <a:gd name="connsiteY29" fmla="*/ 223259 h 285338"/>
                      <a:gd name="connsiteX30" fmla="*/ 207918 w 225286"/>
                      <a:gd name="connsiteY30" fmla="*/ 203862 h 285338"/>
                      <a:gd name="connsiteX31" fmla="*/ 204242 w 225286"/>
                      <a:gd name="connsiteY31" fmla="*/ 201454 h 285338"/>
                      <a:gd name="connsiteX32" fmla="*/ 130583 w 225286"/>
                      <a:gd name="connsiteY32" fmla="*/ 217428 h 285338"/>
                      <a:gd name="connsiteX33" fmla="*/ 81014 w 225286"/>
                      <a:gd name="connsiteY33" fmla="*/ 216413 h 285338"/>
                      <a:gd name="connsiteX34" fmla="*/ 20667 w 225286"/>
                      <a:gd name="connsiteY34" fmla="*/ 201580 h 285338"/>
                      <a:gd name="connsiteX35" fmla="*/ 16610 w 225286"/>
                      <a:gd name="connsiteY35" fmla="*/ 204370 h 285338"/>
                      <a:gd name="connsiteX36" fmla="*/ 16610 w 225286"/>
                      <a:gd name="connsiteY36" fmla="*/ 240121 h 285338"/>
                      <a:gd name="connsiteX37" fmla="*/ 21555 w 225286"/>
                      <a:gd name="connsiteY37" fmla="*/ 249756 h 285338"/>
                      <a:gd name="connsiteX38" fmla="*/ 43234 w 225286"/>
                      <a:gd name="connsiteY38" fmla="*/ 259518 h 285338"/>
                      <a:gd name="connsiteX39" fmla="*/ 168110 w 225286"/>
                      <a:gd name="connsiteY39" fmla="*/ 262941 h 285338"/>
                      <a:gd name="connsiteX40" fmla="*/ 200818 w 225286"/>
                      <a:gd name="connsiteY40" fmla="*/ 251531 h 285338"/>
                      <a:gd name="connsiteX41" fmla="*/ 208045 w 225286"/>
                      <a:gd name="connsiteY41" fmla="*/ 239233 h 285338"/>
                      <a:gd name="connsiteX42" fmla="*/ 208045 w 225286"/>
                      <a:gd name="connsiteY42" fmla="*/ 223386 h 285338"/>
                      <a:gd name="connsiteX43" fmla="*/ 16737 w 225286"/>
                      <a:gd name="connsiteY43" fmla="*/ 155307 h 285338"/>
                      <a:gd name="connsiteX44" fmla="*/ 16737 w 225286"/>
                      <a:gd name="connsiteY44" fmla="*/ 172675 h 285338"/>
                      <a:gd name="connsiteX45" fmla="*/ 21935 w 225286"/>
                      <a:gd name="connsiteY45" fmla="*/ 182691 h 285338"/>
                      <a:gd name="connsiteX46" fmla="*/ 42600 w 225286"/>
                      <a:gd name="connsiteY46" fmla="*/ 192072 h 285338"/>
                      <a:gd name="connsiteX47" fmla="*/ 95846 w 225286"/>
                      <a:gd name="connsiteY47" fmla="*/ 200439 h 285338"/>
                      <a:gd name="connsiteX48" fmla="*/ 178505 w 225286"/>
                      <a:gd name="connsiteY48" fmla="*/ 193086 h 285338"/>
                      <a:gd name="connsiteX49" fmla="*/ 202594 w 225286"/>
                      <a:gd name="connsiteY49" fmla="*/ 182944 h 285338"/>
                      <a:gd name="connsiteX50" fmla="*/ 207918 w 225286"/>
                      <a:gd name="connsiteY50" fmla="*/ 174070 h 285338"/>
                      <a:gd name="connsiteX51" fmla="*/ 207918 w 225286"/>
                      <a:gd name="connsiteY51" fmla="*/ 137304 h 285338"/>
                      <a:gd name="connsiteX52" fmla="*/ 203608 w 225286"/>
                      <a:gd name="connsiteY52" fmla="*/ 134515 h 285338"/>
                      <a:gd name="connsiteX53" fmla="*/ 175463 w 225286"/>
                      <a:gd name="connsiteY53" fmla="*/ 144023 h 285338"/>
                      <a:gd name="connsiteX54" fmla="*/ 93184 w 225286"/>
                      <a:gd name="connsiteY54" fmla="*/ 149982 h 285338"/>
                      <a:gd name="connsiteX55" fmla="*/ 20033 w 225286"/>
                      <a:gd name="connsiteY55" fmla="*/ 133881 h 285338"/>
                      <a:gd name="connsiteX56" fmla="*/ 16610 w 225286"/>
                      <a:gd name="connsiteY56" fmla="*/ 136417 h 285338"/>
                      <a:gd name="connsiteX57" fmla="*/ 16610 w 225286"/>
                      <a:gd name="connsiteY57" fmla="*/ 155307 h 285338"/>
                      <a:gd name="connsiteX58" fmla="*/ 114483 w 225286"/>
                      <a:gd name="connsiteY58" fmla="*/ 66055 h 285338"/>
                      <a:gd name="connsiteX59" fmla="*/ 163546 w 225286"/>
                      <a:gd name="connsiteY59" fmla="*/ 61871 h 285338"/>
                      <a:gd name="connsiteX60" fmla="*/ 200565 w 225286"/>
                      <a:gd name="connsiteY60" fmla="*/ 49574 h 285338"/>
                      <a:gd name="connsiteX61" fmla="*/ 200565 w 225286"/>
                      <a:gd name="connsiteY61" fmla="*/ 33600 h 285338"/>
                      <a:gd name="connsiteX62" fmla="*/ 177491 w 225286"/>
                      <a:gd name="connsiteY62" fmla="*/ 24599 h 285338"/>
                      <a:gd name="connsiteX63" fmla="*/ 52235 w 225286"/>
                      <a:gd name="connsiteY63" fmla="*/ 23458 h 285338"/>
                      <a:gd name="connsiteX64" fmla="*/ 21175 w 225286"/>
                      <a:gd name="connsiteY64" fmla="*/ 36009 h 285338"/>
                      <a:gd name="connsiteX65" fmla="*/ 20794 w 225286"/>
                      <a:gd name="connsiteY65" fmla="*/ 47038 h 285338"/>
                      <a:gd name="connsiteX66" fmla="*/ 37909 w 225286"/>
                      <a:gd name="connsiteY66" fmla="*/ 55786 h 285338"/>
                      <a:gd name="connsiteX67" fmla="*/ 114356 w 225286"/>
                      <a:gd name="connsiteY67" fmla="*/ 66055 h 285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225286" h="285338">
                        <a:moveTo>
                          <a:pt x="129" y="142756"/>
                        </a:moveTo>
                        <a:cubicBezTo>
                          <a:pt x="129" y="110300"/>
                          <a:pt x="383" y="77845"/>
                          <a:pt x="3" y="45390"/>
                        </a:cubicBezTo>
                        <a:cubicBezTo>
                          <a:pt x="-124" y="34361"/>
                          <a:pt x="4567" y="26754"/>
                          <a:pt x="13188" y="20922"/>
                        </a:cubicBezTo>
                        <a:cubicBezTo>
                          <a:pt x="25358" y="12682"/>
                          <a:pt x="39177" y="8498"/>
                          <a:pt x="53376" y="5836"/>
                        </a:cubicBezTo>
                        <a:cubicBezTo>
                          <a:pt x="97875" y="-2532"/>
                          <a:pt x="142247" y="-2405"/>
                          <a:pt x="186112" y="9512"/>
                        </a:cubicBezTo>
                        <a:cubicBezTo>
                          <a:pt x="196508" y="12301"/>
                          <a:pt x="206524" y="16485"/>
                          <a:pt x="215017" y="23331"/>
                        </a:cubicBezTo>
                        <a:cubicBezTo>
                          <a:pt x="221737" y="28782"/>
                          <a:pt x="225286" y="35502"/>
                          <a:pt x="225286" y="44376"/>
                        </a:cubicBezTo>
                        <a:cubicBezTo>
                          <a:pt x="225286" y="109920"/>
                          <a:pt x="225286" y="175591"/>
                          <a:pt x="225286" y="241135"/>
                        </a:cubicBezTo>
                        <a:cubicBezTo>
                          <a:pt x="225286" y="250010"/>
                          <a:pt x="221737" y="256856"/>
                          <a:pt x="215017" y="262180"/>
                        </a:cubicBezTo>
                        <a:cubicBezTo>
                          <a:pt x="204368" y="270674"/>
                          <a:pt x="191817" y="274858"/>
                          <a:pt x="178886" y="278027"/>
                        </a:cubicBezTo>
                        <a:cubicBezTo>
                          <a:pt x="148713" y="285381"/>
                          <a:pt x="118033" y="286522"/>
                          <a:pt x="87226" y="284366"/>
                        </a:cubicBezTo>
                        <a:cubicBezTo>
                          <a:pt x="66941" y="282845"/>
                          <a:pt x="47164" y="279802"/>
                          <a:pt x="28147" y="272322"/>
                        </a:cubicBezTo>
                        <a:cubicBezTo>
                          <a:pt x="20414" y="269280"/>
                          <a:pt x="13061" y="265603"/>
                          <a:pt x="7102" y="259518"/>
                        </a:cubicBezTo>
                        <a:cubicBezTo>
                          <a:pt x="2411" y="254827"/>
                          <a:pt x="129" y="249376"/>
                          <a:pt x="129" y="242656"/>
                        </a:cubicBezTo>
                        <a:cubicBezTo>
                          <a:pt x="129" y="209314"/>
                          <a:pt x="129" y="176098"/>
                          <a:pt x="129" y="142756"/>
                        </a:cubicBezTo>
                        <a:close/>
                        <a:moveTo>
                          <a:pt x="207918" y="88875"/>
                        </a:moveTo>
                        <a:cubicBezTo>
                          <a:pt x="207918" y="82536"/>
                          <a:pt x="207918" y="76324"/>
                          <a:pt x="207918" y="69985"/>
                        </a:cubicBezTo>
                        <a:cubicBezTo>
                          <a:pt x="207918" y="66689"/>
                          <a:pt x="207411" y="65294"/>
                          <a:pt x="203734" y="67196"/>
                        </a:cubicBezTo>
                        <a:cubicBezTo>
                          <a:pt x="193846" y="72394"/>
                          <a:pt x="183070" y="75310"/>
                          <a:pt x="172167" y="77592"/>
                        </a:cubicBezTo>
                        <a:cubicBezTo>
                          <a:pt x="139585" y="84438"/>
                          <a:pt x="106750" y="85198"/>
                          <a:pt x="73914" y="81142"/>
                        </a:cubicBezTo>
                        <a:cubicBezTo>
                          <a:pt x="55151" y="78860"/>
                          <a:pt x="36641" y="75183"/>
                          <a:pt x="19526" y="66435"/>
                        </a:cubicBezTo>
                        <a:cubicBezTo>
                          <a:pt x="15850" y="64534"/>
                          <a:pt x="16610" y="67196"/>
                          <a:pt x="16610" y="69098"/>
                        </a:cubicBezTo>
                        <a:cubicBezTo>
                          <a:pt x="16610" y="80888"/>
                          <a:pt x="16864" y="92678"/>
                          <a:pt x="16610" y="104342"/>
                        </a:cubicBezTo>
                        <a:cubicBezTo>
                          <a:pt x="16483" y="109920"/>
                          <a:pt x="18639" y="113470"/>
                          <a:pt x="23076" y="116259"/>
                        </a:cubicBezTo>
                        <a:cubicBezTo>
                          <a:pt x="31063" y="121330"/>
                          <a:pt x="39811" y="124373"/>
                          <a:pt x="48812" y="126528"/>
                        </a:cubicBezTo>
                        <a:cubicBezTo>
                          <a:pt x="88874" y="136036"/>
                          <a:pt x="129189" y="136036"/>
                          <a:pt x="169504" y="128176"/>
                        </a:cubicBezTo>
                        <a:cubicBezTo>
                          <a:pt x="180407" y="126021"/>
                          <a:pt x="190930" y="122725"/>
                          <a:pt x="200692" y="117146"/>
                        </a:cubicBezTo>
                        <a:cubicBezTo>
                          <a:pt x="205763" y="114231"/>
                          <a:pt x="208679" y="110681"/>
                          <a:pt x="208045" y="104342"/>
                        </a:cubicBezTo>
                        <a:cubicBezTo>
                          <a:pt x="207538" y="99271"/>
                          <a:pt x="208045" y="94073"/>
                          <a:pt x="208045" y="89002"/>
                        </a:cubicBezTo>
                        <a:close/>
                        <a:moveTo>
                          <a:pt x="207918" y="223259"/>
                        </a:moveTo>
                        <a:cubicBezTo>
                          <a:pt x="207918" y="216794"/>
                          <a:pt x="207918" y="210328"/>
                          <a:pt x="207918" y="203862"/>
                        </a:cubicBezTo>
                        <a:cubicBezTo>
                          <a:pt x="207918" y="200947"/>
                          <a:pt x="207411" y="199932"/>
                          <a:pt x="204242" y="201454"/>
                        </a:cubicBezTo>
                        <a:cubicBezTo>
                          <a:pt x="180914" y="212610"/>
                          <a:pt x="155939" y="215780"/>
                          <a:pt x="130583" y="217428"/>
                        </a:cubicBezTo>
                        <a:cubicBezTo>
                          <a:pt x="113976" y="218569"/>
                          <a:pt x="97495" y="218062"/>
                          <a:pt x="81014" y="216413"/>
                        </a:cubicBezTo>
                        <a:cubicBezTo>
                          <a:pt x="60222" y="214258"/>
                          <a:pt x="39684" y="210835"/>
                          <a:pt x="20667" y="201580"/>
                        </a:cubicBezTo>
                        <a:cubicBezTo>
                          <a:pt x="16864" y="199679"/>
                          <a:pt x="16610" y="201200"/>
                          <a:pt x="16610" y="204370"/>
                        </a:cubicBezTo>
                        <a:cubicBezTo>
                          <a:pt x="16610" y="216287"/>
                          <a:pt x="16610" y="228204"/>
                          <a:pt x="16610" y="240121"/>
                        </a:cubicBezTo>
                        <a:cubicBezTo>
                          <a:pt x="16610" y="244305"/>
                          <a:pt x="18259" y="247347"/>
                          <a:pt x="21555" y="249756"/>
                        </a:cubicBezTo>
                        <a:cubicBezTo>
                          <a:pt x="28147" y="254447"/>
                          <a:pt x="35500" y="257363"/>
                          <a:pt x="43234" y="259518"/>
                        </a:cubicBezTo>
                        <a:cubicBezTo>
                          <a:pt x="84563" y="270674"/>
                          <a:pt x="126273" y="270801"/>
                          <a:pt x="168110" y="262941"/>
                        </a:cubicBezTo>
                        <a:cubicBezTo>
                          <a:pt x="179520" y="260786"/>
                          <a:pt x="190549" y="257363"/>
                          <a:pt x="200818" y="251531"/>
                        </a:cubicBezTo>
                        <a:cubicBezTo>
                          <a:pt x="205636" y="248742"/>
                          <a:pt x="208552" y="245319"/>
                          <a:pt x="208045" y="239233"/>
                        </a:cubicBezTo>
                        <a:cubicBezTo>
                          <a:pt x="207538" y="234036"/>
                          <a:pt x="208045" y="228584"/>
                          <a:pt x="208045" y="223386"/>
                        </a:cubicBezTo>
                        <a:close/>
                        <a:moveTo>
                          <a:pt x="16737" y="155307"/>
                        </a:moveTo>
                        <a:cubicBezTo>
                          <a:pt x="16737" y="161138"/>
                          <a:pt x="16991" y="166843"/>
                          <a:pt x="16737" y="172675"/>
                        </a:cubicBezTo>
                        <a:cubicBezTo>
                          <a:pt x="16483" y="177239"/>
                          <a:pt x="18385" y="180282"/>
                          <a:pt x="21935" y="182691"/>
                        </a:cubicBezTo>
                        <a:cubicBezTo>
                          <a:pt x="28274" y="187001"/>
                          <a:pt x="35374" y="189917"/>
                          <a:pt x="42600" y="192072"/>
                        </a:cubicBezTo>
                        <a:cubicBezTo>
                          <a:pt x="59969" y="197270"/>
                          <a:pt x="77844" y="199425"/>
                          <a:pt x="95846" y="200439"/>
                        </a:cubicBezTo>
                        <a:cubicBezTo>
                          <a:pt x="123738" y="202088"/>
                          <a:pt x="151375" y="200186"/>
                          <a:pt x="178505" y="193086"/>
                        </a:cubicBezTo>
                        <a:cubicBezTo>
                          <a:pt x="187000" y="190804"/>
                          <a:pt x="195367" y="188015"/>
                          <a:pt x="202594" y="182944"/>
                        </a:cubicBezTo>
                        <a:cubicBezTo>
                          <a:pt x="205636" y="180789"/>
                          <a:pt x="208045" y="178380"/>
                          <a:pt x="207918" y="174070"/>
                        </a:cubicBezTo>
                        <a:cubicBezTo>
                          <a:pt x="207791" y="161772"/>
                          <a:pt x="207918" y="149602"/>
                          <a:pt x="207918" y="137304"/>
                        </a:cubicBezTo>
                        <a:cubicBezTo>
                          <a:pt x="207918" y="133881"/>
                          <a:pt x="207157" y="132740"/>
                          <a:pt x="203608" y="134515"/>
                        </a:cubicBezTo>
                        <a:cubicBezTo>
                          <a:pt x="194733" y="139079"/>
                          <a:pt x="185225" y="141868"/>
                          <a:pt x="175463" y="144023"/>
                        </a:cubicBezTo>
                        <a:cubicBezTo>
                          <a:pt x="148333" y="149982"/>
                          <a:pt x="120949" y="151884"/>
                          <a:pt x="93184" y="149982"/>
                        </a:cubicBezTo>
                        <a:cubicBezTo>
                          <a:pt x="67956" y="148207"/>
                          <a:pt x="43107" y="145038"/>
                          <a:pt x="20033" y="133881"/>
                        </a:cubicBezTo>
                        <a:cubicBezTo>
                          <a:pt x="16610" y="132233"/>
                          <a:pt x="16483" y="133881"/>
                          <a:pt x="16610" y="136417"/>
                        </a:cubicBezTo>
                        <a:cubicBezTo>
                          <a:pt x="16610" y="142756"/>
                          <a:pt x="16610" y="148968"/>
                          <a:pt x="16610" y="155307"/>
                        </a:cubicBezTo>
                        <a:close/>
                        <a:moveTo>
                          <a:pt x="114483" y="66055"/>
                        </a:moveTo>
                        <a:cubicBezTo>
                          <a:pt x="129443" y="66435"/>
                          <a:pt x="146558" y="65168"/>
                          <a:pt x="163546" y="61871"/>
                        </a:cubicBezTo>
                        <a:cubicBezTo>
                          <a:pt x="176350" y="59463"/>
                          <a:pt x="189155" y="56420"/>
                          <a:pt x="200565" y="49574"/>
                        </a:cubicBezTo>
                        <a:cubicBezTo>
                          <a:pt x="210327" y="43742"/>
                          <a:pt x="210200" y="39432"/>
                          <a:pt x="200565" y="33600"/>
                        </a:cubicBezTo>
                        <a:cubicBezTo>
                          <a:pt x="193466" y="29289"/>
                          <a:pt x="185605" y="26500"/>
                          <a:pt x="177491" y="24599"/>
                        </a:cubicBezTo>
                        <a:cubicBezTo>
                          <a:pt x="135781" y="14456"/>
                          <a:pt x="94072" y="14456"/>
                          <a:pt x="52235" y="23458"/>
                        </a:cubicBezTo>
                        <a:cubicBezTo>
                          <a:pt x="41205" y="25866"/>
                          <a:pt x="30429" y="29163"/>
                          <a:pt x="21175" y="36009"/>
                        </a:cubicBezTo>
                        <a:cubicBezTo>
                          <a:pt x="15850" y="39939"/>
                          <a:pt x="15850" y="42981"/>
                          <a:pt x="20794" y="47038"/>
                        </a:cubicBezTo>
                        <a:cubicBezTo>
                          <a:pt x="25865" y="51222"/>
                          <a:pt x="31824" y="53758"/>
                          <a:pt x="37909" y="55786"/>
                        </a:cubicBezTo>
                        <a:cubicBezTo>
                          <a:pt x="61997" y="63900"/>
                          <a:pt x="86972" y="66309"/>
                          <a:pt x="114356" y="66055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E35881E7-3AE2-40D2-57B7-07F5CAD642E0}"/>
                      </a:ext>
                    </a:extLst>
                  </p:cNvPr>
                  <p:cNvSpPr/>
                  <p:nvPr/>
                </p:nvSpPr>
                <p:spPr>
                  <a:xfrm>
                    <a:off x="6096632" y="4866598"/>
                    <a:ext cx="224016" cy="284742"/>
                  </a:xfrm>
                  <a:custGeom>
                    <a:avLst/>
                    <a:gdLst>
                      <a:gd name="connsiteX0" fmla="*/ 0 w 224016"/>
                      <a:gd name="connsiteY0" fmla="*/ 142118 h 284742"/>
                      <a:gd name="connsiteX1" fmla="*/ 0 w 224016"/>
                      <a:gd name="connsiteY1" fmla="*/ 18890 h 284742"/>
                      <a:gd name="connsiteX2" fmla="*/ 634 w 224016"/>
                      <a:gd name="connsiteY2" fmla="*/ 10523 h 284742"/>
                      <a:gd name="connsiteX3" fmla="*/ 13946 w 224016"/>
                      <a:gd name="connsiteY3" fmla="*/ 0 h 284742"/>
                      <a:gd name="connsiteX4" fmla="*/ 179898 w 224016"/>
                      <a:gd name="connsiteY4" fmla="*/ 0 h 284742"/>
                      <a:gd name="connsiteX5" fmla="*/ 190547 w 224016"/>
                      <a:gd name="connsiteY5" fmla="*/ 4564 h 284742"/>
                      <a:gd name="connsiteX6" fmla="*/ 219326 w 224016"/>
                      <a:gd name="connsiteY6" fmla="*/ 33343 h 284742"/>
                      <a:gd name="connsiteX7" fmla="*/ 224016 w 224016"/>
                      <a:gd name="connsiteY7" fmla="*/ 45386 h 284742"/>
                      <a:gd name="connsiteX8" fmla="*/ 224016 w 224016"/>
                      <a:gd name="connsiteY8" fmla="*/ 269403 h 284742"/>
                      <a:gd name="connsiteX9" fmla="*/ 208296 w 224016"/>
                      <a:gd name="connsiteY9" fmla="*/ 284743 h 284742"/>
                      <a:gd name="connsiteX10" fmla="*/ 16101 w 224016"/>
                      <a:gd name="connsiteY10" fmla="*/ 284743 h 284742"/>
                      <a:gd name="connsiteX11" fmla="*/ 127 w 224016"/>
                      <a:gd name="connsiteY11" fmla="*/ 269276 h 284742"/>
                      <a:gd name="connsiteX12" fmla="*/ 127 w 224016"/>
                      <a:gd name="connsiteY12" fmla="*/ 237455 h 284742"/>
                      <a:gd name="connsiteX13" fmla="*/ 127 w 224016"/>
                      <a:gd name="connsiteY13" fmla="*/ 142118 h 284742"/>
                      <a:gd name="connsiteX14" fmla="*/ 17242 w 224016"/>
                      <a:gd name="connsiteY14" fmla="*/ 142118 h 284742"/>
                      <a:gd name="connsiteX15" fmla="*/ 17242 w 224016"/>
                      <a:gd name="connsiteY15" fmla="*/ 261289 h 284742"/>
                      <a:gd name="connsiteX16" fmla="*/ 23961 w 224016"/>
                      <a:gd name="connsiteY16" fmla="*/ 268262 h 284742"/>
                      <a:gd name="connsiteX17" fmla="*/ 200816 w 224016"/>
                      <a:gd name="connsiteY17" fmla="*/ 268262 h 284742"/>
                      <a:gd name="connsiteX18" fmla="*/ 207409 w 224016"/>
                      <a:gd name="connsiteY18" fmla="*/ 261796 h 284742"/>
                      <a:gd name="connsiteX19" fmla="*/ 207409 w 224016"/>
                      <a:gd name="connsiteY19" fmla="*/ 125130 h 284742"/>
                      <a:gd name="connsiteX20" fmla="*/ 207409 w 224016"/>
                      <a:gd name="connsiteY20" fmla="*/ 55529 h 284742"/>
                      <a:gd name="connsiteX21" fmla="*/ 202084 w 224016"/>
                      <a:gd name="connsiteY21" fmla="*/ 50077 h 284742"/>
                      <a:gd name="connsiteX22" fmla="*/ 187631 w 224016"/>
                      <a:gd name="connsiteY22" fmla="*/ 50077 h 284742"/>
                      <a:gd name="connsiteX23" fmla="*/ 173559 w 224016"/>
                      <a:gd name="connsiteY23" fmla="*/ 36385 h 284742"/>
                      <a:gd name="connsiteX24" fmla="*/ 173559 w 224016"/>
                      <a:gd name="connsiteY24" fmla="*/ 22440 h 284742"/>
                      <a:gd name="connsiteX25" fmla="*/ 167474 w 224016"/>
                      <a:gd name="connsiteY25" fmla="*/ 16228 h 284742"/>
                      <a:gd name="connsiteX26" fmla="*/ 23454 w 224016"/>
                      <a:gd name="connsiteY26" fmla="*/ 16228 h 284742"/>
                      <a:gd name="connsiteX27" fmla="*/ 16989 w 224016"/>
                      <a:gd name="connsiteY27" fmla="*/ 22693 h 284742"/>
                      <a:gd name="connsiteX28" fmla="*/ 16989 w 224016"/>
                      <a:gd name="connsiteY28" fmla="*/ 141864 h 284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24016" h="284742">
                        <a:moveTo>
                          <a:pt x="0" y="142118"/>
                        </a:moveTo>
                        <a:cubicBezTo>
                          <a:pt x="0" y="101042"/>
                          <a:pt x="0" y="59966"/>
                          <a:pt x="0" y="18890"/>
                        </a:cubicBezTo>
                        <a:cubicBezTo>
                          <a:pt x="0" y="16101"/>
                          <a:pt x="0" y="13312"/>
                          <a:pt x="634" y="10523"/>
                        </a:cubicBezTo>
                        <a:cubicBezTo>
                          <a:pt x="2282" y="4057"/>
                          <a:pt x="7226" y="0"/>
                          <a:pt x="13946" y="0"/>
                        </a:cubicBezTo>
                        <a:cubicBezTo>
                          <a:pt x="69221" y="0"/>
                          <a:pt x="124496" y="0"/>
                          <a:pt x="179898" y="0"/>
                        </a:cubicBezTo>
                        <a:cubicBezTo>
                          <a:pt x="184208" y="0"/>
                          <a:pt x="187631" y="1648"/>
                          <a:pt x="190547" y="4564"/>
                        </a:cubicBezTo>
                        <a:cubicBezTo>
                          <a:pt x="200182" y="14072"/>
                          <a:pt x="209817" y="23707"/>
                          <a:pt x="219326" y="33343"/>
                        </a:cubicBezTo>
                        <a:cubicBezTo>
                          <a:pt x="222622" y="36639"/>
                          <a:pt x="224016" y="40696"/>
                          <a:pt x="224016" y="45386"/>
                        </a:cubicBezTo>
                        <a:cubicBezTo>
                          <a:pt x="224016" y="120059"/>
                          <a:pt x="224016" y="194731"/>
                          <a:pt x="224016" y="269403"/>
                        </a:cubicBezTo>
                        <a:cubicBezTo>
                          <a:pt x="224016" y="279672"/>
                          <a:pt x="218692" y="284743"/>
                          <a:pt x="208296" y="284743"/>
                        </a:cubicBezTo>
                        <a:cubicBezTo>
                          <a:pt x="144273" y="284743"/>
                          <a:pt x="80124" y="284743"/>
                          <a:pt x="16101" y="284743"/>
                        </a:cubicBezTo>
                        <a:cubicBezTo>
                          <a:pt x="5959" y="284743"/>
                          <a:pt x="380" y="279418"/>
                          <a:pt x="127" y="269276"/>
                        </a:cubicBezTo>
                        <a:cubicBezTo>
                          <a:pt x="-127" y="258627"/>
                          <a:pt x="127" y="248104"/>
                          <a:pt x="127" y="237455"/>
                        </a:cubicBezTo>
                        <a:cubicBezTo>
                          <a:pt x="127" y="205634"/>
                          <a:pt x="127" y="173812"/>
                          <a:pt x="127" y="142118"/>
                        </a:cubicBezTo>
                        <a:close/>
                        <a:moveTo>
                          <a:pt x="17242" y="142118"/>
                        </a:moveTo>
                        <a:cubicBezTo>
                          <a:pt x="17242" y="181799"/>
                          <a:pt x="17242" y="221608"/>
                          <a:pt x="17242" y="261289"/>
                        </a:cubicBezTo>
                        <a:cubicBezTo>
                          <a:pt x="17242" y="265853"/>
                          <a:pt x="19486" y="268177"/>
                          <a:pt x="23961" y="268262"/>
                        </a:cubicBezTo>
                        <a:cubicBezTo>
                          <a:pt x="82913" y="268262"/>
                          <a:pt x="141864" y="268262"/>
                          <a:pt x="200816" y="268262"/>
                        </a:cubicBezTo>
                        <a:cubicBezTo>
                          <a:pt x="205215" y="268262"/>
                          <a:pt x="207409" y="266107"/>
                          <a:pt x="207409" y="261796"/>
                        </a:cubicBezTo>
                        <a:cubicBezTo>
                          <a:pt x="207409" y="216283"/>
                          <a:pt x="207409" y="170770"/>
                          <a:pt x="207409" y="125130"/>
                        </a:cubicBezTo>
                        <a:cubicBezTo>
                          <a:pt x="207409" y="101929"/>
                          <a:pt x="207409" y="78729"/>
                          <a:pt x="207409" y="55529"/>
                        </a:cubicBezTo>
                        <a:cubicBezTo>
                          <a:pt x="207409" y="51472"/>
                          <a:pt x="206141" y="49950"/>
                          <a:pt x="202084" y="50077"/>
                        </a:cubicBezTo>
                        <a:cubicBezTo>
                          <a:pt x="197266" y="50331"/>
                          <a:pt x="192449" y="50077"/>
                          <a:pt x="187631" y="50077"/>
                        </a:cubicBezTo>
                        <a:cubicBezTo>
                          <a:pt x="177743" y="50077"/>
                          <a:pt x="173686" y="46020"/>
                          <a:pt x="173559" y="36385"/>
                        </a:cubicBezTo>
                        <a:cubicBezTo>
                          <a:pt x="173559" y="31694"/>
                          <a:pt x="173305" y="27130"/>
                          <a:pt x="173559" y="22440"/>
                        </a:cubicBezTo>
                        <a:cubicBezTo>
                          <a:pt x="173939" y="17622"/>
                          <a:pt x="172164" y="16228"/>
                          <a:pt x="167474" y="16228"/>
                        </a:cubicBezTo>
                        <a:cubicBezTo>
                          <a:pt x="119425" y="16354"/>
                          <a:pt x="71376" y="16354"/>
                          <a:pt x="23454" y="16228"/>
                        </a:cubicBezTo>
                        <a:cubicBezTo>
                          <a:pt x="18383" y="16228"/>
                          <a:pt x="16989" y="17622"/>
                          <a:pt x="16989" y="22693"/>
                        </a:cubicBezTo>
                        <a:cubicBezTo>
                          <a:pt x="17242" y="62375"/>
                          <a:pt x="16989" y="102183"/>
                          <a:pt x="16989" y="141864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40C2823E-7E4A-7449-3482-24C5BA290BA1}"/>
                      </a:ext>
                    </a:extLst>
                  </p:cNvPr>
                  <p:cNvSpPr/>
                  <p:nvPr/>
                </p:nvSpPr>
                <p:spPr>
                  <a:xfrm>
                    <a:off x="5964165" y="5190968"/>
                    <a:ext cx="219056" cy="64752"/>
                  </a:xfrm>
                  <a:custGeom>
                    <a:avLst/>
                    <a:gdLst>
                      <a:gd name="connsiteX0" fmla="*/ 33327 w 219056"/>
                      <a:gd name="connsiteY0" fmla="*/ 40876 h 64752"/>
                      <a:gd name="connsiteX1" fmla="*/ 43596 w 219056"/>
                      <a:gd name="connsiteY1" fmla="*/ 48990 h 64752"/>
                      <a:gd name="connsiteX2" fmla="*/ 45878 w 219056"/>
                      <a:gd name="connsiteY2" fmla="*/ 61668 h 64752"/>
                      <a:gd name="connsiteX3" fmla="*/ 33454 w 219056"/>
                      <a:gd name="connsiteY3" fmla="*/ 62555 h 64752"/>
                      <a:gd name="connsiteX4" fmla="*/ 4041 w 219056"/>
                      <a:gd name="connsiteY4" fmla="*/ 39609 h 64752"/>
                      <a:gd name="connsiteX5" fmla="*/ 4041 w 219056"/>
                      <a:gd name="connsiteY5" fmla="*/ 25283 h 64752"/>
                      <a:gd name="connsiteX6" fmla="*/ 33834 w 219056"/>
                      <a:gd name="connsiteY6" fmla="*/ 2082 h 64752"/>
                      <a:gd name="connsiteX7" fmla="*/ 46131 w 219056"/>
                      <a:gd name="connsiteY7" fmla="*/ 3350 h 64752"/>
                      <a:gd name="connsiteX8" fmla="*/ 43849 w 219056"/>
                      <a:gd name="connsiteY8" fmla="*/ 15648 h 64752"/>
                      <a:gd name="connsiteX9" fmla="*/ 35736 w 219056"/>
                      <a:gd name="connsiteY9" fmla="*/ 22240 h 64752"/>
                      <a:gd name="connsiteX10" fmla="*/ 35482 w 219056"/>
                      <a:gd name="connsiteY10" fmla="*/ 23001 h 64752"/>
                      <a:gd name="connsiteX11" fmla="*/ 41060 w 219056"/>
                      <a:gd name="connsiteY11" fmla="*/ 23635 h 64752"/>
                      <a:gd name="connsiteX12" fmla="*/ 204477 w 219056"/>
                      <a:gd name="connsiteY12" fmla="*/ 23635 h 64752"/>
                      <a:gd name="connsiteX13" fmla="*/ 212337 w 219056"/>
                      <a:gd name="connsiteY13" fmla="*/ 24269 h 64752"/>
                      <a:gd name="connsiteX14" fmla="*/ 219056 w 219056"/>
                      <a:gd name="connsiteY14" fmla="*/ 32889 h 64752"/>
                      <a:gd name="connsiteX15" fmla="*/ 211450 w 219056"/>
                      <a:gd name="connsiteY15" fmla="*/ 40750 h 64752"/>
                      <a:gd name="connsiteX16" fmla="*/ 205491 w 219056"/>
                      <a:gd name="connsiteY16" fmla="*/ 40876 h 64752"/>
                      <a:gd name="connsiteX17" fmla="*/ 40046 w 219056"/>
                      <a:gd name="connsiteY17" fmla="*/ 40876 h 64752"/>
                      <a:gd name="connsiteX18" fmla="*/ 33200 w 219056"/>
                      <a:gd name="connsiteY18" fmla="*/ 40876 h 64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19056" h="64752">
                        <a:moveTo>
                          <a:pt x="33327" y="40876"/>
                        </a:moveTo>
                        <a:cubicBezTo>
                          <a:pt x="37510" y="44173"/>
                          <a:pt x="40680" y="46581"/>
                          <a:pt x="43596" y="48990"/>
                        </a:cubicBezTo>
                        <a:cubicBezTo>
                          <a:pt x="48033" y="52667"/>
                          <a:pt x="48920" y="57865"/>
                          <a:pt x="45878" y="61668"/>
                        </a:cubicBezTo>
                        <a:cubicBezTo>
                          <a:pt x="42962" y="65344"/>
                          <a:pt x="37764" y="65852"/>
                          <a:pt x="33454" y="62555"/>
                        </a:cubicBezTo>
                        <a:cubicBezTo>
                          <a:pt x="23565" y="55076"/>
                          <a:pt x="13803" y="47469"/>
                          <a:pt x="4041" y="39609"/>
                        </a:cubicBezTo>
                        <a:cubicBezTo>
                          <a:pt x="-1283" y="35298"/>
                          <a:pt x="-1410" y="29720"/>
                          <a:pt x="4041" y="25283"/>
                        </a:cubicBezTo>
                        <a:cubicBezTo>
                          <a:pt x="13803" y="17296"/>
                          <a:pt x="23692" y="9689"/>
                          <a:pt x="33834" y="2082"/>
                        </a:cubicBezTo>
                        <a:cubicBezTo>
                          <a:pt x="38144" y="-1214"/>
                          <a:pt x="43342" y="-453"/>
                          <a:pt x="46131" y="3350"/>
                        </a:cubicBezTo>
                        <a:cubicBezTo>
                          <a:pt x="48920" y="7154"/>
                          <a:pt x="48033" y="12098"/>
                          <a:pt x="43849" y="15648"/>
                        </a:cubicBezTo>
                        <a:cubicBezTo>
                          <a:pt x="41187" y="17930"/>
                          <a:pt x="38525" y="20085"/>
                          <a:pt x="35736" y="22240"/>
                        </a:cubicBezTo>
                        <a:cubicBezTo>
                          <a:pt x="35736" y="22240"/>
                          <a:pt x="35736" y="22494"/>
                          <a:pt x="35482" y="23001"/>
                        </a:cubicBezTo>
                        <a:cubicBezTo>
                          <a:pt x="37130" y="24269"/>
                          <a:pt x="39286" y="23635"/>
                          <a:pt x="41060" y="23635"/>
                        </a:cubicBezTo>
                        <a:cubicBezTo>
                          <a:pt x="95575" y="23635"/>
                          <a:pt x="149962" y="23635"/>
                          <a:pt x="204477" y="23635"/>
                        </a:cubicBezTo>
                        <a:cubicBezTo>
                          <a:pt x="207139" y="23635"/>
                          <a:pt x="209801" y="23635"/>
                          <a:pt x="212337" y="24269"/>
                        </a:cubicBezTo>
                        <a:cubicBezTo>
                          <a:pt x="216774" y="25283"/>
                          <a:pt x="219056" y="28325"/>
                          <a:pt x="219056" y="32889"/>
                        </a:cubicBezTo>
                        <a:cubicBezTo>
                          <a:pt x="219056" y="36946"/>
                          <a:pt x="215760" y="40243"/>
                          <a:pt x="211450" y="40750"/>
                        </a:cubicBezTo>
                        <a:cubicBezTo>
                          <a:pt x="209548" y="41003"/>
                          <a:pt x="207520" y="40876"/>
                          <a:pt x="205491" y="40876"/>
                        </a:cubicBezTo>
                        <a:cubicBezTo>
                          <a:pt x="150343" y="40876"/>
                          <a:pt x="95194" y="40876"/>
                          <a:pt x="40046" y="40876"/>
                        </a:cubicBezTo>
                        <a:lnTo>
                          <a:pt x="33200" y="40876"/>
                        </a:ln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8BC2BB8F-000D-63D8-45D1-48BB4334708B}"/>
                      </a:ext>
                    </a:extLst>
                  </p:cNvPr>
                  <p:cNvSpPr/>
                  <p:nvPr/>
                </p:nvSpPr>
                <p:spPr>
                  <a:xfrm>
                    <a:off x="5964341" y="4762283"/>
                    <a:ext cx="219372" cy="64799"/>
                  </a:xfrm>
                  <a:custGeom>
                    <a:avLst/>
                    <a:gdLst>
                      <a:gd name="connsiteX0" fmla="*/ 184270 w 219372"/>
                      <a:gd name="connsiteY0" fmla="*/ 42067 h 64799"/>
                      <a:gd name="connsiteX1" fmla="*/ 177678 w 219372"/>
                      <a:gd name="connsiteY1" fmla="*/ 41053 h 64799"/>
                      <a:gd name="connsiteX2" fmla="*/ 14768 w 219372"/>
                      <a:gd name="connsiteY2" fmla="*/ 41053 h 64799"/>
                      <a:gd name="connsiteX3" fmla="*/ 6401 w 219372"/>
                      <a:gd name="connsiteY3" fmla="*/ 40419 h 64799"/>
                      <a:gd name="connsiteX4" fmla="*/ 62 w 219372"/>
                      <a:gd name="connsiteY4" fmla="*/ 31544 h 64799"/>
                      <a:gd name="connsiteX5" fmla="*/ 7542 w 219372"/>
                      <a:gd name="connsiteY5" fmla="*/ 24065 h 64799"/>
                      <a:gd name="connsiteX6" fmla="*/ 13500 w 219372"/>
                      <a:gd name="connsiteY6" fmla="*/ 23938 h 64799"/>
                      <a:gd name="connsiteX7" fmla="*/ 178438 w 219372"/>
                      <a:gd name="connsiteY7" fmla="*/ 23938 h 64799"/>
                      <a:gd name="connsiteX8" fmla="*/ 185918 w 219372"/>
                      <a:gd name="connsiteY8" fmla="*/ 23938 h 64799"/>
                      <a:gd name="connsiteX9" fmla="*/ 175776 w 219372"/>
                      <a:gd name="connsiteY9" fmla="*/ 15824 h 64799"/>
                      <a:gd name="connsiteX10" fmla="*/ 173367 w 219372"/>
                      <a:gd name="connsiteY10" fmla="*/ 3273 h 64799"/>
                      <a:gd name="connsiteX11" fmla="*/ 186171 w 219372"/>
                      <a:gd name="connsiteY11" fmla="*/ 2386 h 64799"/>
                      <a:gd name="connsiteX12" fmla="*/ 215204 w 219372"/>
                      <a:gd name="connsiteY12" fmla="*/ 24952 h 64799"/>
                      <a:gd name="connsiteX13" fmla="*/ 215457 w 219372"/>
                      <a:gd name="connsiteY13" fmla="*/ 39278 h 64799"/>
                      <a:gd name="connsiteX14" fmla="*/ 185284 w 219372"/>
                      <a:gd name="connsiteY14" fmla="*/ 62859 h 64799"/>
                      <a:gd name="connsiteX15" fmla="*/ 173367 w 219372"/>
                      <a:gd name="connsiteY15" fmla="*/ 61464 h 64799"/>
                      <a:gd name="connsiteX16" fmla="*/ 175015 w 219372"/>
                      <a:gd name="connsiteY16" fmla="*/ 49547 h 64799"/>
                      <a:gd name="connsiteX17" fmla="*/ 184270 w 219372"/>
                      <a:gd name="connsiteY17" fmla="*/ 42067 h 64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19372" h="64799">
                        <a:moveTo>
                          <a:pt x="184270" y="42067"/>
                        </a:moveTo>
                        <a:cubicBezTo>
                          <a:pt x="181608" y="40546"/>
                          <a:pt x="179706" y="41053"/>
                          <a:pt x="177678" y="41053"/>
                        </a:cubicBezTo>
                        <a:cubicBezTo>
                          <a:pt x="123417" y="41053"/>
                          <a:pt x="69029" y="41053"/>
                          <a:pt x="14768" y="41053"/>
                        </a:cubicBezTo>
                        <a:cubicBezTo>
                          <a:pt x="11979" y="41053"/>
                          <a:pt x="9190" y="41180"/>
                          <a:pt x="6401" y="40419"/>
                        </a:cubicBezTo>
                        <a:cubicBezTo>
                          <a:pt x="2217" y="39151"/>
                          <a:pt x="-445" y="35475"/>
                          <a:pt x="62" y="31544"/>
                        </a:cubicBezTo>
                        <a:cubicBezTo>
                          <a:pt x="696" y="27234"/>
                          <a:pt x="3231" y="24698"/>
                          <a:pt x="7542" y="24065"/>
                        </a:cubicBezTo>
                        <a:cubicBezTo>
                          <a:pt x="9443" y="23811"/>
                          <a:pt x="11472" y="23938"/>
                          <a:pt x="13500" y="23938"/>
                        </a:cubicBezTo>
                        <a:cubicBezTo>
                          <a:pt x="68522" y="23938"/>
                          <a:pt x="123417" y="23938"/>
                          <a:pt x="178438" y="23938"/>
                        </a:cubicBezTo>
                        <a:lnTo>
                          <a:pt x="185918" y="23938"/>
                        </a:lnTo>
                        <a:cubicBezTo>
                          <a:pt x="181735" y="20642"/>
                          <a:pt x="178692" y="18233"/>
                          <a:pt x="175776" y="15824"/>
                        </a:cubicBezTo>
                        <a:cubicBezTo>
                          <a:pt x="171212" y="12147"/>
                          <a:pt x="170324" y="7203"/>
                          <a:pt x="173367" y="3273"/>
                        </a:cubicBezTo>
                        <a:cubicBezTo>
                          <a:pt x="176410" y="-657"/>
                          <a:pt x="181481" y="-1164"/>
                          <a:pt x="186171" y="2386"/>
                        </a:cubicBezTo>
                        <a:cubicBezTo>
                          <a:pt x="195934" y="9865"/>
                          <a:pt x="205568" y="17345"/>
                          <a:pt x="215204" y="24952"/>
                        </a:cubicBezTo>
                        <a:cubicBezTo>
                          <a:pt x="220655" y="29262"/>
                          <a:pt x="220782" y="34841"/>
                          <a:pt x="215457" y="39278"/>
                        </a:cubicBezTo>
                        <a:cubicBezTo>
                          <a:pt x="205568" y="47392"/>
                          <a:pt x="195553" y="55125"/>
                          <a:pt x="185284" y="62859"/>
                        </a:cubicBezTo>
                        <a:cubicBezTo>
                          <a:pt x="181100" y="66028"/>
                          <a:pt x="176156" y="65141"/>
                          <a:pt x="173367" y="61464"/>
                        </a:cubicBezTo>
                        <a:cubicBezTo>
                          <a:pt x="170451" y="57661"/>
                          <a:pt x="171085" y="52970"/>
                          <a:pt x="175015" y="49547"/>
                        </a:cubicBezTo>
                        <a:cubicBezTo>
                          <a:pt x="177931" y="47138"/>
                          <a:pt x="180847" y="44856"/>
                          <a:pt x="184270" y="42067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CF0D08D7-60F7-9E32-91CF-7EAB37AD3F9C}"/>
                      </a:ext>
                    </a:extLst>
                  </p:cNvPr>
                  <p:cNvSpPr/>
                  <p:nvPr/>
                </p:nvSpPr>
                <p:spPr>
                  <a:xfrm>
                    <a:off x="5920792" y="4966182"/>
                    <a:ext cx="37653" cy="17291"/>
                  </a:xfrm>
                  <a:custGeom>
                    <a:avLst/>
                    <a:gdLst>
                      <a:gd name="connsiteX0" fmla="*/ 18510 w 37653"/>
                      <a:gd name="connsiteY0" fmla="*/ 17178 h 17291"/>
                      <a:gd name="connsiteX1" fmla="*/ 8621 w 37653"/>
                      <a:gd name="connsiteY1" fmla="*/ 17178 h 17291"/>
                      <a:gd name="connsiteX2" fmla="*/ 0 w 37653"/>
                      <a:gd name="connsiteY2" fmla="*/ 8684 h 17291"/>
                      <a:gd name="connsiteX3" fmla="*/ 8621 w 37653"/>
                      <a:gd name="connsiteY3" fmla="*/ 190 h 17291"/>
                      <a:gd name="connsiteX4" fmla="*/ 29032 w 37653"/>
                      <a:gd name="connsiteY4" fmla="*/ 190 h 17291"/>
                      <a:gd name="connsiteX5" fmla="*/ 37653 w 37653"/>
                      <a:gd name="connsiteY5" fmla="*/ 8684 h 17291"/>
                      <a:gd name="connsiteX6" fmla="*/ 28525 w 37653"/>
                      <a:gd name="connsiteY6" fmla="*/ 17178 h 17291"/>
                      <a:gd name="connsiteX7" fmla="*/ 18636 w 37653"/>
                      <a:gd name="connsiteY7" fmla="*/ 17178 h 17291"/>
                      <a:gd name="connsiteX8" fmla="*/ 18636 w 37653"/>
                      <a:gd name="connsiteY8" fmla="*/ 17178 h 172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653" h="17291">
                        <a:moveTo>
                          <a:pt x="18510" y="17178"/>
                        </a:moveTo>
                        <a:cubicBezTo>
                          <a:pt x="15213" y="17178"/>
                          <a:pt x="11917" y="17432"/>
                          <a:pt x="8621" y="17178"/>
                        </a:cubicBezTo>
                        <a:cubicBezTo>
                          <a:pt x="3296" y="16798"/>
                          <a:pt x="0" y="13248"/>
                          <a:pt x="0" y="8684"/>
                        </a:cubicBezTo>
                        <a:cubicBezTo>
                          <a:pt x="0" y="4247"/>
                          <a:pt x="3550" y="444"/>
                          <a:pt x="8621" y="190"/>
                        </a:cubicBezTo>
                        <a:cubicBezTo>
                          <a:pt x="15340" y="-63"/>
                          <a:pt x="22186" y="-63"/>
                          <a:pt x="29032" y="190"/>
                        </a:cubicBezTo>
                        <a:cubicBezTo>
                          <a:pt x="34357" y="444"/>
                          <a:pt x="37653" y="4120"/>
                          <a:pt x="37653" y="8684"/>
                        </a:cubicBezTo>
                        <a:cubicBezTo>
                          <a:pt x="37653" y="13375"/>
                          <a:pt x="33976" y="16925"/>
                          <a:pt x="28525" y="17178"/>
                        </a:cubicBezTo>
                        <a:cubicBezTo>
                          <a:pt x="25229" y="17305"/>
                          <a:pt x="21933" y="17178"/>
                          <a:pt x="18636" y="17178"/>
                        </a:cubicBezTo>
                        <a:lnTo>
                          <a:pt x="18636" y="17178"/>
                        </a:ln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3832C93A-D5C5-9EA1-F99F-5E679D590E55}"/>
                      </a:ext>
                    </a:extLst>
                  </p:cNvPr>
                  <p:cNvSpPr/>
                  <p:nvPr/>
                </p:nvSpPr>
                <p:spPr>
                  <a:xfrm>
                    <a:off x="5920650" y="5101073"/>
                    <a:ext cx="37557" cy="17431"/>
                  </a:xfrm>
                  <a:custGeom>
                    <a:avLst/>
                    <a:gdLst>
                      <a:gd name="connsiteX0" fmla="*/ 18525 w 37557"/>
                      <a:gd name="connsiteY0" fmla="*/ 17432 h 17431"/>
                      <a:gd name="connsiteX1" fmla="*/ 7241 w 37557"/>
                      <a:gd name="connsiteY1" fmla="*/ 16545 h 17431"/>
                      <a:gd name="connsiteX2" fmla="*/ 15 w 37557"/>
                      <a:gd name="connsiteY2" fmla="*/ 7924 h 17431"/>
                      <a:gd name="connsiteX3" fmla="*/ 8129 w 37557"/>
                      <a:gd name="connsiteY3" fmla="*/ 190 h 17431"/>
                      <a:gd name="connsiteX4" fmla="*/ 29427 w 37557"/>
                      <a:gd name="connsiteY4" fmla="*/ 190 h 17431"/>
                      <a:gd name="connsiteX5" fmla="*/ 37541 w 37557"/>
                      <a:gd name="connsiteY5" fmla="*/ 8050 h 17431"/>
                      <a:gd name="connsiteX6" fmla="*/ 30315 w 37557"/>
                      <a:gd name="connsiteY6" fmla="*/ 16671 h 17431"/>
                      <a:gd name="connsiteX7" fmla="*/ 18398 w 37557"/>
                      <a:gd name="connsiteY7" fmla="*/ 17432 h 17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557" h="17431">
                        <a:moveTo>
                          <a:pt x="18525" y="17432"/>
                        </a:moveTo>
                        <a:cubicBezTo>
                          <a:pt x="14721" y="17178"/>
                          <a:pt x="10918" y="17178"/>
                          <a:pt x="7241" y="16545"/>
                        </a:cubicBezTo>
                        <a:cubicBezTo>
                          <a:pt x="2678" y="15911"/>
                          <a:pt x="-238" y="12107"/>
                          <a:pt x="15" y="7924"/>
                        </a:cubicBezTo>
                        <a:cubicBezTo>
                          <a:pt x="269" y="3740"/>
                          <a:pt x="3565" y="317"/>
                          <a:pt x="8129" y="190"/>
                        </a:cubicBezTo>
                        <a:cubicBezTo>
                          <a:pt x="15228" y="-63"/>
                          <a:pt x="22328" y="-63"/>
                          <a:pt x="29427" y="190"/>
                        </a:cubicBezTo>
                        <a:cubicBezTo>
                          <a:pt x="33992" y="317"/>
                          <a:pt x="37288" y="3740"/>
                          <a:pt x="37541" y="8050"/>
                        </a:cubicBezTo>
                        <a:cubicBezTo>
                          <a:pt x="37795" y="12234"/>
                          <a:pt x="35006" y="15784"/>
                          <a:pt x="30315" y="16671"/>
                        </a:cubicBezTo>
                        <a:cubicBezTo>
                          <a:pt x="26385" y="17432"/>
                          <a:pt x="22455" y="17178"/>
                          <a:pt x="18398" y="17432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2477A278-2745-159A-22CE-E60A6F03C72F}"/>
                      </a:ext>
                    </a:extLst>
                  </p:cNvPr>
                  <p:cNvSpPr/>
                  <p:nvPr/>
                </p:nvSpPr>
                <p:spPr>
                  <a:xfrm>
                    <a:off x="5920662" y="5033596"/>
                    <a:ext cx="37656" cy="17252"/>
                  </a:xfrm>
                  <a:custGeom>
                    <a:avLst/>
                    <a:gdLst>
                      <a:gd name="connsiteX0" fmla="*/ 18640 w 37656"/>
                      <a:gd name="connsiteY0" fmla="*/ 17083 h 17252"/>
                      <a:gd name="connsiteX1" fmla="*/ 8751 w 37656"/>
                      <a:gd name="connsiteY1" fmla="*/ 17083 h 17252"/>
                      <a:gd name="connsiteX2" fmla="*/ 3 w 37656"/>
                      <a:gd name="connsiteY2" fmla="*/ 8082 h 17252"/>
                      <a:gd name="connsiteX3" fmla="*/ 9004 w 37656"/>
                      <a:gd name="connsiteY3" fmla="*/ 95 h 17252"/>
                      <a:gd name="connsiteX4" fmla="*/ 28401 w 37656"/>
                      <a:gd name="connsiteY4" fmla="*/ 95 h 17252"/>
                      <a:gd name="connsiteX5" fmla="*/ 37656 w 37656"/>
                      <a:gd name="connsiteY5" fmla="*/ 8462 h 17252"/>
                      <a:gd name="connsiteX6" fmla="*/ 29162 w 37656"/>
                      <a:gd name="connsiteY6" fmla="*/ 17083 h 17252"/>
                      <a:gd name="connsiteX7" fmla="*/ 18766 w 37656"/>
                      <a:gd name="connsiteY7" fmla="*/ 17083 h 17252"/>
                      <a:gd name="connsiteX8" fmla="*/ 18766 w 37656"/>
                      <a:gd name="connsiteY8" fmla="*/ 17083 h 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656" h="17252">
                        <a:moveTo>
                          <a:pt x="18640" y="17083"/>
                        </a:moveTo>
                        <a:cubicBezTo>
                          <a:pt x="15343" y="17083"/>
                          <a:pt x="12047" y="17337"/>
                          <a:pt x="8751" y="17083"/>
                        </a:cubicBezTo>
                        <a:cubicBezTo>
                          <a:pt x="3426" y="16703"/>
                          <a:pt x="-124" y="12773"/>
                          <a:pt x="3" y="8082"/>
                        </a:cubicBezTo>
                        <a:cubicBezTo>
                          <a:pt x="257" y="3518"/>
                          <a:pt x="3680" y="222"/>
                          <a:pt x="9004" y="95"/>
                        </a:cubicBezTo>
                        <a:cubicBezTo>
                          <a:pt x="15470" y="-32"/>
                          <a:pt x="21936" y="-32"/>
                          <a:pt x="28401" y="95"/>
                        </a:cubicBezTo>
                        <a:cubicBezTo>
                          <a:pt x="33853" y="222"/>
                          <a:pt x="37529" y="3772"/>
                          <a:pt x="37656" y="8462"/>
                        </a:cubicBezTo>
                        <a:cubicBezTo>
                          <a:pt x="37656" y="13026"/>
                          <a:pt x="34487" y="16576"/>
                          <a:pt x="29162" y="17083"/>
                        </a:cubicBezTo>
                        <a:cubicBezTo>
                          <a:pt x="25739" y="17464"/>
                          <a:pt x="22189" y="17083"/>
                          <a:pt x="18766" y="17083"/>
                        </a:cubicBezTo>
                        <a:lnTo>
                          <a:pt x="18766" y="17083"/>
                        </a:ln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E0A60E11-26CF-0CF1-1CC2-E88061D6F631}"/>
                      </a:ext>
                    </a:extLst>
                  </p:cNvPr>
                  <p:cNvSpPr/>
                  <p:nvPr/>
                </p:nvSpPr>
                <p:spPr>
                  <a:xfrm>
                    <a:off x="6132364" y="4980318"/>
                    <a:ext cx="153170" cy="17241"/>
                  </a:xfrm>
                  <a:custGeom>
                    <a:avLst/>
                    <a:gdLst>
                      <a:gd name="connsiteX0" fmla="*/ 76087 w 153170"/>
                      <a:gd name="connsiteY0" fmla="*/ 17115 h 17241"/>
                      <a:gd name="connsiteX1" fmla="*/ 12064 w 153170"/>
                      <a:gd name="connsiteY1" fmla="*/ 17115 h 17241"/>
                      <a:gd name="connsiteX2" fmla="*/ 6613 w 153170"/>
                      <a:gd name="connsiteY2" fmla="*/ 16861 h 17241"/>
                      <a:gd name="connsiteX3" fmla="*/ 20 w 153170"/>
                      <a:gd name="connsiteY3" fmla="*/ 9255 h 17241"/>
                      <a:gd name="connsiteX4" fmla="*/ 5725 w 153170"/>
                      <a:gd name="connsiteY4" fmla="*/ 887 h 17241"/>
                      <a:gd name="connsiteX5" fmla="*/ 13078 w 153170"/>
                      <a:gd name="connsiteY5" fmla="*/ 0 h 17241"/>
                      <a:gd name="connsiteX6" fmla="*/ 140236 w 153170"/>
                      <a:gd name="connsiteY6" fmla="*/ 0 h 17241"/>
                      <a:gd name="connsiteX7" fmla="*/ 153168 w 153170"/>
                      <a:gd name="connsiteY7" fmla="*/ 9001 h 17241"/>
                      <a:gd name="connsiteX8" fmla="*/ 140236 w 153170"/>
                      <a:gd name="connsiteY8" fmla="*/ 17242 h 17241"/>
                      <a:gd name="connsiteX9" fmla="*/ 76214 w 153170"/>
                      <a:gd name="connsiteY9" fmla="*/ 17242 h 17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3170" h="17241">
                        <a:moveTo>
                          <a:pt x="76087" y="17115"/>
                        </a:moveTo>
                        <a:cubicBezTo>
                          <a:pt x="54788" y="17115"/>
                          <a:pt x="33363" y="17115"/>
                          <a:pt x="12064" y="17115"/>
                        </a:cubicBezTo>
                        <a:cubicBezTo>
                          <a:pt x="10289" y="17115"/>
                          <a:pt x="8387" y="17115"/>
                          <a:pt x="6613" y="16861"/>
                        </a:cubicBezTo>
                        <a:cubicBezTo>
                          <a:pt x="2682" y="15974"/>
                          <a:pt x="147" y="13312"/>
                          <a:pt x="20" y="9255"/>
                        </a:cubicBezTo>
                        <a:cubicBezTo>
                          <a:pt x="-233" y="5198"/>
                          <a:pt x="1922" y="2282"/>
                          <a:pt x="5725" y="887"/>
                        </a:cubicBezTo>
                        <a:cubicBezTo>
                          <a:pt x="8134" y="0"/>
                          <a:pt x="10543" y="0"/>
                          <a:pt x="13078" y="0"/>
                        </a:cubicBezTo>
                        <a:cubicBezTo>
                          <a:pt x="55422" y="0"/>
                          <a:pt x="97766" y="0"/>
                          <a:pt x="140236" y="0"/>
                        </a:cubicBezTo>
                        <a:cubicBezTo>
                          <a:pt x="148857" y="0"/>
                          <a:pt x="153294" y="3169"/>
                          <a:pt x="153168" y="9001"/>
                        </a:cubicBezTo>
                        <a:cubicBezTo>
                          <a:pt x="153041" y="14579"/>
                          <a:pt x="148857" y="17242"/>
                          <a:pt x="140236" y="17242"/>
                        </a:cubicBezTo>
                        <a:cubicBezTo>
                          <a:pt x="118938" y="17242"/>
                          <a:pt x="97512" y="17242"/>
                          <a:pt x="76214" y="17242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F5A22315-9A4B-185F-38DD-6AA4BBDC5AE8}"/>
                      </a:ext>
                    </a:extLst>
                  </p:cNvPr>
                  <p:cNvSpPr/>
                  <p:nvPr/>
                </p:nvSpPr>
                <p:spPr>
                  <a:xfrm>
                    <a:off x="6132003" y="5101137"/>
                    <a:ext cx="153278" cy="17241"/>
                  </a:xfrm>
                  <a:custGeom>
                    <a:avLst/>
                    <a:gdLst>
                      <a:gd name="connsiteX0" fmla="*/ 76827 w 153278"/>
                      <a:gd name="connsiteY0" fmla="*/ 0 h 17241"/>
                      <a:gd name="connsiteX1" fmla="*/ 140343 w 153278"/>
                      <a:gd name="connsiteY1" fmla="*/ 0 h 17241"/>
                      <a:gd name="connsiteX2" fmla="*/ 145287 w 153278"/>
                      <a:gd name="connsiteY2" fmla="*/ 127 h 17241"/>
                      <a:gd name="connsiteX3" fmla="*/ 153274 w 153278"/>
                      <a:gd name="connsiteY3" fmla="*/ 8241 h 17241"/>
                      <a:gd name="connsiteX4" fmla="*/ 145794 w 153278"/>
                      <a:gd name="connsiteY4" fmla="*/ 16861 h 17241"/>
                      <a:gd name="connsiteX5" fmla="*/ 140343 w 153278"/>
                      <a:gd name="connsiteY5" fmla="*/ 17242 h 17241"/>
                      <a:gd name="connsiteX6" fmla="*/ 12678 w 153278"/>
                      <a:gd name="connsiteY6" fmla="*/ 17242 h 17241"/>
                      <a:gd name="connsiteX7" fmla="*/ 0 w 153278"/>
                      <a:gd name="connsiteY7" fmla="*/ 8621 h 17241"/>
                      <a:gd name="connsiteX8" fmla="*/ 12551 w 153278"/>
                      <a:gd name="connsiteY8" fmla="*/ 0 h 17241"/>
                      <a:gd name="connsiteX9" fmla="*/ 76574 w 153278"/>
                      <a:gd name="connsiteY9" fmla="*/ 0 h 17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53278" h="17241">
                        <a:moveTo>
                          <a:pt x="76827" y="0"/>
                        </a:moveTo>
                        <a:cubicBezTo>
                          <a:pt x="97999" y="0"/>
                          <a:pt x="119171" y="0"/>
                          <a:pt x="140343" y="0"/>
                        </a:cubicBezTo>
                        <a:cubicBezTo>
                          <a:pt x="141991" y="0"/>
                          <a:pt x="143639" y="0"/>
                          <a:pt x="145287" y="127"/>
                        </a:cubicBezTo>
                        <a:cubicBezTo>
                          <a:pt x="149851" y="761"/>
                          <a:pt x="153148" y="4184"/>
                          <a:pt x="153274" y="8241"/>
                        </a:cubicBezTo>
                        <a:cubicBezTo>
                          <a:pt x="153401" y="12424"/>
                          <a:pt x="150485" y="15974"/>
                          <a:pt x="145794" y="16861"/>
                        </a:cubicBezTo>
                        <a:cubicBezTo>
                          <a:pt x="144020" y="17242"/>
                          <a:pt x="142118" y="17242"/>
                          <a:pt x="140343" y="17242"/>
                        </a:cubicBezTo>
                        <a:cubicBezTo>
                          <a:pt x="97746" y="17242"/>
                          <a:pt x="55275" y="17242"/>
                          <a:pt x="12678" y="17242"/>
                        </a:cubicBezTo>
                        <a:cubicBezTo>
                          <a:pt x="4437" y="17242"/>
                          <a:pt x="0" y="14199"/>
                          <a:pt x="0" y="8621"/>
                        </a:cubicBezTo>
                        <a:cubicBezTo>
                          <a:pt x="0" y="2916"/>
                          <a:pt x="4057" y="0"/>
                          <a:pt x="12551" y="0"/>
                        </a:cubicBezTo>
                        <a:cubicBezTo>
                          <a:pt x="33850" y="0"/>
                          <a:pt x="55275" y="0"/>
                          <a:pt x="76574" y="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CBF4A7EF-64D3-5441-5042-3EC83291BC6E}"/>
                      </a:ext>
                    </a:extLst>
                  </p:cNvPr>
                  <p:cNvSpPr/>
                  <p:nvPr/>
                </p:nvSpPr>
                <p:spPr>
                  <a:xfrm>
                    <a:off x="6132378" y="4939982"/>
                    <a:ext cx="153004" cy="17268"/>
                  </a:xfrm>
                  <a:custGeom>
                    <a:avLst/>
                    <a:gdLst>
                      <a:gd name="connsiteX0" fmla="*/ 76579 w 153004"/>
                      <a:gd name="connsiteY0" fmla="*/ 147 h 17268"/>
                      <a:gd name="connsiteX1" fmla="*/ 143138 w 153004"/>
                      <a:gd name="connsiteY1" fmla="*/ 147 h 17268"/>
                      <a:gd name="connsiteX2" fmla="*/ 152646 w 153004"/>
                      <a:gd name="connsiteY2" fmla="*/ 10796 h 17268"/>
                      <a:gd name="connsiteX3" fmla="*/ 146560 w 153004"/>
                      <a:gd name="connsiteY3" fmla="*/ 16628 h 17268"/>
                      <a:gd name="connsiteX4" fmla="*/ 139207 w 153004"/>
                      <a:gd name="connsiteY4" fmla="*/ 17262 h 17268"/>
                      <a:gd name="connsiteX5" fmla="*/ 14078 w 153004"/>
                      <a:gd name="connsiteY5" fmla="*/ 17262 h 17268"/>
                      <a:gd name="connsiteX6" fmla="*/ 6217 w 153004"/>
                      <a:gd name="connsiteY6" fmla="*/ 16501 h 17268"/>
                      <a:gd name="connsiteX7" fmla="*/ 5 w 153004"/>
                      <a:gd name="connsiteY7" fmla="*/ 8007 h 17268"/>
                      <a:gd name="connsiteX8" fmla="*/ 7105 w 153004"/>
                      <a:gd name="connsiteY8" fmla="*/ 274 h 17268"/>
                      <a:gd name="connsiteX9" fmla="*/ 12556 w 153004"/>
                      <a:gd name="connsiteY9" fmla="*/ 20 h 17268"/>
                      <a:gd name="connsiteX10" fmla="*/ 76579 w 153004"/>
                      <a:gd name="connsiteY10" fmla="*/ 20 h 17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3004" h="17268">
                        <a:moveTo>
                          <a:pt x="76579" y="147"/>
                        </a:moveTo>
                        <a:cubicBezTo>
                          <a:pt x="98765" y="147"/>
                          <a:pt x="120951" y="147"/>
                          <a:pt x="143138" y="147"/>
                        </a:cubicBezTo>
                        <a:cubicBezTo>
                          <a:pt x="150110" y="147"/>
                          <a:pt x="154294" y="5091"/>
                          <a:pt x="152646" y="10796"/>
                        </a:cubicBezTo>
                        <a:cubicBezTo>
                          <a:pt x="151758" y="13966"/>
                          <a:pt x="149730" y="15994"/>
                          <a:pt x="146560" y="16628"/>
                        </a:cubicBezTo>
                        <a:cubicBezTo>
                          <a:pt x="144152" y="17135"/>
                          <a:pt x="141616" y="17262"/>
                          <a:pt x="139207" y="17262"/>
                        </a:cubicBezTo>
                        <a:cubicBezTo>
                          <a:pt x="97497" y="17262"/>
                          <a:pt x="55787" y="17262"/>
                          <a:pt x="14078" y="17262"/>
                        </a:cubicBezTo>
                        <a:cubicBezTo>
                          <a:pt x="11415" y="17262"/>
                          <a:pt x="8753" y="17389"/>
                          <a:pt x="6217" y="16501"/>
                        </a:cubicBezTo>
                        <a:cubicBezTo>
                          <a:pt x="2034" y="15107"/>
                          <a:pt x="-122" y="12191"/>
                          <a:pt x="5" y="8007"/>
                        </a:cubicBezTo>
                        <a:cubicBezTo>
                          <a:pt x="259" y="3697"/>
                          <a:pt x="2921" y="1034"/>
                          <a:pt x="7105" y="274"/>
                        </a:cubicBezTo>
                        <a:cubicBezTo>
                          <a:pt x="8880" y="-107"/>
                          <a:pt x="10781" y="20"/>
                          <a:pt x="12556" y="20"/>
                        </a:cubicBezTo>
                        <a:cubicBezTo>
                          <a:pt x="33855" y="20"/>
                          <a:pt x="55281" y="20"/>
                          <a:pt x="76579" y="2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118B6415-5503-C207-E6B0-50535FE9124E}"/>
                      </a:ext>
                    </a:extLst>
                  </p:cNvPr>
                  <p:cNvSpPr/>
                  <p:nvPr/>
                </p:nvSpPr>
                <p:spPr>
                  <a:xfrm>
                    <a:off x="6132238" y="5020506"/>
                    <a:ext cx="153170" cy="17368"/>
                  </a:xfrm>
                  <a:custGeom>
                    <a:avLst/>
                    <a:gdLst>
                      <a:gd name="connsiteX0" fmla="*/ 76847 w 153170"/>
                      <a:gd name="connsiteY0" fmla="*/ 127 h 17368"/>
                      <a:gd name="connsiteX1" fmla="*/ 140362 w 153170"/>
                      <a:gd name="connsiteY1" fmla="*/ 127 h 17368"/>
                      <a:gd name="connsiteX2" fmla="*/ 145307 w 153170"/>
                      <a:gd name="connsiteY2" fmla="*/ 254 h 17368"/>
                      <a:gd name="connsiteX3" fmla="*/ 153167 w 153170"/>
                      <a:gd name="connsiteY3" fmla="*/ 8494 h 17368"/>
                      <a:gd name="connsiteX4" fmla="*/ 146067 w 153170"/>
                      <a:gd name="connsiteY4" fmla="*/ 16861 h 17368"/>
                      <a:gd name="connsiteX5" fmla="*/ 139602 w 153170"/>
                      <a:gd name="connsiteY5" fmla="*/ 17369 h 17368"/>
                      <a:gd name="connsiteX6" fmla="*/ 13458 w 153170"/>
                      <a:gd name="connsiteY6" fmla="*/ 17369 h 17368"/>
                      <a:gd name="connsiteX7" fmla="*/ 6105 w 153170"/>
                      <a:gd name="connsiteY7" fmla="*/ 16608 h 17368"/>
                      <a:gd name="connsiteX8" fmla="*/ 19 w 153170"/>
                      <a:gd name="connsiteY8" fmla="*/ 7987 h 17368"/>
                      <a:gd name="connsiteX9" fmla="*/ 7246 w 153170"/>
                      <a:gd name="connsiteY9" fmla="*/ 254 h 17368"/>
                      <a:gd name="connsiteX10" fmla="*/ 12190 w 153170"/>
                      <a:gd name="connsiteY10" fmla="*/ 0 h 17368"/>
                      <a:gd name="connsiteX11" fmla="*/ 76720 w 153170"/>
                      <a:gd name="connsiteY11" fmla="*/ 0 h 17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53170" h="17368">
                        <a:moveTo>
                          <a:pt x="76847" y="127"/>
                        </a:moveTo>
                        <a:cubicBezTo>
                          <a:pt x="98018" y="127"/>
                          <a:pt x="119191" y="127"/>
                          <a:pt x="140362" y="127"/>
                        </a:cubicBezTo>
                        <a:cubicBezTo>
                          <a:pt x="142010" y="127"/>
                          <a:pt x="143659" y="127"/>
                          <a:pt x="145307" y="254"/>
                        </a:cubicBezTo>
                        <a:cubicBezTo>
                          <a:pt x="149744" y="887"/>
                          <a:pt x="153294" y="4437"/>
                          <a:pt x="153167" y="8494"/>
                        </a:cubicBezTo>
                        <a:cubicBezTo>
                          <a:pt x="152913" y="12931"/>
                          <a:pt x="150631" y="15974"/>
                          <a:pt x="146067" y="16861"/>
                        </a:cubicBezTo>
                        <a:cubicBezTo>
                          <a:pt x="144039" y="17242"/>
                          <a:pt x="141757" y="17369"/>
                          <a:pt x="139602" y="17369"/>
                        </a:cubicBezTo>
                        <a:cubicBezTo>
                          <a:pt x="97511" y="17369"/>
                          <a:pt x="55548" y="17369"/>
                          <a:pt x="13458" y="17369"/>
                        </a:cubicBezTo>
                        <a:cubicBezTo>
                          <a:pt x="10922" y="17369"/>
                          <a:pt x="8513" y="17369"/>
                          <a:pt x="6105" y="16608"/>
                        </a:cubicBezTo>
                        <a:cubicBezTo>
                          <a:pt x="2048" y="15213"/>
                          <a:pt x="-234" y="12297"/>
                          <a:pt x="19" y="7987"/>
                        </a:cubicBezTo>
                        <a:cubicBezTo>
                          <a:pt x="273" y="3677"/>
                          <a:pt x="2935" y="1141"/>
                          <a:pt x="7246" y="254"/>
                        </a:cubicBezTo>
                        <a:cubicBezTo>
                          <a:pt x="8894" y="0"/>
                          <a:pt x="10542" y="0"/>
                          <a:pt x="12190" y="0"/>
                        </a:cubicBezTo>
                        <a:cubicBezTo>
                          <a:pt x="33742" y="0"/>
                          <a:pt x="55168" y="0"/>
                          <a:pt x="76720" y="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1EA4848D-E439-612F-215B-38EDA8C7985D}"/>
                      </a:ext>
                    </a:extLst>
                  </p:cNvPr>
                  <p:cNvSpPr/>
                  <p:nvPr/>
                </p:nvSpPr>
                <p:spPr>
                  <a:xfrm>
                    <a:off x="6132349" y="5060821"/>
                    <a:ext cx="153055" cy="17171"/>
                  </a:xfrm>
                  <a:custGeom>
                    <a:avLst/>
                    <a:gdLst>
                      <a:gd name="connsiteX0" fmla="*/ 76608 w 153055"/>
                      <a:gd name="connsiteY0" fmla="*/ 17115 h 17171"/>
                      <a:gd name="connsiteX1" fmla="*/ 12079 w 153055"/>
                      <a:gd name="connsiteY1" fmla="*/ 17115 h 17171"/>
                      <a:gd name="connsiteX2" fmla="*/ 7134 w 153055"/>
                      <a:gd name="connsiteY2" fmla="*/ 16988 h 17171"/>
                      <a:gd name="connsiteX3" fmla="*/ 35 w 153055"/>
                      <a:gd name="connsiteY3" fmla="*/ 9255 h 17171"/>
                      <a:gd name="connsiteX4" fmla="*/ 6754 w 153055"/>
                      <a:gd name="connsiteY4" fmla="*/ 634 h 17171"/>
                      <a:gd name="connsiteX5" fmla="*/ 14614 w 153055"/>
                      <a:gd name="connsiteY5" fmla="*/ 0 h 17171"/>
                      <a:gd name="connsiteX6" fmla="*/ 138730 w 153055"/>
                      <a:gd name="connsiteY6" fmla="*/ 0 h 17171"/>
                      <a:gd name="connsiteX7" fmla="*/ 146083 w 153055"/>
                      <a:gd name="connsiteY7" fmla="*/ 634 h 17171"/>
                      <a:gd name="connsiteX8" fmla="*/ 153055 w 153055"/>
                      <a:gd name="connsiteY8" fmla="*/ 9001 h 17171"/>
                      <a:gd name="connsiteX9" fmla="*/ 145195 w 153055"/>
                      <a:gd name="connsiteY9" fmla="*/ 17115 h 17171"/>
                      <a:gd name="connsiteX10" fmla="*/ 140251 w 153055"/>
                      <a:gd name="connsiteY10" fmla="*/ 17115 h 17171"/>
                      <a:gd name="connsiteX11" fmla="*/ 76735 w 153055"/>
                      <a:gd name="connsiteY11" fmla="*/ 17115 h 17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53055" h="17171">
                        <a:moveTo>
                          <a:pt x="76608" y="17115"/>
                        </a:moveTo>
                        <a:cubicBezTo>
                          <a:pt x="55056" y="17115"/>
                          <a:pt x="33631" y="17115"/>
                          <a:pt x="12079" y="17115"/>
                        </a:cubicBezTo>
                        <a:cubicBezTo>
                          <a:pt x="10430" y="17115"/>
                          <a:pt x="8782" y="17115"/>
                          <a:pt x="7134" y="16988"/>
                        </a:cubicBezTo>
                        <a:cubicBezTo>
                          <a:pt x="2951" y="16228"/>
                          <a:pt x="415" y="13565"/>
                          <a:pt x="35" y="9255"/>
                        </a:cubicBezTo>
                        <a:cubicBezTo>
                          <a:pt x="-346" y="5198"/>
                          <a:pt x="2443" y="1521"/>
                          <a:pt x="6754" y="634"/>
                        </a:cubicBezTo>
                        <a:cubicBezTo>
                          <a:pt x="9290" y="127"/>
                          <a:pt x="11952" y="0"/>
                          <a:pt x="14614" y="0"/>
                        </a:cubicBezTo>
                        <a:cubicBezTo>
                          <a:pt x="55944" y="0"/>
                          <a:pt x="97400" y="0"/>
                          <a:pt x="138730" y="0"/>
                        </a:cubicBezTo>
                        <a:cubicBezTo>
                          <a:pt x="141138" y="0"/>
                          <a:pt x="143674" y="127"/>
                          <a:pt x="146083" y="634"/>
                        </a:cubicBezTo>
                        <a:cubicBezTo>
                          <a:pt x="150647" y="1521"/>
                          <a:pt x="152929" y="4437"/>
                          <a:pt x="153055" y="9001"/>
                        </a:cubicBezTo>
                        <a:cubicBezTo>
                          <a:pt x="153055" y="13185"/>
                          <a:pt x="149633" y="16608"/>
                          <a:pt x="145195" y="17115"/>
                        </a:cubicBezTo>
                        <a:cubicBezTo>
                          <a:pt x="143547" y="17242"/>
                          <a:pt x="141899" y="17115"/>
                          <a:pt x="140251" y="17115"/>
                        </a:cubicBezTo>
                        <a:cubicBezTo>
                          <a:pt x="119079" y="17115"/>
                          <a:pt x="97907" y="17115"/>
                          <a:pt x="76735" y="17115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75267F4A-9EC0-5EDE-4C46-A8551D8F4394}"/>
                      </a:ext>
                    </a:extLst>
                  </p:cNvPr>
                  <p:cNvSpPr/>
                  <p:nvPr/>
                </p:nvSpPr>
                <p:spPr>
                  <a:xfrm>
                    <a:off x="6132155" y="4899687"/>
                    <a:ext cx="119399" cy="17241"/>
                  </a:xfrm>
                  <a:custGeom>
                    <a:avLst/>
                    <a:gdLst>
                      <a:gd name="connsiteX0" fmla="*/ 59940 w 119399"/>
                      <a:gd name="connsiteY0" fmla="*/ 17242 h 17241"/>
                      <a:gd name="connsiteX1" fmla="*/ 10244 w 119399"/>
                      <a:gd name="connsiteY1" fmla="*/ 17242 h 17241"/>
                      <a:gd name="connsiteX2" fmla="*/ 989 w 119399"/>
                      <a:gd name="connsiteY2" fmla="*/ 12678 h 17241"/>
                      <a:gd name="connsiteX3" fmla="*/ 5680 w 119399"/>
                      <a:gd name="connsiteY3" fmla="*/ 887 h 17241"/>
                      <a:gd name="connsiteX4" fmla="*/ 13033 w 119399"/>
                      <a:gd name="connsiteY4" fmla="*/ 0 h 17241"/>
                      <a:gd name="connsiteX5" fmla="*/ 106341 w 119399"/>
                      <a:gd name="connsiteY5" fmla="*/ 0 h 17241"/>
                      <a:gd name="connsiteX6" fmla="*/ 112680 w 119399"/>
                      <a:gd name="connsiteY6" fmla="*/ 634 h 17241"/>
                      <a:gd name="connsiteX7" fmla="*/ 119399 w 119399"/>
                      <a:gd name="connsiteY7" fmla="*/ 9255 h 17241"/>
                      <a:gd name="connsiteX8" fmla="*/ 111286 w 119399"/>
                      <a:gd name="connsiteY8" fmla="*/ 17115 h 17241"/>
                      <a:gd name="connsiteX9" fmla="*/ 97847 w 119399"/>
                      <a:gd name="connsiteY9" fmla="*/ 17115 h 17241"/>
                      <a:gd name="connsiteX10" fmla="*/ 59560 w 119399"/>
                      <a:gd name="connsiteY10" fmla="*/ 17115 h 17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9399" h="17241">
                        <a:moveTo>
                          <a:pt x="59940" y="17242"/>
                        </a:moveTo>
                        <a:cubicBezTo>
                          <a:pt x="43333" y="17242"/>
                          <a:pt x="26852" y="17242"/>
                          <a:pt x="10244" y="17242"/>
                        </a:cubicBezTo>
                        <a:cubicBezTo>
                          <a:pt x="6314" y="17242"/>
                          <a:pt x="3017" y="16354"/>
                          <a:pt x="989" y="12678"/>
                        </a:cubicBezTo>
                        <a:cubicBezTo>
                          <a:pt x="-1420" y="8241"/>
                          <a:pt x="735" y="2662"/>
                          <a:pt x="5680" y="887"/>
                        </a:cubicBezTo>
                        <a:cubicBezTo>
                          <a:pt x="8088" y="0"/>
                          <a:pt x="10497" y="0"/>
                          <a:pt x="13033" y="0"/>
                        </a:cubicBezTo>
                        <a:cubicBezTo>
                          <a:pt x="44093" y="0"/>
                          <a:pt x="75281" y="0"/>
                          <a:pt x="106341" y="0"/>
                        </a:cubicBezTo>
                        <a:cubicBezTo>
                          <a:pt x="108497" y="0"/>
                          <a:pt x="110652" y="0"/>
                          <a:pt x="112680" y="634"/>
                        </a:cubicBezTo>
                        <a:cubicBezTo>
                          <a:pt x="117117" y="1648"/>
                          <a:pt x="119399" y="4691"/>
                          <a:pt x="119399" y="9255"/>
                        </a:cubicBezTo>
                        <a:cubicBezTo>
                          <a:pt x="119399" y="13438"/>
                          <a:pt x="115976" y="16861"/>
                          <a:pt x="111286" y="17115"/>
                        </a:cubicBezTo>
                        <a:cubicBezTo>
                          <a:pt x="106848" y="17369"/>
                          <a:pt x="102411" y="17115"/>
                          <a:pt x="97847" y="17115"/>
                        </a:cubicBezTo>
                        <a:cubicBezTo>
                          <a:pt x="85043" y="17115"/>
                          <a:pt x="72365" y="17115"/>
                          <a:pt x="59560" y="17115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185905C-B0CF-994F-49BF-97E658D40B40}"/>
                </a:ext>
              </a:extLst>
            </p:cNvPr>
            <p:cNvGrpSpPr/>
            <p:nvPr/>
          </p:nvGrpSpPr>
          <p:grpSpPr>
            <a:xfrm>
              <a:off x="8780938" y="2759902"/>
              <a:ext cx="1222819" cy="1227105"/>
              <a:chOff x="8489990" y="2411718"/>
              <a:chExt cx="1222819" cy="122710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2236D9D-13D4-C5C3-0F52-BDE74D70AD30}"/>
                  </a:ext>
                </a:extLst>
              </p:cNvPr>
              <p:cNvGrpSpPr/>
              <p:nvPr/>
            </p:nvGrpSpPr>
            <p:grpSpPr>
              <a:xfrm>
                <a:off x="8489990" y="2411718"/>
                <a:ext cx="1222819" cy="1227105"/>
                <a:chOff x="8499823" y="3834553"/>
                <a:chExt cx="1222819" cy="1227105"/>
              </a:xfrm>
            </p:grpSpPr>
            <p:grpSp>
              <p:nvGrpSpPr>
                <p:cNvPr id="66" name="Graphic 5">
                  <a:extLst>
                    <a:ext uri="{FF2B5EF4-FFF2-40B4-BE49-F238E27FC236}">
                      <a16:creationId xmlns:a16="http://schemas.microsoft.com/office/drawing/2014/main" id="{8AF0E8F6-F409-76AC-A087-BF7ECB8C56F3}"/>
                    </a:ext>
                  </a:extLst>
                </p:cNvPr>
                <p:cNvGrpSpPr/>
                <p:nvPr/>
              </p:nvGrpSpPr>
              <p:grpSpPr>
                <a:xfrm>
                  <a:off x="8501819" y="3838583"/>
                  <a:ext cx="1218628" cy="1218628"/>
                  <a:chOff x="8501819" y="3838583"/>
                  <a:chExt cx="1218628" cy="1218628"/>
                </a:xfrm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68C71ACA-DDBC-EDF6-4E70-3AB91B7C6CC2}"/>
                      </a:ext>
                    </a:extLst>
                  </p:cNvPr>
                  <p:cNvSpPr/>
                  <p:nvPr/>
                </p:nvSpPr>
                <p:spPr>
                  <a:xfrm rot="16975199">
                    <a:off x="8501819" y="3838583"/>
                    <a:ext cx="1218628" cy="1218628"/>
                  </a:xfrm>
                  <a:custGeom>
                    <a:avLst/>
                    <a:gdLst>
                      <a:gd name="connsiteX0" fmla="*/ 1218628 w 1218628"/>
                      <a:gd name="connsiteY0" fmla="*/ 609314 h 1218628"/>
                      <a:gd name="connsiteX1" fmla="*/ 609314 w 1218628"/>
                      <a:gd name="connsiteY1" fmla="*/ 1218628 h 1218628"/>
                      <a:gd name="connsiteX2" fmla="*/ 0 w 1218628"/>
                      <a:gd name="connsiteY2" fmla="*/ 609314 h 1218628"/>
                      <a:gd name="connsiteX3" fmla="*/ 609314 w 1218628"/>
                      <a:gd name="connsiteY3" fmla="*/ 0 h 1218628"/>
                      <a:gd name="connsiteX4" fmla="*/ 1218628 w 1218628"/>
                      <a:gd name="connsiteY4" fmla="*/ 609314 h 1218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8628" h="1218628">
                        <a:moveTo>
                          <a:pt x="1218628" y="609314"/>
                        </a:moveTo>
                        <a:cubicBezTo>
                          <a:pt x="1218628" y="945829"/>
                          <a:pt x="945829" y="1218628"/>
                          <a:pt x="609314" y="1218628"/>
                        </a:cubicBezTo>
                        <a:cubicBezTo>
                          <a:pt x="272799" y="1218628"/>
                          <a:pt x="0" y="945829"/>
                          <a:pt x="0" y="609314"/>
                        </a:cubicBezTo>
                        <a:cubicBezTo>
                          <a:pt x="0" y="272799"/>
                          <a:pt x="272799" y="0"/>
                          <a:pt x="609314" y="0"/>
                        </a:cubicBezTo>
                        <a:cubicBezTo>
                          <a:pt x="945829" y="0"/>
                          <a:pt x="1218628" y="272799"/>
                          <a:pt x="1218628" y="609314"/>
                        </a:cubicBezTo>
                        <a:close/>
                      </a:path>
                    </a:pathLst>
                  </a:custGeom>
                  <a:solidFill>
                    <a:srgbClr val="D36CB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70E90923-068F-F487-D3D7-4DCABD2939C8}"/>
                      </a:ext>
                    </a:extLst>
                  </p:cNvPr>
                  <p:cNvSpPr/>
                  <p:nvPr/>
                </p:nvSpPr>
                <p:spPr>
                  <a:xfrm>
                    <a:off x="8673655" y="4010385"/>
                    <a:ext cx="875347" cy="875347"/>
                  </a:xfrm>
                  <a:custGeom>
                    <a:avLst/>
                    <a:gdLst>
                      <a:gd name="connsiteX0" fmla="*/ 875348 w 875347"/>
                      <a:gd name="connsiteY0" fmla="*/ 437674 h 875347"/>
                      <a:gd name="connsiteX1" fmla="*/ 437674 w 875347"/>
                      <a:gd name="connsiteY1" fmla="*/ 875348 h 875347"/>
                      <a:gd name="connsiteX2" fmla="*/ 0 w 875347"/>
                      <a:gd name="connsiteY2" fmla="*/ 437674 h 875347"/>
                      <a:gd name="connsiteX3" fmla="*/ 437674 w 875347"/>
                      <a:gd name="connsiteY3" fmla="*/ 0 h 875347"/>
                      <a:gd name="connsiteX4" fmla="*/ 875348 w 875347"/>
                      <a:gd name="connsiteY4" fmla="*/ 437674 h 875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75347" h="875347">
                        <a:moveTo>
                          <a:pt x="875348" y="437674"/>
                        </a:moveTo>
                        <a:cubicBezTo>
                          <a:pt x="875348" y="679394"/>
                          <a:pt x="679395" y="875348"/>
                          <a:pt x="437674" y="875348"/>
                        </a:cubicBezTo>
                        <a:cubicBezTo>
                          <a:pt x="195953" y="875348"/>
                          <a:pt x="0" y="679394"/>
                          <a:pt x="0" y="437674"/>
                        </a:cubicBezTo>
                        <a:cubicBezTo>
                          <a:pt x="0" y="195953"/>
                          <a:pt x="195953" y="0"/>
                          <a:pt x="437674" y="0"/>
                        </a:cubicBezTo>
                        <a:cubicBezTo>
                          <a:pt x="679395" y="0"/>
                          <a:pt x="875348" y="195953"/>
                          <a:pt x="875348" y="4376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214478C-2B76-7010-068D-10A394F54E9D}"/>
                    </a:ext>
                  </a:extLst>
                </p:cNvPr>
                <p:cNvGrpSpPr/>
                <p:nvPr/>
              </p:nvGrpSpPr>
              <p:grpSpPr>
                <a:xfrm>
                  <a:off x="8499823" y="3834553"/>
                  <a:ext cx="1222819" cy="1227105"/>
                  <a:chOff x="8499823" y="3834553"/>
                  <a:chExt cx="1222819" cy="1227105"/>
                </a:xfrm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A5ACCE58-0388-2F19-B19E-1B3E3654D976}"/>
                      </a:ext>
                    </a:extLst>
                  </p:cNvPr>
                  <p:cNvSpPr/>
                  <p:nvPr/>
                </p:nvSpPr>
                <p:spPr>
                  <a:xfrm>
                    <a:off x="8499823" y="3834553"/>
                    <a:ext cx="1074705" cy="1117949"/>
                  </a:xfrm>
                  <a:custGeom>
                    <a:avLst/>
                    <a:gdLst>
                      <a:gd name="connsiteX0" fmla="*/ 0 w 1074705"/>
                      <a:gd name="connsiteY0" fmla="*/ 609314 h 1117949"/>
                      <a:gd name="connsiteX1" fmla="*/ 609315 w 1074705"/>
                      <a:gd name="connsiteY1" fmla="*/ 0 h 1117949"/>
                      <a:gd name="connsiteX2" fmla="*/ 1074706 w 1074705"/>
                      <a:gd name="connsiteY2" fmla="*/ 216503 h 1117949"/>
                      <a:gd name="connsiteX3" fmla="*/ 739617 w 1074705"/>
                      <a:gd name="connsiteY3" fmla="*/ 115824 h 1117949"/>
                      <a:gd name="connsiteX4" fmla="*/ 130302 w 1074705"/>
                      <a:gd name="connsiteY4" fmla="*/ 725138 h 1117949"/>
                      <a:gd name="connsiteX5" fmla="*/ 274225 w 1074705"/>
                      <a:gd name="connsiteY5" fmla="*/ 1117949 h 1117949"/>
                      <a:gd name="connsiteX6" fmla="*/ 0 w 1074705"/>
                      <a:gd name="connsiteY6" fmla="*/ 609314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0" y="609314"/>
                        </a:moveTo>
                        <a:cubicBezTo>
                          <a:pt x="0" y="273368"/>
                          <a:pt x="273272" y="0"/>
                          <a:pt x="609315" y="0"/>
                        </a:cubicBezTo>
                        <a:cubicBezTo>
                          <a:pt x="795718" y="0"/>
                          <a:pt x="962883" y="84201"/>
                          <a:pt x="1074706" y="216503"/>
                        </a:cubicBezTo>
                        <a:cubicBezTo>
                          <a:pt x="978503" y="152876"/>
                          <a:pt x="863346" y="115824"/>
                          <a:pt x="739617" y="115824"/>
                        </a:cubicBezTo>
                        <a:cubicBezTo>
                          <a:pt x="403670" y="115824"/>
                          <a:pt x="130302" y="389192"/>
                          <a:pt x="130302" y="725138"/>
                        </a:cubicBezTo>
                        <a:cubicBezTo>
                          <a:pt x="130302" y="874681"/>
                          <a:pt x="184499" y="1011841"/>
                          <a:pt x="274225" y="1117949"/>
                        </a:cubicBezTo>
                        <a:cubicBezTo>
                          <a:pt x="109061" y="1008888"/>
                          <a:pt x="0" y="821626"/>
                          <a:pt x="0" y="6093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C175E3D0-A1D8-0F26-9EC6-C5C09229DE1E}"/>
                      </a:ext>
                    </a:extLst>
                  </p:cNvPr>
                  <p:cNvSpPr/>
                  <p:nvPr/>
                </p:nvSpPr>
                <p:spPr>
                  <a:xfrm>
                    <a:off x="8647937" y="3943709"/>
                    <a:ext cx="1074705" cy="1117949"/>
                  </a:xfrm>
                  <a:custGeom>
                    <a:avLst/>
                    <a:gdLst>
                      <a:gd name="connsiteX0" fmla="*/ 1074706 w 1074705"/>
                      <a:gd name="connsiteY0" fmla="*/ 508635 h 1117949"/>
                      <a:gd name="connsiteX1" fmla="*/ 465392 w 1074705"/>
                      <a:gd name="connsiteY1" fmla="*/ 1117949 h 1117949"/>
                      <a:gd name="connsiteX2" fmla="*/ 0 w 1074705"/>
                      <a:gd name="connsiteY2" fmla="*/ 901446 h 1117949"/>
                      <a:gd name="connsiteX3" fmla="*/ 335089 w 1074705"/>
                      <a:gd name="connsiteY3" fmla="*/ 1002125 h 1117949"/>
                      <a:gd name="connsiteX4" fmla="*/ 944404 w 1074705"/>
                      <a:gd name="connsiteY4" fmla="*/ 392811 h 1117949"/>
                      <a:gd name="connsiteX5" fmla="*/ 800481 w 1074705"/>
                      <a:gd name="connsiteY5" fmla="*/ 0 h 1117949"/>
                      <a:gd name="connsiteX6" fmla="*/ 1074706 w 1074705"/>
                      <a:gd name="connsiteY6" fmla="*/ 508635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1074706" y="508635"/>
                        </a:moveTo>
                        <a:cubicBezTo>
                          <a:pt x="1074706" y="844582"/>
                          <a:pt x="801434" y="1117949"/>
                          <a:pt x="465392" y="1117949"/>
                        </a:cubicBezTo>
                        <a:cubicBezTo>
                          <a:pt x="278988" y="1117949"/>
                          <a:pt x="111823" y="1033748"/>
                          <a:pt x="0" y="901446"/>
                        </a:cubicBezTo>
                        <a:cubicBezTo>
                          <a:pt x="96203" y="965073"/>
                          <a:pt x="211360" y="1002125"/>
                          <a:pt x="335089" y="1002125"/>
                        </a:cubicBezTo>
                        <a:cubicBezTo>
                          <a:pt x="671036" y="1002125"/>
                          <a:pt x="944404" y="728758"/>
                          <a:pt x="944404" y="392811"/>
                        </a:cubicBezTo>
                        <a:cubicBezTo>
                          <a:pt x="944404" y="243269"/>
                          <a:pt x="890207" y="106108"/>
                          <a:pt x="800481" y="0"/>
                        </a:cubicBezTo>
                        <a:cubicBezTo>
                          <a:pt x="965645" y="109061"/>
                          <a:pt x="1074706" y="296323"/>
                          <a:pt x="1074706" y="508635"/>
                        </a:cubicBezTo>
                        <a:close/>
                      </a:path>
                    </a:pathLst>
                  </a:custGeom>
                  <a:solidFill>
                    <a:srgbClr val="353B61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118" name="Graphic 111">
                <a:extLst>
                  <a:ext uri="{FF2B5EF4-FFF2-40B4-BE49-F238E27FC236}">
                    <a16:creationId xmlns:a16="http://schemas.microsoft.com/office/drawing/2014/main" id="{00F0814C-4157-35B5-99CA-1FFED5BCEB7D}"/>
                  </a:ext>
                </a:extLst>
              </p:cNvPr>
              <p:cNvGrpSpPr/>
              <p:nvPr/>
            </p:nvGrpSpPr>
            <p:grpSpPr>
              <a:xfrm>
                <a:off x="8864770" y="2786478"/>
                <a:ext cx="473515" cy="473134"/>
                <a:chOff x="8907802" y="4772529"/>
                <a:chExt cx="473515" cy="473134"/>
              </a:xfrm>
              <a:solidFill>
                <a:srgbClr val="394E94"/>
              </a:solidFill>
            </p:grpSpPr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3AC40F96-043A-03DC-A121-50B5E58F9792}"/>
                    </a:ext>
                  </a:extLst>
                </p:cNvPr>
                <p:cNvSpPr/>
                <p:nvPr/>
              </p:nvSpPr>
              <p:spPr>
                <a:xfrm>
                  <a:off x="9111344" y="4976197"/>
                  <a:ext cx="269973" cy="269466"/>
                </a:xfrm>
                <a:custGeom>
                  <a:avLst/>
                  <a:gdLst>
                    <a:gd name="connsiteX0" fmla="*/ 269973 w 269973"/>
                    <a:gd name="connsiteY0" fmla="*/ 135208 h 269466"/>
                    <a:gd name="connsiteX1" fmla="*/ 269973 w 269973"/>
                    <a:gd name="connsiteY1" fmla="*/ 156127 h 269466"/>
                    <a:gd name="connsiteX2" fmla="*/ 260338 w 269973"/>
                    <a:gd name="connsiteY2" fmla="*/ 166015 h 269466"/>
                    <a:gd name="connsiteX3" fmla="*/ 242970 w 269973"/>
                    <a:gd name="connsiteY3" fmla="*/ 166015 h 269466"/>
                    <a:gd name="connsiteX4" fmla="*/ 236631 w 269973"/>
                    <a:gd name="connsiteY4" fmla="*/ 170199 h 269466"/>
                    <a:gd name="connsiteX5" fmla="*/ 231306 w 269973"/>
                    <a:gd name="connsiteY5" fmla="*/ 182497 h 269466"/>
                    <a:gd name="connsiteX6" fmla="*/ 232320 w 269973"/>
                    <a:gd name="connsiteY6" fmla="*/ 188582 h 269466"/>
                    <a:gd name="connsiteX7" fmla="*/ 245631 w 269973"/>
                    <a:gd name="connsiteY7" fmla="*/ 201894 h 269466"/>
                    <a:gd name="connsiteX8" fmla="*/ 245758 w 269973"/>
                    <a:gd name="connsiteY8" fmla="*/ 214825 h 269466"/>
                    <a:gd name="connsiteX9" fmla="*/ 215205 w 269973"/>
                    <a:gd name="connsiteY9" fmla="*/ 245378 h 269466"/>
                    <a:gd name="connsiteX10" fmla="*/ 201894 w 269973"/>
                    <a:gd name="connsiteY10" fmla="*/ 245125 h 269466"/>
                    <a:gd name="connsiteX11" fmla="*/ 189976 w 269973"/>
                    <a:gd name="connsiteY11" fmla="*/ 233081 h 269466"/>
                    <a:gd name="connsiteX12" fmla="*/ 180975 w 269973"/>
                    <a:gd name="connsiteY12" fmla="*/ 231686 h 269466"/>
                    <a:gd name="connsiteX13" fmla="*/ 173242 w 269973"/>
                    <a:gd name="connsiteY13" fmla="*/ 234983 h 269466"/>
                    <a:gd name="connsiteX14" fmla="*/ 166015 w 269973"/>
                    <a:gd name="connsiteY14" fmla="*/ 245759 h 269466"/>
                    <a:gd name="connsiteX15" fmla="*/ 166015 w 269973"/>
                    <a:gd name="connsiteY15" fmla="*/ 260211 h 269466"/>
                    <a:gd name="connsiteX16" fmla="*/ 156380 w 269973"/>
                    <a:gd name="connsiteY16" fmla="*/ 269466 h 269466"/>
                    <a:gd name="connsiteX17" fmla="*/ 113656 w 269973"/>
                    <a:gd name="connsiteY17" fmla="*/ 269466 h 269466"/>
                    <a:gd name="connsiteX18" fmla="*/ 104275 w 269973"/>
                    <a:gd name="connsiteY18" fmla="*/ 260085 h 269466"/>
                    <a:gd name="connsiteX19" fmla="*/ 104275 w 269973"/>
                    <a:gd name="connsiteY19" fmla="*/ 242209 h 269466"/>
                    <a:gd name="connsiteX20" fmla="*/ 100345 w 269973"/>
                    <a:gd name="connsiteY20" fmla="*/ 236377 h 269466"/>
                    <a:gd name="connsiteX21" fmla="*/ 87540 w 269973"/>
                    <a:gd name="connsiteY21" fmla="*/ 231053 h 269466"/>
                    <a:gd name="connsiteX22" fmla="*/ 81455 w 269973"/>
                    <a:gd name="connsiteY22" fmla="*/ 232193 h 269466"/>
                    <a:gd name="connsiteX23" fmla="*/ 68777 w 269973"/>
                    <a:gd name="connsiteY23" fmla="*/ 244871 h 269466"/>
                    <a:gd name="connsiteX24" fmla="*/ 54704 w 269973"/>
                    <a:gd name="connsiteY24" fmla="*/ 244998 h 269466"/>
                    <a:gd name="connsiteX25" fmla="*/ 24785 w 269973"/>
                    <a:gd name="connsiteY25" fmla="*/ 215205 h 269466"/>
                    <a:gd name="connsiteX26" fmla="*/ 24785 w 269973"/>
                    <a:gd name="connsiteY26" fmla="*/ 201513 h 269466"/>
                    <a:gd name="connsiteX27" fmla="*/ 37462 w 269973"/>
                    <a:gd name="connsiteY27" fmla="*/ 188836 h 269466"/>
                    <a:gd name="connsiteX28" fmla="*/ 38731 w 269973"/>
                    <a:gd name="connsiteY28" fmla="*/ 181989 h 269466"/>
                    <a:gd name="connsiteX29" fmla="*/ 33913 w 269973"/>
                    <a:gd name="connsiteY29" fmla="*/ 170579 h 269466"/>
                    <a:gd name="connsiteX30" fmla="*/ 26940 w 269973"/>
                    <a:gd name="connsiteY30" fmla="*/ 165889 h 269466"/>
                    <a:gd name="connsiteX31" fmla="*/ 10079 w 269973"/>
                    <a:gd name="connsiteY31" fmla="*/ 165889 h 269466"/>
                    <a:gd name="connsiteX32" fmla="*/ 190 w 269973"/>
                    <a:gd name="connsiteY32" fmla="*/ 156127 h 269466"/>
                    <a:gd name="connsiteX33" fmla="*/ 190 w 269973"/>
                    <a:gd name="connsiteY33" fmla="*/ 113403 h 269466"/>
                    <a:gd name="connsiteX34" fmla="*/ 9825 w 269973"/>
                    <a:gd name="connsiteY34" fmla="*/ 104148 h 269466"/>
                    <a:gd name="connsiteX35" fmla="*/ 27701 w 269973"/>
                    <a:gd name="connsiteY35" fmla="*/ 104148 h 269466"/>
                    <a:gd name="connsiteX36" fmla="*/ 33786 w 269973"/>
                    <a:gd name="connsiteY36" fmla="*/ 99711 h 269466"/>
                    <a:gd name="connsiteX37" fmla="*/ 38731 w 269973"/>
                    <a:gd name="connsiteY37" fmla="*/ 87794 h 269466"/>
                    <a:gd name="connsiteX38" fmla="*/ 37716 w 269973"/>
                    <a:gd name="connsiteY38" fmla="*/ 80948 h 269466"/>
                    <a:gd name="connsiteX39" fmla="*/ 24405 w 269973"/>
                    <a:gd name="connsiteY39" fmla="*/ 67636 h 269466"/>
                    <a:gd name="connsiteX40" fmla="*/ 24405 w 269973"/>
                    <a:gd name="connsiteY40" fmla="*/ 55465 h 269466"/>
                    <a:gd name="connsiteX41" fmla="*/ 55718 w 269973"/>
                    <a:gd name="connsiteY41" fmla="*/ 24151 h 269466"/>
                    <a:gd name="connsiteX42" fmla="*/ 68269 w 269973"/>
                    <a:gd name="connsiteY42" fmla="*/ 24278 h 269466"/>
                    <a:gd name="connsiteX43" fmla="*/ 81201 w 269973"/>
                    <a:gd name="connsiteY43" fmla="*/ 37336 h 269466"/>
                    <a:gd name="connsiteX44" fmla="*/ 88047 w 269973"/>
                    <a:gd name="connsiteY44" fmla="*/ 38604 h 269466"/>
                    <a:gd name="connsiteX45" fmla="*/ 100851 w 269973"/>
                    <a:gd name="connsiteY45" fmla="*/ 33406 h 269466"/>
                    <a:gd name="connsiteX46" fmla="*/ 104402 w 269973"/>
                    <a:gd name="connsiteY46" fmla="*/ 28335 h 269466"/>
                    <a:gd name="connsiteX47" fmla="*/ 104402 w 269973"/>
                    <a:gd name="connsiteY47" fmla="*/ 9952 h 269466"/>
                    <a:gd name="connsiteX48" fmla="*/ 113529 w 269973"/>
                    <a:gd name="connsiteY48" fmla="*/ 190 h 269466"/>
                    <a:gd name="connsiteX49" fmla="*/ 156761 w 269973"/>
                    <a:gd name="connsiteY49" fmla="*/ 190 h 269466"/>
                    <a:gd name="connsiteX50" fmla="*/ 166142 w 269973"/>
                    <a:gd name="connsiteY50" fmla="*/ 9825 h 269466"/>
                    <a:gd name="connsiteX51" fmla="*/ 166142 w 269973"/>
                    <a:gd name="connsiteY51" fmla="*/ 27701 h 269466"/>
                    <a:gd name="connsiteX52" fmla="*/ 170199 w 269973"/>
                    <a:gd name="connsiteY52" fmla="*/ 33533 h 269466"/>
                    <a:gd name="connsiteX53" fmla="*/ 181609 w 269973"/>
                    <a:gd name="connsiteY53" fmla="*/ 38350 h 269466"/>
                    <a:gd name="connsiteX54" fmla="*/ 189723 w 269973"/>
                    <a:gd name="connsiteY54" fmla="*/ 36829 h 269466"/>
                    <a:gd name="connsiteX55" fmla="*/ 202021 w 269973"/>
                    <a:gd name="connsiteY55" fmla="*/ 24531 h 269466"/>
                    <a:gd name="connsiteX56" fmla="*/ 215332 w 269973"/>
                    <a:gd name="connsiteY56" fmla="*/ 24531 h 269466"/>
                    <a:gd name="connsiteX57" fmla="*/ 245505 w 269973"/>
                    <a:gd name="connsiteY57" fmla="*/ 54705 h 269466"/>
                    <a:gd name="connsiteX58" fmla="*/ 245505 w 269973"/>
                    <a:gd name="connsiteY58" fmla="*/ 68016 h 269466"/>
                    <a:gd name="connsiteX59" fmla="*/ 232447 w 269973"/>
                    <a:gd name="connsiteY59" fmla="*/ 80948 h 269466"/>
                    <a:gd name="connsiteX60" fmla="*/ 231306 w 269973"/>
                    <a:gd name="connsiteY60" fmla="*/ 87540 h 269466"/>
                    <a:gd name="connsiteX61" fmla="*/ 236631 w 269973"/>
                    <a:gd name="connsiteY61" fmla="*/ 100345 h 269466"/>
                    <a:gd name="connsiteX62" fmla="*/ 241701 w 269973"/>
                    <a:gd name="connsiteY62" fmla="*/ 104021 h 269466"/>
                    <a:gd name="connsiteX63" fmla="*/ 260592 w 269973"/>
                    <a:gd name="connsiteY63" fmla="*/ 104021 h 269466"/>
                    <a:gd name="connsiteX64" fmla="*/ 269719 w 269973"/>
                    <a:gd name="connsiteY64" fmla="*/ 113276 h 269466"/>
                    <a:gd name="connsiteX65" fmla="*/ 269719 w 269973"/>
                    <a:gd name="connsiteY65" fmla="*/ 135082 h 269466"/>
                    <a:gd name="connsiteX66" fmla="*/ 135335 w 269973"/>
                    <a:gd name="connsiteY66" fmla="*/ 254380 h 269466"/>
                    <a:gd name="connsiteX67" fmla="*/ 146238 w 269973"/>
                    <a:gd name="connsiteY67" fmla="*/ 254380 h 269466"/>
                    <a:gd name="connsiteX68" fmla="*/ 151183 w 269973"/>
                    <a:gd name="connsiteY68" fmla="*/ 249562 h 269466"/>
                    <a:gd name="connsiteX69" fmla="*/ 151183 w 269973"/>
                    <a:gd name="connsiteY69" fmla="*/ 233715 h 269466"/>
                    <a:gd name="connsiteX70" fmla="*/ 157901 w 269973"/>
                    <a:gd name="connsiteY70" fmla="*/ 224587 h 269466"/>
                    <a:gd name="connsiteX71" fmla="*/ 183004 w 269973"/>
                    <a:gd name="connsiteY71" fmla="*/ 214191 h 269466"/>
                    <a:gd name="connsiteX72" fmla="*/ 193780 w 269973"/>
                    <a:gd name="connsiteY72" fmla="*/ 215712 h 269466"/>
                    <a:gd name="connsiteX73" fmla="*/ 206077 w 269973"/>
                    <a:gd name="connsiteY73" fmla="*/ 228010 h 269466"/>
                    <a:gd name="connsiteX74" fmla="*/ 211782 w 269973"/>
                    <a:gd name="connsiteY74" fmla="*/ 228137 h 269466"/>
                    <a:gd name="connsiteX75" fmla="*/ 228644 w 269973"/>
                    <a:gd name="connsiteY75" fmla="*/ 211275 h 269466"/>
                    <a:gd name="connsiteX76" fmla="*/ 228644 w 269973"/>
                    <a:gd name="connsiteY76" fmla="*/ 205950 h 269466"/>
                    <a:gd name="connsiteX77" fmla="*/ 215966 w 269973"/>
                    <a:gd name="connsiteY77" fmla="*/ 193273 h 269466"/>
                    <a:gd name="connsiteX78" fmla="*/ 214445 w 269973"/>
                    <a:gd name="connsiteY78" fmla="*/ 182877 h 269466"/>
                    <a:gd name="connsiteX79" fmla="*/ 225093 w 269973"/>
                    <a:gd name="connsiteY79" fmla="*/ 157268 h 269466"/>
                    <a:gd name="connsiteX80" fmla="*/ 233841 w 269973"/>
                    <a:gd name="connsiteY80" fmla="*/ 150802 h 269466"/>
                    <a:gd name="connsiteX81" fmla="*/ 250703 w 269973"/>
                    <a:gd name="connsiteY81" fmla="*/ 150802 h 269466"/>
                    <a:gd name="connsiteX82" fmla="*/ 254887 w 269973"/>
                    <a:gd name="connsiteY82" fmla="*/ 146618 h 269466"/>
                    <a:gd name="connsiteX83" fmla="*/ 254887 w 269973"/>
                    <a:gd name="connsiteY83" fmla="*/ 123798 h 269466"/>
                    <a:gd name="connsiteX84" fmla="*/ 250449 w 269973"/>
                    <a:gd name="connsiteY84" fmla="*/ 119361 h 269466"/>
                    <a:gd name="connsiteX85" fmla="*/ 234095 w 269973"/>
                    <a:gd name="connsiteY85" fmla="*/ 119361 h 269466"/>
                    <a:gd name="connsiteX86" fmla="*/ 224967 w 269973"/>
                    <a:gd name="connsiteY86" fmla="*/ 112515 h 269466"/>
                    <a:gd name="connsiteX87" fmla="*/ 214698 w 269973"/>
                    <a:gd name="connsiteY87" fmla="*/ 87794 h 269466"/>
                    <a:gd name="connsiteX88" fmla="*/ 216220 w 269973"/>
                    <a:gd name="connsiteY88" fmla="*/ 76637 h 269466"/>
                    <a:gd name="connsiteX89" fmla="*/ 228137 w 269973"/>
                    <a:gd name="connsiteY89" fmla="*/ 64720 h 269466"/>
                    <a:gd name="connsiteX90" fmla="*/ 228390 w 269973"/>
                    <a:gd name="connsiteY90" fmla="*/ 58635 h 269466"/>
                    <a:gd name="connsiteX91" fmla="*/ 211529 w 269973"/>
                    <a:gd name="connsiteY91" fmla="*/ 41773 h 269466"/>
                    <a:gd name="connsiteX92" fmla="*/ 205951 w 269973"/>
                    <a:gd name="connsiteY92" fmla="*/ 41900 h 269466"/>
                    <a:gd name="connsiteX93" fmla="*/ 194033 w 269973"/>
                    <a:gd name="connsiteY93" fmla="*/ 53944 h 269466"/>
                    <a:gd name="connsiteX94" fmla="*/ 182877 w 269973"/>
                    <a:gd name="connsiteY94" fmla="*/ 55719 h 269466"/>
                    <a:gd name="connsiteX95" fmla="*/ 157774 w 269973"/>
                    <a:gd name="connsiteY95" fmla="*/ 45323 h 269466"/>
                    <a:gd name="connsiteX96" fmla="*/ 151309 w 269973"/>
                    <a:gd name="connsiteY96" fmla="*/ 36575 h 269466"/>
                    <a:gd name="connsiteX97" fmla="*/ 151309 w 269973"/>
                    <a:gd name="connsiteY97" fmla="*/ 19714 h 269466"/>
                    <a:gd name="connsiteX98" fmla="*/ 146999 w 269973"/>
                    <a:gd name="connsiteY98" fmla="*/ 15277 h 269466"/>
                    <a:gd name="connsiteX99" fmla="*/ 124179 w 269973"/>
                    <a:gd name="connsiteY99" fmla="*/ 15277 h 269466"/>
                    <a:gd name="connsiteX100" fmla="*/ 119868 w 269973"/>
                    <a:gd name="connsiteY100" fmla="*/ 19714 h 269466"/>
                    <a:gd name="connsiteX101" fmla="*/ 119868 w 269973"/>
                    <a:gd name="connsiteY101" fmla="*/ 36068 h 269466"/>
                    <a:gd name="connsiteX102" fmla="*/ 112768 w 269973"/>
                    <a:gd name="connsiteY102" fmla="*/ 45450 h 269466"/>
                    <a:gd name="connsiteX103" fmla="*/ 88554 w 269973"/>
                    <a:gd name="connsiteY103" fmla="*/ 55465 h 269466"/>
                    <a:gd name="connsiteX104" fmla="*/ 76510 w 269973"/>
                    <a:gd name="connsiteY104" fmla="*/ 53564 h 269466"/>
                    <a:gd name="connsiteX105" fmla="*/ 64593 w 269973"/>
                    <a:gd name="connsiteY105" fmla="*/ 41647 h 269466"/>
                    <a:gd name="connsiteX106" fmla="*/ 59396 w 269973"/>
                    <a:gd name="connsiteY106" fmla="*/ 41647 h 269466"/>
                    <a:gd name="connsiteX107" fmla="*/ 42153 w 269973"/>
                    <a:gd name="connsiteY107" fmla="*/ 58888 h 269466"/>
                    <a:gd name="connsiteX108" fmla="*/ 42407 w 269973"/>
                    <a:gd name="connsiteY108" fmla="*/ 64086 h 269466"/>
                    <a:gd name="connsiteX109" fmla="*/ 54324 w 269973"/>
                    <a:gd name="connsiteY109" fmla="*/ 76003 h 269466"/>
                    <a:gd name="connsiteX110" fmla="*/ 55972 w 269973"/>
                    <a:gd name="connsiteY110" fmla="*/ 88174 h 269466"/>
                    <a:gd name="connsiteX111" fmla="*/ 46083 w 269973"/>
                    <a:gd name="connsiteY111" fmla="*/ 112008 h 269466"/>
                    <a:gd name="connsiteX112" fmla="*/ 35814 w 269973"/>
                    <a:gd name="connsiteY112" fmla="*/ 119488 h 269466"/>
                    <a:gd name="connsiteX113" fmla="*/ 20475 w 269973"/>
                    <a:gd name="connsiteY113" fmla="*/ 119488 h 269466"/>
                    <a:gd name="connsiteX114" fmla="*/ 15657 w 269973"/>
                    <a:gd name="connsiteY114" fmla="*/ 124052 h 269466"/>
                    <a:gd name="connsiteX115" fmla="*/ 15657 w 269973"/>
                    <a:gd name="connsiteY115" fmla="*/ 146872 h 269466"/>
                    <a:gd name="connsiteX116" fmla="*/ 19714 w 269973"/>
                    <a:gd name="connsiteY116" fmla="*/ 150929 h 269466"/>
                    <a:gd name="connsiteX117" fmla="*/ 36575 w 269973"/>
                    <a:gd name="connsiteY117" fmla="*/ 150929 h 269466"/>
                    <a:gd name="connsiteX118" fmla="*/ 45703 w 269973"/>
                    <a:gd name="connsiteY118" fmla="*/ 157521 h 269466"/>
                    <a:gd name="connsiteX119" fmla="*/ 56099 w 269973"/>
                    <a:gd name="connsiteY119" fmla="*/ 182623 h 269466"/>
                    <a:gd name="connsiteX120" fmla="*/ 54451 w 269973"/>
                    <a:gd name="connsiteY120" fmla="*/ 193400 h 269466"/>
                    <a:gd name="connsiteX121" fmla="*/ 42153 w 269973"/>
                    <a:gd name="connsiteY121" fmla="*/ 205697 h 269466"/>
                    <a:gd name="connsiteX122" fmla="*/ 42153 w 269973"/>
                    <a:gd name="connsiteY122" fmla="*/ 211275 h 269466"/>
                    <a:gd name="connsiteX123" fmla="*/ 58634 w 269973"/>
                    <a:gd name="connsiteY123" fmla="*/ 227756 h 269466"/>
                    <a:gd name="connsiteX124" fmla="*/ 65100 w 269973"/>
                    <a:gd name="connsiteY124" fmla="*/ 227629 h 269466"/>
                    <a:gd name="connsiteX125" fmla="*/ 76256 w 269973"/>
                    <a:gd name="connsiteY125" fmla="*/ 216346 h 269466"/>
                    <a:gd name="connsiteX126" fmla="*/ 88554 w 269973"/>
                    <a:gd name="connsiteY126" fmla="*/ 214571 h 269466"/>
                    <a:gd name="connsiteX127" fmla="*/ 111881 w 269973"/>
                    <a:gd name="connsiteY127" fmla="*/ 224207 h 269466"/>
                    <a:gd name="connsiteX128" fmla="*/ 119615 w 269973"/>
                    <a:gd name="connsiteY128" fmla="*/ 234222 h 269466"/>
                    <a:gd name="connsiteX129" fmla="*/ 119615 w 269973"/>
                    <a:gd name="connsiteY129" fmla="*/ 249562 h 269466"/>
                    <a:gd name="connsiteX130" fmla="*/ 124306 w 269973"/>
                    <a:gd name="connsiteY130" fmla="*/ 254380 h 269466"/>
                    <a:gd name="connsiteX131" fmla="*/ 135208 w 269973"/>
                    <a:gd name="connsiteY131" fmla="*/ 254380 h 269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</a:cxnLst>
                  <a:rect l="l" t="t" r="r" b="b"/>
                  <a:pathLst>
                    <a:path w="269973" h="269466">
                      <a:moveTo>
                        <a:pt x="269973" y="135208"/>
                      </a:moveTo>
                      <a:cubicBezTo>
                        <a:pt x="269973" y="142181"/>
                        <a:pt x="269973" y="149154"/>
                        <a:pt x="269973" y="156127"/>
                      </a:cubicBezTo>
                      <a:cubicBezTo>
                        <a:pt x="269973" y="162973"/>
                        <a:pt x="267311" y="165762"/>
                        <a:pt x="260338" y="166015"/>
                      </a:cubicBezTo>
                      <a:cubicBezTo>
                        <a:pt x="254506" y="166269"/>
                        <a:pt x="248801" y="166142"/>
                        <a:pt x="242970" y="166015"/>
                      </a:cubicBezTo>
                      <a:cubicBezTo>
                        <a:pt x="239800" y="166015"/>
                        <a:pt x="237771" y="166903"/>
                        <a:pt x="236631" y="170199"/>
                      </a:cubicBezTo>
                      <a:cubicBezTo>
                        <a:pt x="235236" y="174383"/>
                        <a:pt x="233334" y="178566"/>
                        <a:pt x="231306" y="182497"/>
                      </a:cubicBezTo>
                      <a:cubicBezTo>
                        <a:pt x="230038" y="185032"/>
                        <a:pt x="230292" y="186680"/>
                        <a:pt x="232320" y="188582"/>
                      </a:cubicBezTo>
                      <a:cubicBezTo>
                        <a:pt x="236884" y="192892"/>
                        <a:pt x="241321" y="197330"/>
                        <a:pt x="245631" y="201894"/>
                      </a:cubicBezTo>
                      <a:cubicBezTo>
                        <a:pt x="250069" y="206584"/>
                        <a:pt x="250323" y="210261"/>
                        <a:pt x="245758" y="214825"/>
                      </a:cubicBezTo>
                      <a:cubicBezTo>
                        <a:pt x="235743" y="225094"/>
                        <a:pt x="225474" y="235363"/>
                        <a:pt x="215205" y="245378"/>
                      </a:cubicBezTo>
                      <a:cubicBezTo>
                        <a:pt x="210388" y="250069"/>
                        <a:pt x="206711" y="249816"/>
                        <a:pt x="201894" y="245125"/>
                      </a:cubicBezTo>
                      <a:cubicBezTo>
                        <a:pt x="197837" y="241195"/>
                        <a:pt x="193653" y="237391"/>
                        <a:pt x="189976" y="233081"/>
                      </a:cubicBezTo>
                      <a:cubicBezTo>
                        <a:pt x="187187" y="229785"/>
                        <a:pt x="184525" y="229531"/>
                        <a:pt x="180975" y="231686"/>
                      </a:cubicBezTo>
                      <a:cubicBezTo>
                        <a:pt x="178566" y="233081"/>
                        <a:pt x="175904" y="234475"/>
                        <a:pt x="173242" y="234983"/>
                      </a:cubicBezTo>
                      <a:cubicBezTo>
                        <a:pt x="167030" y="236250"/>
                        <a:pt x="165635" y="240054"/>
                        <a:pt x="166015" y="245759"/>
                      </a:cubicBezTo>
                      <a:cubicBezTo>
                        <a:pt x="166395" y="250576"/>
                        <a:pt x="166269" y="255394"/>
                        <a:pt x="166015" y="260211"/>
                      </a:cubicBezTo>
                      <a:cubicBezTo>
                        <a:pt x="165762" y="266931"/>
                        <a:pt x="162973" y="269466"/>
                        <a:pt x="156380" y="269466"/>
                      </a:cubicBezTo>
                      <a:cubicBezTo>
                        <a:pt x="142181" y="269466"/>
                        <a:pt x="127855" y="269466"/>
                        <a:pt x="113656" y="269466"/>
                      </a:cubicBezTo>
                      <a:cubicBezTo>
                        <a:pt x="107063" y="269466"/>
                        <a:pt x="104402" y="266677"/>
                        <a:pt x="104275" y="260085"/>
                      </a:cubicBezTo>
                      <a:cubicBezTo>
                        <a:pt x="104275" y="254126"/>
                        <a:pt x="104148" y="248168"/>
                        <a:pt x="104275" y="242209"/>
                      </a:cubicBezTo>
                      <a:cubicBezTo>
                        <a:pt x="104275" y="239166"/>
                        <a:pt x="103387" y="237391"/>
                        <a:pt x="100345" y="236377"/>
                      </a:cubicBezTo>
                      <a:cubicBezTo>
                        <a:pt x="95907" y="234983"/>
                        <a:pt x="91724" y="233081"/>
                        <a:pt x="87540" y="231053"/>
                      </a:cubicBezTo>
                      <a:cubicBezTo>
                        <a:pt x="85004" y="229785"/>
                        <a:pt x="83356" y="230292"/>
                        <a:pt x="81455" y="232193"/>
                      </a:cubicBezTo>
                      <a:cubicBezTo>
                        <a:pt x="77271" y="236504"/>
                        <a:pt x="73087" y="240688"/>
                        <a:pt x="68777" y="244871"/>
                      </a:cubicBezTo>
                      <a:cubicBezTo>
                        <a:pt x="63452" y="250069"/>
                        <a:pt x="59902" y="250069"/>
                        <a:pt x="54704" y="244998"/>
                      </a:cubicBezTo>
                      <a:cubicBezTo>
                        <a:pt x="44689" y="235109"/>
                        <a:pt x="34801" y="225094"/>
                        <a:pt x="24785" y="215205"/>
                      </a:cubicBezTo>
                      <a:cubicBezTo>
                        <a:pt x="19967" y="210261"/>
                        <a:pt x="19967" y="206584"/>
                        <a:pt x="24785" y="201513"/>
                      </a:cubicBezTo>
                      <a:cubicBezTo>
                        <a:pt x="28969" y="197203"/>
                        <a:pt x="33152" y="193019"/>
                        <a:pt x="37462" y="188836"/>
                      </a:cubicBezTo>
                      <a:cubicBezTo>
                        <a:pt x="39744" y="186680"/>
                        <a:pt x="40252" y="184779"/>
                        <a:pt x="38731" y="181989"/>
                      </a:cubicBezTo>
                      <a:cubicBezTo>
                        <a:pt x="36829" y="178313"/>
                        <a:pt x="35054" y="174510"/>
                        <a:pt x="33913" y="170579"/>
                      </a:cubicBezTo>
                      <a:cubicBezTo>
                        <a:pt x="32772" y="166776"/>
                        <a:pt x="30617" y="165762"/>
                        <a:pt x="26940" y="165889"/>
                      </a:cubicBezTo>
                      <a:cubicBezTo>
                        <a:pt x="21362" y="166142"/>
                        <a:pt x="15657" y="166015"/>
                        <a:pt x="10079" y="165889"/>
                      </a:cubicBezTo>
                      <a:cubicBezTo>
                        <a:pt x="3232" y="165635"/>
                        <a:pt x="317" y="162973"/>
                        <a:pt x="190" y="156127"/>
                      </a:cubicBezTo>
                      <a:cubicBezTo>
                        <a:pt x="-63" y="141928"/>
                        <a:pt x="-63" y="127602"/>
                        <a:pt x="190" y="113403"/>
                      </a:cubicBezTo>
                      <a:cubicBezTo>
                        <a:pt x="190" y="106810"/>
                        <a:pt x="3232" y="104275"/>
                        <a:pt x="9825" y="104148"/>
                      </a:cubicBezTo>
                      <a:cubicBezTo>
                        <a:pt x="15784" y="104148"/>
                        <a:pt x="21742" y="103894"/>
                        <a:pt x="27701" y="104148"/>
                      </a:cubicBezTo>
                      <a:cubicBezTo>
                        <a:pt x="31124" y="104275"/>
                        <a:pt x="32772" y="102880"/>
                        <a:pt x="33786" y="99711"/>
                      </a:cubicBezTo>
                      <a:cubicBezTo>
                        <a:pt x="35054" y="95654"/>
                        <a:pt x="36702" y="91597"/>
                        <a:pt x="38731" y="87794"/>
                      </a:cubicBezTo>
                      <a:cubicBezTo>
                        <a:pt x="40125" y="85004"/>
                        <a:pt x="39998" y="83103"/>
                        <a:pt x="37716" y="80948"/>
                      </a:cubicBezTo>
                      <a:cubicBezTo>
                        <a:pt x="33152" y="76637"/>
                        <a:pt x="28715" y="72200"/>
                        <a:pt x="24405" y="67636"/>
                      </a:cubicBezTo>
                      <a:cubicBezTo>
                        <a:pt x="20348" y="63325"/>
                        <a:pt x="20221" y="59649"/>
                        <a:pt x="24405" y="55465"/>
                      </a:cubicBezTo>
                      <a:cubicBezTo>
                        <a:pt x="34801" y="44943"/>
                        <a:pt x="45196" y="34547"/>
                        <a:pt x="55718" y="24151"/>
                      </a:cubicBezTo>
                      <a:cubicBezTo>
                        <a:pt x="60029" y="19841"/>
                        <a:pt x="63706" y="19968"/>
                        <a:pt x="68269" y="24278"/>
                      </a:cubicBezTo>
                      <a:cubicBezTo>
                        <a:pt x="72707" y="28588"/>
                        <a:pt x="77017" y="32772"/>
                        <a:pt x="81201" y="37336"/>
                      </a:cubicBezTo>
                      <a:cubicBezTo>
                        <a:pt x="83356" y="39618"/>
                        <a:pt x="85131" y="40125"/>
                        <a:pt x="88047" y="38604"/>
                      </a:cubicBezTo>
                      <a:cubicBezTo>
                        <a:pt x="92104" y="36449"/>
                        <a:pt x="96541" y="34927"/>
                        <a:pt x="100851" y="33406"/>
                      </a:cubicBezTo>
                      <a:cubicBezTo>
                        <a:pt x="103387" y="32518"/>
                        <a:pt x="104528" y="31124"/>
                        <a:pt x="104402" y="28335"/>
                      </a:cubicBezTo>
                      <a:cubicBezTo>
                        <a:pt x="104275" y="22249"/>
                        <a:pt x="104402" y="16037"/>
                        <a:pt x="104402" y="9952"/>
                      </a:cubicBezTo>
                      <a:cubicBezTo>
                        <a:pt x="104402" y="3233"/>
                        <a:pt x="106937" y="190"/>
                        <a:pt x="113529" y="190"/>
                      </a:cubicBezTo>
                      <a:cubicBezTo>
                        <a:pt x="127982" y="-63"/>
                        <a:pt x="142308" y="-63"/>
                        <a:pt x="156761" y="190"/>
                      </a:cubicBezTo>
                      <a:cubicBezTo>
                        <a:pt x="163353" y="190"/>
                        <a:pt x="165888" y="3106"/>
                        <a:pt x="166142" y="9825"/>
                      </a:cubicBezTo>
                      <a:cubicBezTo>
                        <a:pt x="166395" y="15784"/>
                        <a:pt x="166395" y="21742"/>
                        <a:pt x="166142" y="27701"/>
                      </a:cubicBezTo>
                      <a:cubicBezTo>
                        <a:pt x="166142" y="30744"/>
                        <a:pt x="167157" y="32518"/>
                        <a:pt x="170199" y="33533"/>
                      </a:cubicBezTo>
                      <a:cubicBezTo>
                        <a:pt x="174129" y="34800"/>
                        <a:pt x="178059" y="36322"/>
                        <a:pt x="181609" y="38350"/>
                      </a:cubicBezTo>
                      <a:cubicBezTo>
                        <a:pt x="185032" y="40252"/>
                        <a:pt x="187187" y="39491"/>
                        <a:pt x="189723" y="36829"/>
                      </a:cubicBezTo>
                      <a:cubicBezTo>
                        <a:pt x="193653" y="32518"/>
                        <a:pt x="197837" y="28462"/>
                        <a:pt x="202021" y="24531"/>
                      </a:cubicBezTo>
                      <a:cubicBezTo>
                        <a:pt x="206837" y="19968"/>
                        <a:pt x="210641" y="19968"/>
                        <a:pt x="215332" y="24531"/>
                      </a:cubicBezTo>
                      <a:cubicBezTo>
                        <a:pt x="225474" y="34547"/>
                        <a:pt x="235489" y="44562"/>
                        <a:pt x="245505" y="54705"/>
                      </a:cubicBezTo>
                      <a:cubicBezTo>
                        <a:pt x="250196" y="59522"/>
                        <a:pt x="250196" y="63199"/>
                        <a:pt x="245505" y="68016"/>
                      </a:cubicBezTo>
                      <a:cubicBezTo>
                        <a:pt x="241321" y="72454"/>
                        <a:pt x="236884" y="76764"/>
                        <a:pt x="232447" y="80948"/>
                      </a:cubicBezTo>
                      <a:cubicBezTo>
                        <a:pt x="230292" y="82976"/>
                        <a:pt x="230038" y="84751"/>
                        <a:pt x="231306" y="87540"/>
                      </a:cubicBezTo>
                      <a:cubicBezTo>
                        <a:pt x="233334" y="91724"/>
                        <a:pt x="235109" y="96034"/>
                        <a:pt x="236631" y="100345"/>
                      </a:cubicBezTo>
                      <a:cubicBezTo>
                        <a:pt x="237518" y="103007"/>
                        <a:pt x="239039" y="104021"/>
                        <a:pt x="241701" y="104021"/>
                      </a:cubicBezTo>
                      <a:cubicBezTo>
                        <a:pt x="248040" y="104021"/>
                        <a:pt x="254253" y="104021"/>
                        <a:pt x="260592" y="104021"/>
                      </a:cubicBezTo>
                      <a:cubicBezTo>
                        <a:pt x="266804" y="104021"/>
                        <a:pt x="269593" y="106937"/>
                        <a:pt x="269719" y="113276"/>
                      </a:cubicBezTo>
                      <a:cubicBezTo>
                        <a:pt x="269719" y="120502"/>
                        <a:pt x="269719" y="127855"/>
                        <a:pt x="269719" y="135082"/>
                      </a:cubicBezTo>
                      <a:close/>
                      <a:moveTo>
                        <a:pt x="135335" y="254380"/>
                      </a:moveTo>
                      <a:cubicBezTo>
                        <a:pt x="139012" y="254380"/>
                        <a:pt x="142688" y="254253"/>
                        <a:pt x="146238" y="254380"/>
                      </a:cubicBezTo>
                      <a:cubicBezTo>
                        <a:pt x="149787" y="254506"/>
                        <a:pt x="151309" y="253239"/>
                        <a:pt x="151183" y="249562"/>
                      </a:cubicBezTo>
                      <a:cubicBezTo>
                        <a:pt x="150929" y="244237"/>
                        <a:pt x="151183" y="238913"/>
                        <a:pt x="151183" y="233715"/>
                      </a:cubicBezTo>
                      <a:cubicBezTo>
                        <a:pt x="151183" y="228897"/>
                        <a:pt x="153211" y="225728"/>
                        <a:pt x="157901" y="224587"/>
                      </a:cubicBezTo>
                      <a:cubicBezTo>
                        <a:pt x="166776" y="222305"/>
                        <a:pt x="175143" y="218755"/>
                        <a:pt x="183004" y="214191"/>
                      </a:cubicBezTo>
                      <a:cubicBezTo>
                        <a:pt x="187060" y="211909"/>
                        <a:pt x="190610" y="212543"/>
                        <a:pt x="193780" y="215712"/>
                      </a:cubicBezTo>
                      <a:cubicBezTo>
                        <a:pt x="197837" y="219769"/>
                        <a:pt x="202021" y="223826"/>
                        <a:pt x="206077" y="228010"/>
                      </a:cubicBezTo>
                      <a:cubicBezTo>
                        <a:pt x="208106" y="230165"/>
                        <a:pt x="209627" y="230419"/>
                        <a:pt x="211782" y="228137"/>
                      </a:cubicBezTo>
                      <a:cubicBezTo>
                        <a:pt x="217233" y="222432"/>
                        <a:pt x="222938" y="216853"/>
                        <a:pt x="228644" y="211275"/>
                      </a:cubicBezTo>
                      <a:cubicBezTo>
                        <a:pt x="230672" y="209373"/>
                        <a:pt x="230546" y="207852"/>
                        <a:pt x="228644" y="205950"/>
                      </a:cubicBezTo>
                      <a:cubicBezTo>
                        <a:pt x="224333" y="201767"/>
                        <a:pt x="220150" y="197583"/>
                        <a:pt x="215966" y="193273"/>
                      </a:cubicBezTo>
                      <a:cubicBezTo>
                        <a:pt x="212923" y="190230"/>
                        <a:pt x="212163" y="186807"/>
                        <a:pt x="214445" y="182877"/>
                      </a:cubicBezTo>
                      <a:cubicBezTo>
                        <a:pt x="219008" y="174763"/>
                        <a:pt x="222685" y="166269"/>
                        <a:pt x="225093" y="157268"/>
                      </a:cubicBezTo>
                      <a:cubicBezTo>
                        <a:pt x="226235" y="152831"/>
                        <a:pt x="229277" y="150675"/>
                        <a:pt x="233841" y="150802"/>
                      </a:cubicBezTo>
                      <a:cubicBezTo>
                        <a:pt x="239419" y="150802"/>
                        <a:pt x="245125" y="150802"/>
                        <a:pt x="250703" y="150802"/>
                      </a:cubicBezTo>
                      <a:cubicBezTo>
                        <a:pt x="253745" y="150802"/>
                        <a:pt x="254887" y="149534"/>
                        <a:pt x="254887" y="146618"/>
                      </a:cubicBezTo>
                      <a:cubicBezTo>
                        <a:pt x="254887" y="139012"/>
                        <a:pt x="254887" y="131405"/>
                        <a:pt x="254887" y="123798"/>
                      </a:cubicBezTo>
                      <a:cubicBezTo>
                        <a:pt x="254887" y="120629"/>
                        <a:pt x="253618" y="119361"/>
                        <a:pt x="250449" y="119361"/>
                      </a:cubicBezTo>
                      <a:cubicBezTo>
                        <a:pt x="244998" y="119361"/>
                        <a:pt x="239546" y="119361"/>
                        <a:pt x="234095" y="119361"/>
                      </a:cubicBezTo>
                      <a:cubicBezTo>
                        <a:pt x="229404" y="119361"/>
                        <a:pt x="226235" y="117206"/>
                        <a:pt x="224967" y="112515"/>
                      </a:cubicBezTo>
                      <a:cubicBezTo>
                        <a:pt x="222685" y="103768"/>
                        <a:pt x="219515" y="95527"/>
                        <a:pt x="214698" y="87794"/>
                      </a:cubicBezTo>
                      <a:cubicBezTo>
                        <a:pt x="212163" y="83610"/>
                        <a:pt x="212796" y="79933"/>
                        <a:pt x="216220" y="76637"/>
                      </a:cubicBezTo>
                      <a:cubicBezTo>
                        <a:pt x="220276" y="72707"/>
                        <a:pt x="224080" y="68523"/>
                        <a:pt x="228137" y="64720"/>
                      </a:cubicBezTo>
                      <a:cubicBezTo>
                        <a:pt x="230419" y="62565"/>
                        <a:pt x="230925" y="61043"/>
                        <a:pt x="228390" y="58635"/>
                      </a:cubicBezTo>
                      <a:cubicBezTo>
                        <a:pt x="222685" y="53183"/>
                        <a:pt x="216980" y="47478"/>
                        <a:pt x="211529" y="41773"/>
                      </a:cubicBezTo>
                      <a:cubicBezTo>
                        <a:pt x="209373" y="39491"/>
                        <a:pt x="207979" y="39872"/>
                        <a:pt x="205951" y="41900"/>
                      </a:cubicBezTo>
                      <a:cubicBezTo>
                        <a:pt x="202147" y="45957"/>
                        <a:pt x="197964" y="49887"/>
                        <a:pt x="194033" y="53944"/>
                      </a:cubicBezTo>
                      <a:cubicBezTo>
                        <a:pt x="190737" y="57494"/>
                        <a:pt x="187060" y="58128"/>
                        <a:pt x="182877" y="55719"/>
                      </a:cubicBezTo>
                      <a:cubicBezTo>
                        <a:pt x="174890" y="51155"/>
                        <a:pt x="166522" y="47605"/>
                        <a:pt x="157774" y="45323"/>
                      </a:cubicBezTo>
                      <a:cubicBezTo>
                        <a:pt x="153338" y="44182"/>
                        <a:pt x="151183" y="41139"/>
                        <a:pt x="151309" y="36575"/>
                      </a:cubicBezTo>
                      <a:cubicBezTo>
                        <a:pt x="151309" y="30997"/>
                        <a:pt x="151309" y="25292"/>
                        <a:pt x="151309" y="19714"/>
                      </a:cubicBezTo>
                      <a:cubicBezTo>
                        <a:pt x="151309" y="16545"/>
                        <a:pt x="150295" y="15150"/>
                        <a:pt x="146999" y="15277"/>
                      </a:cubicBezTo>
                      <a:cubicBezTo>
                        <a:pt x="139392" y="15404"/>
                        <a:pt x="131785" y="15404"/>
                        <a:pt x="124179" y="15277"/>
                      </a:cubicBezTo>
                      <a:cubicBezTo>
                        <a:pt x="120882" y="15277"/>
                        <a:pt x="119741" y="16671"/>
                        <a:pt x="119868" y="19714"/>
                      </a:cubicBezTo>
                      <a:cubicBezTo>
                        <a:pt x="119868" y="25165"/>
                        <a:pt x="119868" y="30617"/>
                        <a:pt x="119868" y="36068"/>
                      </a:cubicBezTo>
                      <a:cubicBezTo>
                        <a:pt x="119868" y="41013"/>
                        <a:pt x="117586" y="44182"/>
                        <a:pt x="112768" y="45450"/>
                      </a:cubicBezTo>
                      <a:cubicBezTo>
                        <a:pt x="104275" y="47732"/>
                        <a:pt x="96161" y="51028"/>
                        <a:pt x="88554" y="55465"/>
                      </a:cubicBezTo>
                      <a:cubicBezTo>
                        <a:pt x="83990" y="58128"/>
                        <a:pt x="80060" y="57367"/>
                        <a:pt x="76510" y="53564"/>
                      </a:cubicBezTo>
                      <a:cubicBezTo>
                        <a:pt x="72580" y="49507"/>
                        <a:pt x="68523" y="45703"/>
                        <a:pt x="64593" y="41647"/>
                      </a:cubicBezTo>
                      <a:cubicBezTo>
                        <a:pt x="62691" y="39745"/>
                        <a:pt x="61424" y="39365"/>
                        <a:pt x="59396" y="41647"/>
                      </a:cubicBezTo>
                      <a:cubicBezTo>
                        <a:pt x="53817" y="47478"/>
                        <a:pt x="48112" y="53183"/>
                        <a:pt x="42153" y="58888"/>
                      </a:cubicBezTo>
                      <a:cubicBezTo>
                        <a:pt x="39998" y="61043"/>
                        <a:pt x="40505" y="62311"/>
                        <a:pt x="42407" y="64086"/>
                      </a:cubicBezTo>
                      <a:cubicBezTo>
                        <a:pt x="46464" y="68016"/>
                        <a:pt x="50394" y="72073"/>
                        <a:pt x="54324" y="76003"/>
                      </a:cubicBezTo>
                      <a:cubicBezTo>
                        <a:pt x="58000" y="79680"/>
                        <a:pt x="58634" y="83737"/>
                        <a:pt x="55972" y="88174"/>
                      </a:cubicBezTo>
                      <a:cubicBezTo>
                        <a:pt x="51535" y="95654"/>
                        <a:pt x="48365" y="103641"/>
                        <a:pt x="46083" y="112008"/>
                      </a:cubicBezTo>
                      <a:cubicBezTo>
                        <a:pt x="44689" y="117333"/>
                        <a:pt x="41140" y="119615"/>
                        <a:pt x="35814" y="119488"/>
                      </a:cubicBezTo>
                      <a:cubicBezTo>
                        <a:pt x="30744" y="119488"/>
                        <a:pt x="25545" y="119488"/>
                        <a:pt x="20475" y="119488"/>
                      </a:cubicBezTo>
                      <a:cubicBezTo>
                        <a:pt x="17178" y="119488"/>
                        <a:pt x="15530" y="120375"/>
                        <a:pt x="15657" y="124052"/>
                      </a:cubicBezTo>
                      <a:cubicBezTo>
                        <a:pt x="15784" y="131659"/>
                        <a:pt x="15784" y="139265"/>
                        <a:pt x="15657" y="146872"/>
                      </a:cubicBezTo>
                      <a:cubicBezTo>
                        <a:pt x="15657" y="149915"/>
                        <a:pt x="16798" y="151056"/>
                        <a:pt x="19714" y="150929"/>
                      </a:cubicBezTo>
                      <a:cubicBezTo>
                        <a:pt x="25292" y="150929"/>
                        <a:pt x="30997" y="150929"/>
                        <a:pt x="36575" y="150929"/>
                      </a:cubicBezTo>
                      <a:cubicBezTo>
                        <a:pt x="41393" y="150929"/>
                        <a:pt x="44562" y="152957"/>
                        <a:pt x="45703" y="157521"/>
                      </a:cubicBezTo>
                      <a:cubicBezTo>
                        <a:pt x="47985" y="166396"/>
                        <a:pt x="51662" y="174763"/>
                        <a:pt x="56099" y="182623"/>
                      </a:cubicBezTo>
                      <a:cubicBezTo>
                        <a:pt x="58381" y="186554"/>
                        <a:pt x="57747" y="190230"/>
                        <a:pt x="54451" y="193400"/>
                      </a:cubicBezTo>
                      <a:cubicBezTo>
                        <a:pt x="50267" y="197456"/>
                        <a:pt x="46337" y="201767"/>
                        <a:pt x="42153" y="205697"/>
                      </a:cubicBezTo>
                      <a:cubicBezTo>
                        <a:pt x="39871" y="207852"/>
                        <a:pt x="40125" y="209247"/>
                        <a:pt x="42153" y="211275"/>
                      </a:cubicBezTo>
                      <a:cubicBezTo>
                        <a:pt x="47731" y="216727"/>
                        <a:pt x="53310" y="222178"/>
                        <a:pt x="58634" y="227756"/>
                      </a:cubicBezTo>
                      <a:cubicBezTo>
                        <a:pt x="61170" y="230419"/>
                        <a:pt x="62818" y="230038"/>
                        <a:pt x="65100" y="227629"/>
                      </a:cubicBezTo>
                      <a:cubicBezTo>
                        <a:pt x="68650" y="223699"/>
                        <a:pt x="72580" y="220023"/>
                        <a:pt x="76256" y="216346"/>
                      </a:cubicBezTo>
                      <a:cubicBezTo>
                        <a:pt x="80820" y="211909"/>
                        <a:pt x="83103" y="211402"/>
                        <a:pt x="88554" y="214571"/>
                      </a:cubicBezTo>
                      <a:cubicBezTo>
                        <a:pt x="95907" y="218882"/>
                        <a:pt x="103641" y="222178"/>
                        <a:pt x="111881" y="224207"/>
                      </a:cubicBezTo>
                      <a:cubicBezTo>
                        <a:pt x="117332" y="225601"/>
                        <a:pt x="119615" y="228897"/>
                        <a:pt x="119615" y="234222"/>
                      </a:cubicBezTo>
                      <a:cubicBezTo>
                        <a:pt x="119615" y="239293"/>
                        <a:pt x="119741" y="244491"/>
                        <a:pt x="119615" y="249562"/>
                      </a:cubicBezTo>
                      <a:cubicBezTo>
                        <a:pt x="119615" y="252858"/>
                        <a:pt x="120756" y="254506"/>
                        <a:pt x="124306" y="254380"/>
                      </a:cubicBezTo>
                      <a:cubicBezTo>
                        <a:pt x="127982" y="254253"/>
                        <a:pt x="131531" y="254380"/>
                        <a:pt x="135208" y="254380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81B7F83-7799-B7E4-C85B-D632922A4D91}"/>
                    </a:ext>
                  </a:extLst>
                </p:cNvPr>
                <p:cNvSpPr/>
                <p:nvPr/>
              </p:nvSpPr>
              <p:spPr>
                <a:xfrm>
                  <a:off x="8907802" y="4772529"/>
                  <a:ext cx="269339" cy="269497"/>
                </a:xfrm>
                <a:custGeom>
                  <a:avLst/>
                  <a:gdLst>
                    <a:gd name="connsiteX0" fmla="*/ 0 w 269339"/>
                    <a:gd name="connsiteY0" fmla="*/ 134258 h 269497"/>
                    <a:gd name="connsiteX1" fmla="*/ 0 w 269339"/>
                    <a:gd name="connsiteY1" fmla="*/ 112959 h 269497"/>
                    <a:gd name="connsiteX2" fmla="*/ 9002 w 269339"/>
                    <a:gd name="connsiteY2" fmla="*/ 103451 h 269497"/>
                    <a:gd name="connsiteX3" fmla="*/ 25863 w 269339"/>
                    <a:gd name="connsiteY3" fmla="*/ 103451 h 269497"/>
                    <a:gd name="connsiteX4" fmla="*/ 33850 w 269339"/>
                    <a:gd name="connsiteY4" fmla="*/ 98126 h 269497"/>
                    <a:gd name="connsiteX5" fmla="*/ 37020 w 269339"/>
                    <a:gd name="connsiteY5" fmla="*/ 90393 h 269497"/>
                    <a:gd name="connsiteX6" fmla="*/ 34611 w 269339"/>
                    <a:gd name="connsiteY6" fmla="*/ 77842 h 269497"/>
                    <a:gd name="connsiteX7" fmla="*/ 23707 w 269339"/>
                    <a:gd name="connsiteY7" fmla="*/ 66939 h 269497"/>
                    <a:gd name="connsiteX8" fmla="*/ 23707 w 269339"/>
                    <a:gd name="connsiteY8" fmla="*/ 55148 h 269497"/>
                    <a:gd name="connsiteX9" fmla="*/ 55276 w 269339"/>
                    <a:gd name="connsiteY9" fmla="*/ 23581 h 269497"/>
                    <a:gd name="connsiteX10" fmla="*/ 67446 w 269339"/>
                    <a:gd name="connsiteY10" fmla="*/ 23834 h 269497"/>
                    <a:gd name="connsiteX11" fmla="*/ 80377 w 269339"/>
                    <a:gd name="connsiteY11" fmla="*/ 36892 h 269497"/>
                    <a:gd name="connsiteX12" fmla="*/ 87731 w 269339"/>
                    <a:gd name="connsiteY12" fmla="*/ 38287 h 269497"/>
                    <a:gd name="connsiteX13" fmla="*/ 99521 w 269339"/>
                    <a:gd name="connsiteY13" fmla="*/ 33216 h 269497"/>
                    <a:gd name="connsiteX14" fmla="*/ 103578 w 269339"/>
                    <a:gd name="connsiteY14" fmla="*/ 27384 h 269497"/>
                    <a:gd name="connsiteX15" fmla="*/ 103578 w 269339"/>
                    <a:gd name="connsiteY15" fmla="*/ 10523 h 269497"/>
                    <a:gd name="connsiteX16" fmla="*/ 114100 w 269339"/>
                    <a:gd name="connsiteY16" fmla="*/ 0 h 269497"/>
                    <a:gd name="connsiteX17" fmla="*/ 155303 w 269339"/>
                    <a:gd name="connsiteY17" fmla="*/ 0 h 269497"/>
                    <a:gd name="connsiteX18" fmla="*/ 165446 w 269339"/>
                    <a:gd name="connsiteY18" fmla="*/ 10142 h 269497"/>
                    <a:gd name="connsiteX19" fmla="*/ 165446 w 269339"/>
                    <a:gd name="connsiteY19" fmla="*/ 27004 h 269497"/>
                    <a:gd name="connsiteX20" fmla="*/ 169629 w 269339"/>
                    <a:gd name="connsiteY20" fmla="*/ 33216 h 269497"/>
                    <a:gd name="connsiteX21" fmla="*/ 181927 w 269339"/>
                    <a:gd name="connsiteY21" fmla="*/ 38414 h 269497"/>
                    <a:gd name="connsiteX22" fmla="*/ 188392 w 269339"/>
                    <a:gd name="connsiteY22" fmla="*/ 37146 h 269497"/>
                    <a:gd name="connsiteX23" fmla="*/ 201070 w 269339"/>
                    <a:gd name="connsiteY23" fmla="*/ 24468 h 269497"/>
                    <a:gd name="connsiteX24" fmla="*/ 214762 w 269339"/>
                    <a:gd name="connsiteY24" fmla="*/ 24341 h 269497"/>
                    <a:gd name="connsiteX25" fmla="*/ 244935 w 269339"/>
                    <a:gd name="connsiteY25" fmla="*/ 54514 h 269497"/>
                    <a:gd name="connsiteX26" fmla="*/ 244935 w 269339"/>
                    <a:gd name="connsiteY26" fmla="*/ 67826 h 269497"/>
                    <a:gd name="connsiteX27" fmla="*/ 231877 w 269339"/>
                    <a:gd name="connsiteY27" fmla="*/ 80757 h 269497"/>
                    <a:gd name="connsiteX28" fmla="*/ 230736 w 269339"/>
                    <a:gd name="connsiteY28" fmla="*/ 87223 h 269497"/>
                    <a:gd name="connsiteX29" fmla="*/ 235046 w 269339"/>
                    <a:gd name="connsiteY29" fmla="*/ 97239 h 269497"/>
                    <a:gd name="connsiteX30" fmla="*/ 244301 w 269339"/>
                    <a:gd name="connsiteY30" fmla="*/ 103577 h 269497"/>
                    <a:gd name="connsiteX31" fmla="*/ 260148 w 269339"/>
                    <a:gd name="connsiteY31" fmla="*/ 103577 h 269497"/>
                    <a:gd name="connsiteX32" fmla="*/ 269150 w 269339"/>
                    <a:gd name="connsiteY32" fmla="*/ 112579 h 269497"/>
                    <a:gd name="connsiteX33" fmla="*/ 269150 w 269339"/>
                    <a:gd name="connsiteY33" fmla="*/ 156317 h 269497"/>
                    <a:gd name="connsiteX34" fmla="*/ 259768 w 269339"/>
                    <a:gd name="connsiteY34" fmla="*/ 165318 h 269497"/>
                    <a:gd name="connsiteX35" fmla="*/ 242907 w 269339"/>
                    <a:gd name="connsiteY35" fmla="*/ 165318 h 269497"/>
                    <a:gd name="connsiteX36" fmla="*/ 235426 w 269339"/>
                    <a:gd name="connsiteY36" fmla="*/ 170516 h 269497"/>
                    <a:gd name="connsiteX37" fmla="*/ 231496 w 269339"/>
                    <a:gd name="connsiteY37" fmla="*/ 180151 h 269497"/>
                    <a:gd name="connsiteX38" fmla="*/ 233145 w 269339"/>
                    <a:gd name="connsiteY38" fmla="*/ 189913 h 269497"/>
                    <a:gd name="connsiteX39" fmla="*/ 245189 w 269339"/>
                    <a:gd name="connsiteY39" fmla="*/ 201830 h 269497"/>
                    <a:gd name="connsiteX40" fmla="*/ 245189 w 269339"/>
                    <a:gd name="connsiteY40" fmla="*/ 214381 h 269497"/>
                    <a:gd name="connsiteX41" fmla="*/ 214255 w 269339"/>
                    <a:gd name="connsiteY41" fmla="*/ 245315 h 269497"/>
                    <a:gd name="connsiteX42" fmla="*/ 201704 w 269339"/>
                    <a:gd name="connsiteY42" fmla="*/ 245315 h 269497"/>
                    <a:gd name="connsiteX43" fmla="*/ 188012 w 269339"/>
                    <a:gd name="connsiteY43" fmla="*/ 231623 h 269497"/>
                    <a:gd name="connsiteX44" fmla="*/ 182306 w 269339"/>
                    <a:gd name="connsiteY44" fmla="*/ 230609 h 269497"/>
                    <a:gd name="connsiteX45" fmla="*/ 168995 w 269339"/>
                    <a:gd name="connsiteY45" fmla="*/ 236060 h 269497"/>
                    <a:gd name="connsiteX46" fmla="*/ 165192 w 269339"/>
                    <a:gd name="connsiteY46" fmla="*/ 241512 h 269497"/>
                    <a:gd name="connsiteX47" fmla="*/ 165192 w 269339"/>
                    <a:gd name="connsiteY47" fmla="*/ 259387 h 269497"/>
                    <a:gd name="connsiteX48" fmla="*/ 155810 w 269339"/>
                    <a:gd name="connsiteY48" fmla="*/ 269403 h 269497"/>
                    <a:gd name="connsiteX49" fmla="*/ 113086 w 269339"/>
                    <a:gd name="connsiteY49" fmla="*/ 269403 h 269497"/>
                    <a:gd name="connsiteX50" fmla="*/ 103451 w 269339"/>
                    <a:gd name="connsiteY50" fmla="*/ 259894 h 269497"/>
                    <a:gd name="connsiteX51" fmla="*/ 103451 w 269339"/>
                    <a:gd name="connsiteY51" fmla="*/ 241512 h 269497"/>
                    <a:gd name="connsiteX52" fmla="*/ 99648 w 269339"/>
                    <a:gd name="connsiteY52" fmla="*/ 236060 h 269497"/>
                    <a:gd name="connsiteX53" fmla="*/ 90520 w 269339"/>
                    <a:gd name="connsiteY53" fmla="*/ 232384 h 269497"/>
                    <a:gd name="connsiteX54" fmla="*/ 77969 w 269339"/>
                    <a:gd name="connsiteY54" fmla="*/ 234792 h 269497"/>
                    <a:gd name="connsiteX55" fmla="*/ 67066 w 269339"/>
                    <a:gd name="connsiteY55" fmla="*/ 245695 h 269497"/>
                    <a:gd name="connsiteX56" fmla="*/ 54895 w 269339"/>
                    <a:gd name="connsiteY56" fmla="*/ 245442 h 269497"/>
                    <a:gd name="connsiteX57" fmla="*/ 23961 w 269339"/>
                    <a:gd name="connsiteY57" fmla="*/ 214508 h 269497"/>
                    <a:gd name="connsiteX58" fmla="*/ 23961 w 269339"/>
                    <a:gd name="connsiteY58" fmla="*/ 201577 h 269497"/>
                    <a:gd name="connsiteX59" fmla="*/ 37020 w 269339"/>
                    <a:gd name="connsiteY59" fmla="*/ 188645 h 269497"/>
                    <a:gd name="connsiteX60" fmla="*/ 38160 w 269339"/>
                    <a:gd name="connsiteY60" fmla="*/ 181673 h 269497"/>
                    <a:gd name="connsiteX61" fmla="*/ 33090 w 269339"/>
                    <a:gd name="connsiteY61" fmla="*/ 169248 h 269497"/>
                    <a:gd name="connsiteX62" fmla="*/ 27637 w 269339"/>
                    <a:gd name="connsiteY62" fmla="*/ 165445 h 269497"/>
                    <a:gd name="connsiteX63" fmla="*/ 10269 w 269339"/>
                    <a:gd name="connsiteY63" fmla="*/ 165445 h 269497"/>
                    <a:gd name="connsiteX64" fmla="*/ 0 w 269339"/>
                    <a:gd name="connsiteY64" fmla="*/ 155430 h 269497"/>
                    <a:gd name="connsiteX65" fmla="*/ 0 w 269339"/>
                    <a:gd name="connsiteY65" fmla="*/ 134511 h 269497"/>
                    <a:gd name="connsiteX66" fmla="*/ 254316 w 269339"/>
                    <a:gd name="connsiteY66" fmla="*/ 134384 h 269497"/>
                    <a:gd name="connsiteX67" fmla="*/ 254316 w 269339"/>
                    <a:gd name="connsiteY67" fmla="*/ 123482 h 269497"/>
                    <a:gd name="connsiteX68" fmla="*/ 249119 w 269339"/>
                    <a:gd name="connsiteY68" fmla="*/ 118410 h 269497"/>
                    <a:gd name="connsiteX69" fmla="*/ 232765 w 269339"/>
                    <a:gd name="connsiteY69" fmla="*/ 118410 h 269497"/>
                    <a:gd name="connsiteX70" fmla="*/ 224397 w 269339"/>
                    <a:gd name="connsiteY70" fmla="*/ 112198 h 269497"/>
                    <a:gd name="connsiteX71" fmla="*/ 213748 w 269339"/>
                    <a:gd name="connsiteY71" fmla="*/ 86589 h 269497"/>
                    <a:gd name="connsiteX72" fmla="*/ 215522 w 269339"/>
                    <a:gd name="connsiteY72" fmla="*/ 75813 h 269497"/>
                    <a:gd name="connsiteX73" fmla="*/ 227820 w 269339"/>
                    <a:gd name="connsiteY73" fmla="*/ 63516 h 269497"/>
                    <a:gd name="connsiteX74" fmla="*/ 227947 w 269339"/>
                    <a:gd name="connsiteY74" fmla="*/ 58318 h 269497"/>
                    <a:gd name="connsiteX75" fmla="*/ 210705 w 269339"/>
                    <a:gd name="connsiteY75" fmla="*/ 41076 h 269497"/>
                    <a:gd name="connsiteX76" fmla="*/ 205000 w 269339"/>
                    <a:gd name="connsiteY76" fmla="*/ 41330 h 269497"/>
                    <a:gd name="connsiteX77" fmla="*/ 193463 w 269339"/>
                    <a:gd name="connsiteY77" fmla="*/ 52993 h 269497"/>
                    <a:gd name="connsiteX78" fmla="*/ 181166 w 269339"/>
                    <a:gd name="connsiteY78" fmla="*/ 54641 h 269497"/>
                    <a:gd name="connsiteX79" fmla="*/ 158346 w 269339"/>
                    <a:gd name="connsiteY79" fmla="*/ 45133 h 269497"/>
                    <a:gd name="connsiteX80" fmla="*/ 150232 w 269339"/>
                    <a:gd name="connsiteY80" fmla="*/ 34484 h 269497"/>
                    <a:gd name="connsiteX81" fmla="*/ 150232 w 269339"/>
                    <a:gd name="connsiteY81" fmla="*/ 19143 h 269497"/>
                    <a:gd name="connsiteX82" fmla="*/ 146048 w 269339"/>
                    <a:gd name="connsiteY82" fmla="*/ 14960 h 269497"/>
                    <a:gd name="connsiteX83" fmla="*/ 123228 w 269339"/>
                    <a:gd name="connsiteY83" fmla="*/ 14960 h 269497"/>
                    <a:gd name="connsiteX84" fmla="*/ 118791 w 269339"/>
                    <a:gd name="connsiteY84" fmla="*/ 19397 h 269497"/>
                    <a:gd name="connsiteX85" fmla="*/ 118791 w 269339"/>
                    <a:gd name="connsiteY85" fmla="*/ 35751 h 269497"/>
                    <a:gd name="connsiteX86" fmla="*/ 112072 w 269339"/>
                    <a:gd name="connsiteY86" fmla="*/ 44879 h 269497"/>
                    <a:gd name="connsiteX87" fmla="*/ 86970 w 269339"/>
                    <a:gd name="connsiteY87" fmla="*/ 55275 h 269497"/>
                    <a:gd name="connsiteX88" fmla="*/ 76194 w 269339"/>
                    <a:gd name="connsiteY88" fmla="*/ 53627 h 269497"/>
                    <a:gd name="connsiteX89" fmla="*/ 63896 w 269339"/>
                    <a:gd name="connsiteY89" fmla="*/ 41330 h 269497"/>
                    <a:gd name="connsiteX90" fmla="*/ 58191 w 269339"/>
                    <a:gd name="connsiteY90" fmla="*/ 41330 h 269497"/>
                    <a:gd name="connsiteX91" fmla="*/ 41710 w 269339"/>
                    <a:gd name="connsiteY91" fmla="*/ 57811 h 269497"/>
                    <a:gd name="connsiteX92" fmla="*/ 41837 w 269339"/>
                    <a:gd name="connsiteY92" fmla="*/ 63896 h 269497"/>
                    <a:gd name="connsiteX93" fmla="*/ 54134 w 269339"/>
                    <a:gd name="connsiteY93" fmla="*/ 76193 h 269497"/>
                    <a:gd name="connsiteX94" fmla="*/ 55656 w 269339"/>
                    <a:gd name="connsiteY94" fmla="*/ 86589 h 269497"/>
                    <a:gd name="connsiteX95" fmla="*/ 45007 w 269339"/>
                    <a:gd name="connsiteY95" fmla="*/ 112198 h 269497"/>
                    <a:gd name="connsiteX96" fmla="*/ 36132 w 269339"/>
                    <a:gd name="connsiteY96" fmla="*/ 118537 h 269497"/>
                    <a:gd name="connsiteX97" fmla="*/ 20285 w 269339"/>
                    <a:gd name="connsiteY97" fmla="*/ 118537 h 269497"/>
                    <a:gd name="connsiteX98" fmla="*/ 15213 w 269339"/>
                    <a:gd name="connsiteY98" fmla="*/ 123355 h 269497"/>
                    <a:gd name="connsiteX99" fmla="*/ 15213 w 269339"/>
                    <a:gd name="connsiteY99" fmla="*/ 145161 h 269497"/>
                    <a:gd name="connsiteX100" fmla="*/ 20285 w 269339"/>
                    <a:gd name="connsiteY100" fmla="*/ 149978 h 269497"/>
                    <a:gd name="connsiteX101" fmla="*/ 35625 w 269339"/>
                    <a:gd name="connsiteY101" fmla="*/ 149978 h 269497"/>
                    <a:gd name="connsiteX102" fmla="*/ 45260 w 269339"/>
                    <a:gd name="connsiteY102" fmla="*/ 157458 h 269497"/>
                    <a:gd name="connsiteX103" fmla="*/ 55149 w 269339"/>
                    <a:gd name="connsiteY103" fmla="*/ 181165 h 269497"/>
                    <a:gd name="connsiteX104" fmla="*/ 53501 w 269339"/>
                    <a:gd name="connsiteY104" fmla="*/ 193209 h 269497"/>
                    <a:gd name="connsiteX105" fmla="*/ 41457 w 269339"/>
                    <a:gd name="connsiteY105" fmla="*/ 205126 h 269497"/>
                    <a:gd name="connsiteX106" fmla="*/ 41457 w 269339"/>
                    <a:gd name="connsiteY106" fmla="*/ 210451 h 269497"/>
                    <a:gd name="connsiteX107" fmla="*/ 58698 w 269339"/>
                    <a:gd name="connsiteY107" fmla="*/ 227693 h 269497"/>
                    <a:gd name="connsiteX108" fmla="*/ 63896 w 269339"/>
                    <a:gd name="connsiteY108" fmla="*/ 227693 h 269497"/>
                    <a:gd name="connsiteX109" fmla="*/ 76194 w 269339"/>
                    <a:gd name="connsiteY109" fmla="*/ 215395 h 269497"/>
                    <a:gd name="connsiteX110" fmla="*/ 87350 w 269339"/>
                    <a:gd name="connsiteY110" fmla="*/ 213747 h 269497"/>
                    <a:gd name="connsiteX111" fmla="*/ 112072 w 269339"/>
                    <a:gd name="connsiteY111" fmla="*/ 224016 h 269497"/>
                    <a:gd name="connsiteX112" fmla="*/ 118918 w 269339"/>
                    <a:gd name="connsiteY112" fmla="*/ 233525 h 269497"/>
                    <a:gd name="connsiteX113" fmla="*/ 118918 w 269339"/>
                    <a:gd name="connsiteY113" fmla="*/ 249879 h 269497"/>
                    <a:gd name="connsiteX114" fmla="*/ 123355 w 269339"/>
                    <a:gd name="connsiteY114" fmla="*/ 254189 h 269497"/>
                    <a:gd name="connsiteX115" fmla="*/ 146175 w 269339"/>
                    <a:gd name="connsiteY115" fmla="*/ 254189 h 269497"/>
                    <a:gd name="connsiteX116" fmla="*/ 150359 w 269339"/>
                    <a:gd name="connsiteY116" fmla="*/ 250133 h 269497"/>
                    <a:gd name="connsiteX117" fmla="*/ 150359 w 269339"/>
                    <a:gd name="connsiteY117" fmla="*/ 234285 h 269497"/>
                    <a:gd name="connsiteX118" fmla="*/ 158092 w 269339"/>
                    <a:gd name="connsiteY118" fmla="*/ 223890 h 269497"/>
                    <a:gd name="connsiteX119" fmla="*/ 181419 w 269339"/>
                    <a:gd name="connsiteY119" fmla="*/ 214254 h 269497"/>
                    <a:gd name="connsiteX120" fmla="*/ 193844 w 269339"/>
                    <a:gd name="connsiteY120" fmla="*/ 216029 h 269497"/>
                    <a:gd name="connsiteX121" fmla="*/ 205761 w 269339"/>
                    <a:gd name="connsiteY121" fmla="*/ 227946 h 269497"/>
                    <a:gd name="connsiteX122" fmla="*/ 210705 w 269339"/>
                    <a:gd name="connsiteY122" fmla="*/ 228200 h 269497"/>
                    <a:gd name="connsiteX123" fmla="*/ 228327 w 269339"/>
                    <a:gd name="connsiteY123" fmla="*/ 210578 h 269497"/>
                    <a:gd name="connsiteX124" fmla="*/ 228327 w 269339"/>
                    <a:gd name="connsiteY124" fmla="*/ 205634 h 269497"/>
                    <a:gd name="connsiteX125" fmla="*/ 216030 w 269339"/>
                    <a:gd name="connsiteY125" fmla="*/ 193336 h 269497"/>
                    <a:gd name="connsiteX126" fmla="*/ 214509 w 269339"/>
                    <a:gd name="connsiteY126" fmla="*/ 181292 h 269497"/>
                    <a:gd name="connsiteX127" fmla="*/ 224397 w 269339"/>
                    <a:gd name="connsiteY127" fmla="*/ 157458 h 269497"/>
                    <a:gd name="connsiteX128" fmla="*/ 234159 w 269339"/>
                    <a:gd name="connsiteY128" fmla="*/ 150105 h 269497"/>
                    <a:gd name="connsiteX129" fmla="*/ 250006 w 269339"/>
                    <a:gd name="connsiteY129" fmla="*/ 150105 h 269497"/>
                    <a:gd name="connsiteX130" fmla="*/ 254697 w 269339"/>
                    <a:gd name="connsiteY130" fmla="*/ 145541 h 269497"/>
                    <a:gd name="connsiteX131" fmla="*/ 254697 w 269339"/>
                    <a:gd name="connsiteY131" fmla="*/ 134638 h 269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</a:cxnLst>
                  <a:rect l="l" t="t" r="r" b="b"/>
                  <a:pathLst>
                    <a:path w="269339" h="269497">
                      <a:moveTo>
                        <a:pt x="0" y="134258"/>
                      </a:moveTo>
                      <a:cubicBezTo>
                        <a:pt x="0" y="127158"/>
                        <a:pt x="0" y="120059"/>
                        <a:pt x="0" y="112959"/>
                      </a:cubicBezTo>
                      <a:cubicBezTo>
                        <a:pt x="0" y="106620"/>
                        <a:pt x="2536" y="103831"/>
                        <a:pt x="9002" y="103451"/>
                      </a:cubicBezTo>
                      <a:cubicBezTo>
                        <a:pt x="14580" y="103197"/>
                        <a:pt x="20285" y="103197"/>
                        <a:pt x="25863" y="103451"/>
                      </a:cubicBezTo>
                      <a:cubicBezTo>
                        <a:pt x="30046" y="103704"/>
                        <a:pt x="32836" y="102690"/>
                        <a:pt x="33850" y="98126"/>
                      </a:cubicBezTo>
                      <a:cubicBezTo>
                        <a:pt x="34484" y="95464"/>
                        <a:pt x="35498" y="92675"/>
                        <a:pt x="37020" y="90393"/>
                      </a:cubicBezTo>
                      <a:cubicBezTo>
                        <a:pt x="40569" y="85195"/>
                        <a:pt x="39175" y="81518"/>
                        <a:pt x="34611" y="77842"/>
                      </a:cubicBezTo>
                      <a:cubicBezTo>
                        <a:pt x="30681" y="74545"/>
                        <a:pt x="27258" y="70742"/>
                        <a:pt x="23707" y="66939"/>
                      </a:cubicBezTo>
                      <a:cubicBezTo>
                        <a:pt x="19904" y="62882"/>
                        <a:pt x="19651" y="59205"/>
                        <a:pt x="23707" y="55148"/>
                      </a:cubicBezTo>
                      <a:cubicBezTo>
                        <a:pt x="34103" y="44499"/>
                        <a:pt x="44626" y="33976"/>
                        <a:pt x="55276" y="23581"/>
                      </a:cubicBezTo>
                      <a:cubicBezTo>
                        <a:pt x="59459" y="19524"/>
                        <a:pt x="63136" y="19777"/>
                        <a:pt x="67446" y="23834"/>
                      </a:cubicBezTo>
                      <a:cubicBezTo>
                        <a:pt x="71884" y="28018"/>
                        <a:pt x="76194" y="32328"/>
                        <a:pt x="80377" y="36892"/>
                      </a:cubicBezTo>
                      <a:cubicBezTo>
                        <a:pt x="82659" y="39301"/>
                        <a:pt x="84561" y="39935"/>
                        <a:pt x="87731" y="38287"/>
                      </a:cubicBezTo>
                      <a:cubicBezTo>
                        <a:pt x="91534" y="36258"/>
                        <a:pt x="95591" y="34610"/>
                        <a:pt x="99521" y="33216"/>
                      </a:cubicBezTo>
                      <a:cubicBezTo>
                        <a:pt x="102564" y="32202"/>
                        <a:pt x="103704" y="30427"/>
                        <a:pt x="103578" y="27384"/>
                      </a:cubicBezTo>
                      <a:cubicBezTo>
                        <a:pt x="103578" y="21806"/>
                        <a:pt x="103578" y="16101"/>
                        <a:pt x="103578" y="10523"/>
                      </a:cubicBezTo>
                      <a:cubicBezTo>
                        <a:pt x="103704" y="2536"/>
                        <a:pt x="106240" y="0"/>
                        <a:pt x="114100" y="0"/>
                      </a:cubicBezTo>
                      <a:cubicBezTo>
                        <a:pt x="127792" y="0"/>
                        <a:pt x="141611" y="0"/>
                        <a:pt x="155303" y="0"/>
                      </a:cubicBezTo>
                      <a:cubicBezTo>
                        <a:pt x="162910" y="0"/>
                        <a:pt x="165319" y="2536"/>
                        <a:pt x="165446" y="10142"/>
                      </a:cubicBezTo>
                      <a:cubicBezTo>
                        <a:pt x="165446" y="15720"/>
                        <a:pt x="165572" y="21425"/>
                        <a:pt x="165446" y="27004"/>
                      </a:cubicBezTo>
                      <a:cubicBezTo>
                        <a:pt x="165446" y="30300"/>
                        <a:pt x="166332" y="32202"/>
                        <a:pt x="169629" y="33216"/>
                      </a:cubicBezTo>
                      <a:cubicBezTo>
                        <a:pt x="173813" y="34610"/>
                        <a:pt x="177996" y="36385"/>
                        <a:pt x="181927" y="38414"/>
                      </a:cubicBezTo>
                      <a:cubicBezTo>
                        <a:pt x="184715" y="39808"/>
                        <a:pt x="186490" y="39301"/>
                        <a:pt x="188392" y="37146"/>
                      </a:cubicBezTo>
                      <a:cubicBezTo>
                        <a:pt x="192449" y="32835"/>
                        <a:pt x="196759" y="28652"/>
                        <a:pt x="201070" y="24468"/>
                      </a:cubicBezTo>
                      <a:cubicBezTo>
                        <a:pt x="206141" y="19524"/>
                        <a:pt x="209818" y="19397"/>
                        <a:pt x="214762" y="24341"/>
                      </a:cubicBezTo>
                      <a:cubicBezTo>
                        <a:pt x="224904" y="34357"/>
                        <a:pt x="234920" y="44372"/>
                        <a:pt x="244935" y="54514"/>
                      </a:cubicBezTo>
                      <a:cubicBezTo>
                        <a:pt x="249499" y="59205"/>
                        <a:pt x="249499" y="63009"/>
                        <a:pt x="244935" y="67826"/>
                      </a:cubicBezTo>
                      <a:cubicBezTo>
                        <a:pt x="240752" y="72263"/>
                        <a:pt x="236441" y="76574"/>
                        <a:pt x="231877" y="80757"/>
                      </a:cubicBezTo>
                      <a:cubicBezTo>
                        <a:pt x="229721" y="82786"/>
                        <a:pt x="229214" y="84561"/>
                        <a:pt x="230736" y="87223"/>
                      </a:cubicBezTo>
                      <a:cubicBezTo>
                        <a:pt x="232511" y="90393"/>
                        <a:pt x="234286" y="93689"/>
                        <a:pt x="235046" y="97239"/>
                      </a:cubicBezTo>
                      <a:cubicBezTo>
                        <a:pt x="236314" y="102563"/>
                        <a:pt x="239356" y="103958"/>
                        <a:pt x="244301" y="103577"/>
                      </a:cubicBezTo>
                      <a:cubicBezTo>
                        <a:pt x="249625" y="103197"/>
                        <a:pt x="254951" y="103324"/>
                        <a:pt x="260148" y="103577"/>
                      </a:cubicBezTo>
                      <a:cubicBezTo>
                        <a:pt x="266233" y="103958"/>
                        <a:pt x="269023" y="106493"/>
                        <a:pt x="269150" y="112579"/>
                      </a:cubicBezTo>
                      <a:cubicBezTo>
                        <a:pt x="269403" y="127158"/>
                        <a:pt x="269403" y="141738"/>
                        <a:pt x="269150" y="156317"/>
                      </a:cubicBezTo>
                      <a:cubicBezTo>
                        <a:pt x="269150" y="162656"/>
                        <a:pt x="266107" y="165191"/>
                        <a:pt x="259768" y="165318"/>
                      </a:cubicBezTo>
                      <a:cubicBezTo>
                        <a:pt x="254190" y="165318"/>
                        <a:pt x="248485" y="165572"/>
                        <a:pt x="242907" y="165318"/>
                      </a:cubicBezTo>
                      <a:cubicBezTo>
                        <a:pt x="238850" y="165065"/>
                        <a:pt x="236441" y="166206"/>
                        <a:pt x="235426" y="170516"/>
                      </a:cubicBezTo>
                      <a:cubicBezTo>
                        <a:pt x="234666" y="173812"/>
                        <a:pt x="233271" y="177235"/>
                        <a:pt x="231496" y="180151"/>
                      </a:cubicBezTo>
                      <a:cubicBezTo>
                        <a:pt x="229088" y="184081"/>
                        <a:pt x="229468" y="186870"/>
                        <a:pt x="233145" y="189913"/>
                      </a:cubicBezTo>
                      <a:cubicBezTo>
                        <a:pt x="237455" y="193590"/>
                        <a:pt x="241258" y="197773"/>
                        <a:pt x="245189" y="201830"/>
                      </a:cubicBezTo>
                      <a:cubicBezTo>
                        <a:pt x="249499" y="206267"/>
                        <a:pt x="249499" y="209944"/>
                        <a:pt x="245189" y="214381"/>
                      </a:cubicBezTo>
                      <a:cubicBezTo>
                        <a:pt x="234920" y="224777"/>
                        <a:pt x="224651" y="235046"/>
                        <a:pt x="214255" y="245315"/>
                      </a:cubicBezTo>
                      <a:cubicBezTo>
                        <a:pt x="209818" y="249625"/>
                        <a:pt x="206141" y="249625"/>
                        <a:pt x="201704" y="245315"/>
                      </a:cubicBezTo>
                      <a:cubicBezTo>
                        <a:pt x="197013" y="240878"/>
                        <a:pt x="192449" y="236314"/>
                        <a:pt x="188012" y="231623"/>
                      </a:cubicBezTo>
                      <a:cubicBezTo>
                        <a:pt x="186237" y="229721"/>
                        <a:pt x="184715" y="229468"/>
                        <a:pt x="182306" y="230609"/>
                      </a:cubicBezTo>
                      <a:cubicBezTo>
                        <a:pt x="177996" y="232637"/>
                        <a:pt x="173559" y="234539"/>
                        <a:pt x="168995" y="236060"/>
                      </a:cubicBezTo>
                      <a:cubicBezTo>
                        <a:pt x="166206" y="237074"/>
                        <a:pt x="165192" y="238596"/>
                        <a:pt x="165192" y="241512"/>
                      </a:cubicBezTo>
                      <a:cubicBezTo>
                        <a:pt x="165319" y="247470"/>
                        <a:pt x="165192" y="253429"/>
                        <a:pt x="165192" y="259387"/>
                      </a:cubicBezTo>
                      <a:cubicBezTo>
                        <a:pt x="165192" y="266360"/>
                        <a:pt x="162656" y="269276"/>
                        <a:pt x="155810" y="269403"/>
                      </a:cubicBezTo>
                      <a:cubicBezTo>
                        <a:pt x="141611" y="269530"/>
                        <a:pt x="127285" y="269530"/>
                        <a:pt x="113086" y="269403"/>
                      </a:cubicBezTo>
                      <a:cubicBezTo>
                        <a:pt x="106494" y="269403"/>
                        <a:pt x="103831" y="266487"/>
                        <a:pt x="103451" y="259894"/>
                      </a:cubicBezTo>
                      <a:cubicBezTo>
                        <a:pt x="103197" y="253809"/>
                        <a:pt x="103197" y="247597"/>
                        <a:pt x="103451" y="241512"/>
                      </a:cubicBezTo>
                      <a:cubicBezTo>
                        <a:pt x="103451" y="238596"/>
                        <a:pt x="102437" y="236948"/>
                        <a:pt x="99648" y="236060"/>
                      </a:cubicBezTo>
                      <a:cubicBezTo>
                        <a:pt x="96478" y="235046"/>
                        <a:pt x="93182" y="234159"/>
                        <a:pt x="90520" y="232384"/>
                      </a:cubicBezTo>
                      <a:cubicBezTo>
                        <a:pt x="85322" y="228834"/>
                        <a:pt x="81772" y="230228"/>
                        <a:pt x="77969" y="234792"/>
                      </a:cubicBezTo>
                      <a:cubicBezTo>
                        <a:pt x="74672" y="238723"/>
                        <a:pt x="70869" y="242272"/>
                        <a:pt x="67066" y="245695"/>
                      </a:cubicBezTo>
                      <a:cubicBezTo>
                        <a:pt x="62755" y="249625"/>
                        <a:pt x="58952" y="249625"/>
                        <a:pt x="54895" y="245442"/>
                      </a:cubicBezTo>
                      <a:cubicBezTo>
                        <a:pt x="44499" y="235173"/>
                        <a:pt x="34230" y="224904"/>
                        <a:pt x="23961" y="214508"/>
                      </a:cubicBezTo>
                      <a:cubicBezTo>
                        <a:pt x="19524" y="209944"/>
                        <a:pt x="19524" y="206141"/>
                        <a:pt x="23961" y="201577"/>
                      </a:cubicBezTo>
                      <a:cubicBezTo>
                        <a:pt x="28145" y="197139"/>
                        <a:pt x="32455" y="192829"/>
                        <a:pt x="37020" y="188645"/>
                      </a:cubicBezTo>
                      <a:cubicBezTo>
                        <a:pt x="39302" y="186490"/>
                        <a:pt x="39555" y="184462"/>
                        <a:pt x="38160" y="181673"/>
                      </a:cubicBezTo>
                      <a:cubicBezTo>
                        <a:pt x="36132" y="177742"/>
                        <a:pt x="34484" y="173559"/>
                        <a:pt x="33090" y="169248"/>
                      </a:cubicBezTo>
                      <a:cubicBezTo>
                        <a:pt x="32075" y="166332"/>
                        <a:pt x="30554" y="165318"/>
                        <a:pt x="27637" y="165445"/>
                      </a:cubicBezTo>
                      <a:cubicBezTo>
                        <a:pt x="21806" y="165572"/>
                        <a:pt x="16101" y="165445"/>
                        <a:pt x="10269" y="165445"/>
                      </a:cubicBezTo>
                      <a:cubicBezTo>
                        <a:pt x="2663" y="165445"/>
                        <a:pt x="0" y="162909"/>
                        <a:pt x="0" y="155430"/>
                      </a:cubicBezTo>
                      <a:cubicBezTo>
                        <a:pt x="0" y="148457"/>
                        <a:pt x="0" y="141484"/>
                        <a:pt x="0" y="134511"/>
                      </a:cubicBezTo>
                      <a:close/>
                      <a:moveTo>
                        <a:pt x="254316" y="134384"/>
                      </a:moveTo>
                      <a:cubicBezTo>
                        <a:pt x="254316" y="130708"/>
                        <a:pt x="254063" y="127031"/>
                        <a:pt x="254316" y="123482"/>
                      </a:cubicBezTo>
                      <a:cubicBezTo>
                        <a:pt x="254570" y="119425"/>
                        <a:pt x="252922" y="118284"/>
                        <a:pt x="249119" y="118410"/>
                      </a:cubicBezTo>
                      <a:cubicBezTo>
                        <a:pt x="243667" y="118664"/>
                        <a:pt x="238216" y="118410"/>
                        <a:pt x="232765" y="118410"/>
                      </a:cubicBezTo>
                      <a:cubicBezTo>
                        <a:pt x="228327" y="118410"/>
                        <a:pt x="225538" y="116382"/>
                        <a:pt x="224397" y="112198"/>
                      </a:cubicBezTo>
                      <a:cubicBezTo>
                        <a:pt x="221988" y="103197"/>
                        <a:pt x="218439" y="94703"/>
                        <a:pt x="213748" y="86589"/>
                      </a:cubicBezTo>
                      <a:cubicBezTo>
                        <a:pt x="211465" y="82659"/>
                        <a:pt x="212227" y="78983"/>
                        <a:pt x="215522" y="75813"/>
                      </a:cubicBezTo>
                      <a:cubicBezTo>
                        <a:pt x="219706" y="71756"/>
                        <a:pt x="223636" y="67573"/>
                        <a:pt x="227820" y="63516"/>
                      </a:cubicBezTo>
                      <a:cubicBezTo>
                        <a:pt x="229848" y="61614"/>
                        <a:pt x="230102" y="60346"/>
                        <a:pt x="227947" y="58318"/>
                      </a:cubicBezTo>
                      <a:cubicBezTo>
                        <a:pt x="222115" y="52740"/>
                        <a:pt x="216410" y="46908"/>
                        <a:pt x="210705" y="41076"/>
                      </a:cubicBezTo>
                      <a:cubicBezTo>
                        <a:pt x="208423" y="38794"/>
                        <a:pt x="206901" y="39301"/>
                        <a:pt x="205000" y="41330"/>
                      </a:cubicBezTo>
                      <a:cubicBezTo>
                        <a:pt x="201196" y="45260"/>
                        <a:pt x="197393" y="49190"/>
                        <a:pt x="193463" y="52993"/>
                      </a:cubicBezTo>
                      <a:cubicBezTo>
                        <a:pt x="188899" y="57430"/>
                        <a:pt x="186490" y="57811"/>
                        <a:pt x="181166" y="54641"/>
                      </a:cubicBezTo>
                      <a:cubicBezTo>
                        <a:pt x="173940" y="50331"/>
                        <a:pt x="166332" y="47415"/>
                        <a:pt x="158346" y="45133"/>
                      </a:cubicBezTo>
                      <a:cubicBezTo>
                        <a:pt x="152007" y="43358"/>
                        <a:pt x="150359" y="41203"/>
                        <a:pt x="150232" y="34484"/>
                      </a:cubicBezTo>
                      <a:cubicBezTo>
                        <a:pt x="150232" y="29412"/>
                        <a:pt x="150232" y="24215"/>
                        <a:pt x="150232" y="19143"/>
                      </a:cubicBezTo>
                      <a:cubicBezTo>
                        <a:pt x="150232" y="16228"/>
                        <a:pt x="148964" y="14960"/>
                        <a:pt x="146048" y="14960"/>
                      </a:cubicBezTo>
                      <a:cubicBezTo>
                        <a:pt x="138442" y="14960"/>
                        <a:pt x="130835" y="14960"/>
                        <a:pt x="123228" y="14960"/>
                      </a:cubicBezTo>
                      <a:cubicBezTo>
                        <a:pt x="120059" y="14960"/>
                        <a:pt x="118791" y="16228"/>
                        <a:pt x="118791" y="19397"/>
                      </a:cubicBezTo>
                      <a:cubicBezTo>
                        <a:pt x="118918" y="24848"/>
                        <a:pt x="118791" y="30300"/>
                        <a:pt x="118791" y="35751"/>
                      </a:cubicBezTo>
                      <a:cubicBezTo>
                        <a:pt x="118791" y="40569"/>
                        <a:pt x="116636" y="43738"/>
                        <a:pt x="112072" y="44879"/>
                      </a:cubicBezTo>
                      <a:cubicBezTo>
                        <a:pt x="103197" y="47161"/>
                        <a:pt x="94830" y="50838"/>
                        <a:pt x="86970" y="55275"/>
                      </a:cubicBezTo>
                      <a:cubicBezTo>
                        <a:pt x="82913" y="57557"/>
                        <a:pt x="79363" y="56923"/>
                        <a:pt x="76194" y="53627"/>
                      </a:cubicBezTo>
                      <a:cubicBezTo>
                        <a:pt x="72137" y="49570"/>
                        <a:pt x="67953" y="45513"/>
                        <a:pt x="63896" y="41330"/>
                      </a:cubicBezTo>
                      <a:cubicBezTo>
                        <a:pt x="61868" y="39174"/>
                        <a:pt x="60346" y="39048"/>
                        <a:pt x="58191" y="41330"/>
                      </a:cubicBezTo>
                      <a:cubicBezTo>
                        <a:pt x="52740" y="46908"/>
                        <a:pt x="47289" y="52486"/>
                        <a:pt x="41710" y="57811"/>
                      </a:cubicBezTo>
                      <a:cubicBezTo>
                        <a:pt x="39302" y="60093"/>
                        <a:pt x="39555" y="61741"/>
                        <a:pt x="41837" y="63896"/>
                      </a:cubicBezTo>
                      <a:cubicBezTo>
                        <a:pt x="46020" y="67826"/>
                        <a:pt x="50077" y="72010"/>
                        <a:pt x="54134" y="76193"/>
                      </a:cubicBezTo>
                      <a:cubicBezTo>
                        <a:pt x="57177" y="79236"/>
                        <a:pt x="57811" y="82659"/>
                        <a:pt x="55656" y="86589"/>
                      </a:cubicBezTo>
                      <a:cubicBezTo>
                        <a:pt x="51092" y="94703"/>
                        <a:pt x="47416" y="103197"/>
                        <a:pt x="45007" y="112198"/>
                      </a:cubicBezTo>
                      <a:cubicBezTo>
                        <a:pt x="43865" y="116636"/>
                        <a:pt x="40823" y="118664"/>
                        <a:pt x="36132" y="118537"/>
                      </a:cubicBezTo>
                      <a:cubicBezTo>
                        <a:pt x="30807" y="118537"/>
                        <a:pt x="25482" y="118537"/>
                        <a:pt x="20285" y="118537"/>
                      </a:cubicBezTo>
                      <a:cubicBezTo>
                        <a:pt x="16735" y="118537"/>
                        <a:pt x="15087" y="119551"/>
                        <a:pt x="15213" y="123355"/>
                      </a:cubicBezTo>
                      <a:cubicBezTo>
                        <a:pt x="15340" y="130581"/>
                        <a:pt x="15340" y="137934"/>
                        <a:pt x="15213" y="145161"/>
                      </a:cubicBezTo>
                      <a:cubicBezTo>
                        <a:pt x="15213" y="148837"/>
                        <a:pt x="16735" y="150105"/>
                        <a:pt x="20285" y="149978"/>
                      </a:cubicBezTo>
                      <a:cubicBezTo>
                        <a:pt x="25356" y="149851"/>
                        <a:pt x="30554" y="149978"/>
                        <a:pt x="35625" y="149978"/>
                      </a:cubicBezTo>
                      <a:cubicBezTo>
                        <a:pt x="40696" y="149978"/>
                        <a:pt x="43992" y="152260"/>
                        <a:pt x="45260" y="157458"/>
                      </a:cubicBezTo>
                      <a:cubicBezTo>
                        <a:pt x="47416" y="165825"/>
                        <a:pt x="50585" y="173812"/>
                        <a:pt x="55149" y="181165"/>
                      </a:cubicBezTo>
                      <a:cubicBezTo>
                        <a:pt x="57938" y="185729"/>
                        <a:pt x="57177" y="189533"/>
                        <a:pt x="53501" y="193209"/>
                      </a:cubicBezTo>
                      <a:cubicBezTo>
                        <a:pt x="49444" y="197139"/>
                        <a:pt x="45640" y="201196"/>
                        <a:pt x="41457" y="205126"/>
                      </a:cubicBezTo>
                      <a:cubicBezTo>
                        <a:pt x="39428" y="207028"/>
                        <a:pt x="39302" y="208423"/>
                        <a:pt x="41457" y="210451"/>
                      </a:cubicBezTo>
                      <a:cubicBezTo>
                        <a:pt x="47289" y="216156"/>
                        <a:pt x="52993" y="221861"/>
                        <a:pt x="58698" y="227693"/>
                      </a:cubicBezTo>
                      <a:cubicBezTo>
                        <a:pt x="60600" y="229721"/>
                        <a:pt x="61995" y="229848"/>
                        <a:pt x="63896" y="227693"/>
                      </a:cubicBezTo>
                      <a:cubicBezTo>
                        <a:pt x="67827" y="223509"/>
                        <a:pt x="72137" y="219579"/>
                        <a:pt x="76194" y="215395"/>
                      </a:cubicBezTo>
                      <a:cubicBezTo>
                        <a:pt x="79617" y="211846"/>
                        <a:pt x="83293" y="211339"/>
                        <a:pt x="87350" y="213747"/>
                      </a:cubicBezTo>
                      <a:cubicBezTo>
                        <a:pt x="95210" y="218185"/>
                        <a:pt x="103324" y="221734"/>
                        <a:pt x="112072" y="224016"/>
                      </a:cubicBezTo>
                      <a:cubicBezTo>
                        <a:pt x="117016" y="225284"/>
                        <a:pt x="119045" y="228580"/>
                        <a:pt x="118918" y="233525"/>
                      </a:cubicBezTo>
                      <a:cubicBezTo>
                        <a:pt x="118791" y="238976"/>
                        <a:pt x="118918" y="244428"/>
                        <a:pt x="118918" y="249879"/>
                      </a:cubicBezTo>
                      <a:cubicBezTo>
                        <a:pt x="118918" y="253175"/>
                        <a:pt x="120186" y="254316"/>
                        <a:pt x="123355" y="254189"/>
                      </a:cubicBezTo>
                      <a:cubicBezTo>
                        <a:pt x="130962" y="254063"/>
                        <a:pt x="138568" y="254189"/>
                        <a:pt x="146175" y="254189"/>
                      </a:cubicBezTo>
                      <a:cubicBezTo>
                        <a:pt x="149091" y="254189"/>
                        <a:pt x="150359" y="253048"/>
                        <a:pt x="150359" y="250133"/>
                      </a:cubicBezTo>
                      <a:cubicBezTo>
                        <a:pt x="150359" y="244808"/>
                        <a:pt x="150359" y="239483"/>
                        <a:pt x="150359" y="234285"/>
                      </a:cubicBezTo>
                      <a:cubicBezTo>
                        <a:pt x="150359" y="227946"/>
                        <a:pt x="152133" y="225538"/>
                        <a:pt x="158092" y="223890"/>
                      </a:cubicBezTo>
                      <a:cubicBezTo>
                        <a:pt x="166206" y="221481"/>
                        <a:pt x="174066" y="218438"/>
                        <a:pt x="181419" y="214254"/>
                      </a:cubicBezTo>
                      <a:cubicBezTo>
                        <a:pt x="186617" y="211212"/>
                        <a:pt x="189406" y="211719"/>
                        <a:pt x="193844" y="216029"/>
                      </a:cubicBezTo>
                      <a:cubicBezTo>
                        <a:pt x="197901" y="219959"/>
                        <a:pt x="201831" y="223890"/>
                        <a:pt x="205761" y="227946"/>
                      </a:cubicBezTo>
                      <a:cubicBezTo>
                        <a:pt x="207409" y="229595"/>
                        <a:pt x="208676" y="230228"/>
                        <a:pt x="210705" y="228200"/>
                      </a:cubicBezTo>
                      <a:cubicBezTo>
                        <a:pt x="216410" y="222241"/>
                        <a:pt x="222369" y="216410"/>
                        <a:pt x="228327" y="210578"/>
                      </a:cubicBezTo>
                      <a:cubicBezTo>
                        <a:pt x="230229" y="208676"/>
                        <a:pt x="230102" y="207408"/>
                        <a:pt x="228327" y="205634"/>
                      </a:cubicBezTo>
                      <a:cubicBezTo>
                        <a:pt x="224143" y="201577"/>
                        <a:pt x="220213" y="197393"/>
                        <a:pt x="216030" y="193336"/>
                      </a:cubicBezTo>
                      <a:cubicBezTo>
                        <a:pt x="212227" y="189660"/>
                        <a:pt x="211719" y="185729"/>
                        <a:pt x="214509" y="181292"/>
                      </a:cubicBezTo>
                      <a:cubicBezTo>
                        <a:pt x="218945" y="173812"/>
                        <a:pt x="222115" y="165825"/>
                        <a:pt x="224397" y="157458"/>
                      </a:cubicBezTo>
                      <a:cubicBezTo>
                        <a:pt x="225791" y="152387"/>
                        <a:pt x="229088" y="150105"/>
                        <a:pt x="234159" y="150105"/>
                      </a:cubicBezTo>
                      <a:cubicBezTo>
                        <a:pt x="239483" y="150105"/>
                        <a:pt x="244808" y="150105"/>
                        <a:pt x="250006" y="150105"/>
                      </a:cubicBezTo>
                      <a:cubicBezTo>
                        <a:pt x="253303" y="150105"/>
                        <a:pt x="254951" y="148964"/>
                        <a:pt x="254697" y="145541"/>
                      </a:cubicBezTo>
                      <a:cubicBezTo>
                        <a:pt x="254443" y="141864"/>
                        <a:pt x="254697" y="138315"/>
                        <a:pt x="254697" y="134638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3E89C5EB-8D33-69D4-2A6B-81554D8DC126}"/>
                    </a:ext>
                  </a:extLst>
                </p:cNvPr>
                <p:cNvSpPr/>
                <p:nvPr/>
              </p:nvSpPr>
              <p:spPr>
                <a:xfrm>
                  <a:off x="9189354" y="4823370"/>
                  <a:ext cx="155990" cy="140827"/>
                </a:xfrm>
                <a:custGeom>
                  <a:avLst/>
                  <a:gdLst>
                    <a:gd name="connsiteX0" fmla="*/ 93711 w 155990"/>
                    <a:gd name="connsiteY0" fmla="*/ 110293 h 140827"/>
                    <a:gd name="connsiteX1" fmla="*/ 100429 w 155990"/>
                    <a:gd name="connsiteY1" fmla="*/ 90516 h 140827"/>
                    <a:gd name="connsiteX2" fmla="*/ 100429 w 155990"/>
                    <a:gd name="connsiteY2" fmla="*/ 82402 h 140827"/>
                    <a:gd name="connsiteX3" fmla="*/ 11685 w 155990"/>
                    <a:gd name="connsiteY3" fmla="*/ 16604 h 140827"/>
                    <a:gd name="connsiteX4" fmla="*/ 5093 w 155990"/>
                    <a:gd name="connsiteY4" fmla="*/ 14322 h 140827"/>
                    <a:gd name="connsiteX5" fmla="*/ 402 w 155990"/>
                    <a:gd name="connsiteY5" fmla="*/ 5194 h 140827"/>
                    <a:gd name="connsiteX6" fmla="*/ 9403 w 155990"/>
                    <a:gd name="connsiteY6" fmla="*/ 250 h 140827"/>
                    <a:gd name="connsiteX7" fmla="*/ 32730 w 155990"/>
                    <a:gd name="connsiteY7" fmla="*/ 8617 h 140827"/>
                    <a:gd name="connsiteX8" fmla="*/ 113107 w 155990"/>
                    <a:gd name="connsiteY8" fmla="*/ 74669 h 140827"/>
                    <a:gd name="connsiteX9" fmla="*/ 121221 w 155990"/>
                    <a:gd name="connsiteY9" fmla="*/ 78852 h 140827"/>
                    <a:gd name="connsiteX10" fmla="*/ 155705 w 155990"/>
                    <a:gd name="connsiteY10" fmla="*/ 106490 h 140827"/>
                    <a:gd name="connsiteX11" fmla="*/ 130476 w 155990"/>
                    <a:gd name="connsiteY11" fmla="*/ 140213 h 140827"/>
                    <a:gd name="connsiteX12" fmla="*/ 93584 w 155990"/>
                    <a:gd name="connsiteY12" fmla="*/ 110293 h 140827"/>
                    <a:gd name="connsiteX13" fmla="*/ 140619 w 155990"/>
                    <a:gd name="connsiteY13" fmla="*/ 109406 h 140827"/>
                    <a:gd name="connsiteX14" fmla="*/ 124644 w 155990"/>
                    <a:gd name="connsiteY14" fmla="*/ 93558 h 140827"/>
                    <a:gd name="connsiteX15" fmla="*/ 108543 w 155990"/>
                    <a:gd name="connsiteY15" fmla="*/ 109786 h 140827"/>
                    <a:gd name="connsiteX16" fmla="*/ 124517 w 155990"/>
                    <a:gd name="connsiteY16" fmla="*/ 125633 h 140827"/>
                    <a:gd name="connsiteX17" fmla="*/ 140619 w 155990"/>
                    <a:gd name="connsiteY17" fmla="*/ 109406 h 14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990" h="140827">
                      <a:moveTo>
                        <a:pt x="93711" y="110293"/>
                      </a:moveTo>
                      <a:cubicBezTo>
                        <a:pt x="93711" y="102940"/>
                        <a:pt x="95486" y="96094"/>
                        <a:pt x="100429" y="90516"/>
                      </a:cubicBezTo>
                      <a:cubicBezTo>
                        <a:pt x="103092" y="87473"/>
                        <a:pt x="102711" y="85445"/>
                        <a:pt x="100429" y="82402"/>
                      </a:cubicBezTo>
                      <a:cubicBezTo>
                        <a:pt x="77736" y="51088"/>
                        <a:pt x="48324" y="29155"/>
                        <a:pt x="11685" y="16604"/>
                      </a:cubicBezTo>
                      <a:cubicBezTo>
                        <a:pt x="9530" y="15844"/>
                        <a:pt x="7248" y="15210"/>
                        <a:pt x="5093" y="14322"/>
                      </a:cubicBezTo>
                      <a:cubicBezTo>
                        <a:pt x="909" y="12547"/>
                        <a:pt x="-866" y="8998"/>
                        <a:pt x="402" y="5194"/>
                      </a:cubicBezTo>
                      <a:cubicBezTo>
                        <a:pt x="1670" y="1391"/>
                        <a:pt x="5093" y="-764"/>
                        <a:pt x="9403" y="250"/>
                      </a:cubicBezTo>
                      <a:cubicBezTo>
                        <a:pt x="17517" y="2152"/>
                        <a:pt x="25250" y="5194"/>
                        <a:pt x="32730" y="8617"/>
                      </a:cubicBezTo>
                      <a:cubicBezTo>
                        <a:pt x="65566" y="23324"/>
                        <a:pt x="92442" y="45129"/>
                        <a:pt x="113107" y="74669"/>
                      </a:cubicBezTo>
                      <a:cubicBezTo>
                        <a:pt x="115263" y="77711"/>
                        <a:pt x="117291" y="79233"/>
                        <a:pt x="121221" y="78852"/>
                      </a:cubicBezTo>
                      <a:cubicBezTo>
                        <a:pt x="138717" y="76951"/>
                        <a:pt x="152916" y="88361"/>
                        <a:pt x="155705" y="106490"/>
                      </a:cubicBezTo>
                      <a:cubicBezTo>
                        <a:pt x="157987" y="121450"/>
                        <a:pt x="146323" y="137043"/>
                        <a:pt x="130476" y="140213"/>
                      </a:cubicBezTo>
                      <a:cubicBezTo>
                        <a:pt x="111713" y="144016"/>
                        <a:pt x="94091" y="129690"/>
                        <a:pt x="93584" y="110293"/>
                      </a:cubicBezTo>
                      <a:close/>
                      <a:moveTo>
                        <a:pt x="140619" y="109406"/>
                      </a:moveTo>
                      <a:cubicBezTo>
                        <a:pt x="140619" y="101038"/>
                        <a:pt x="133011" y="93432"/>
                        <a:pt x="124644" y="93558"/>
                      </a:cubicBezTo>
                      <a:cubicBezTo>
                        <a:pt x="115897" y="93558"/>
                        <a:pt x="108416" y="101038"/>
                        <a:pt x="108543" y="109786"/>
                      </a:cubicBezTo>
                      <a:cubicBezTo>
                        <a:pt x="108543" y="118280"/>
                        <a:pt x="116024" y="125633"/>
                        <a:pt x="124517" y="125633"/>
                      </a:cubicBezTo>
                      <a:cubicBezTo>
                        <a:pt x="133138" y="125633"/>
                        <a:pt x="140619" y="118153"/>
                        <a:pt x="140619" y="109406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B15D522-90B1-BA51-223E-485B31F2D490}"/>
                    </a:ext>
                  </a:extLst>
                </p:cNvPr>
                <p:cNvSpPr/>
                <p:nvPr/>
              </p:nvSpPr>
              <p:spPr>
                <a:xfrm>
                  <a:off x="8944021" y="5053646"/>
                  <a:ext cx="155613" cy="140711"/>
                </a:xfrm>
                <a:custGeom>
                  <a:avLst/>
                  <a:gdLst>
                    <a:gd name="connsiteX0" fmla="*/ 62034 w 155613"/>
                    <a:gd name="connsiteY0" fmla="*/ 31390 h 140711"/>
                    <a:gd name="connsiteX1" fmla="*/ 55443 w 155613"/>
                    <a:gd name="connsiteY1" fmla="*/ 50153 h 140711"/>
                    <a:gd name="connsiteX2" fmla="*/ 55443 w 155613"/>
                    <a:gd name="connsiteY2" fmla="*/ 58648 h 140711"/>
                    <a:gd name="connsiteX3" fmla="*/ 145581 w 155613"/>
                    <a:gd name="connsiteY3" fmla="*/ 124699 h 140711"/>
                    <a:gd name="connsiteX4" fmla="*/ 150779 w 155613"/>
                    <a:gd name="connsiteY4" fmla="*/ 126474 h 140711"/>
                    <a:gd name="connsiteX5" fmla="*/ 155090 w 155613"/>
                    <a:gd name="connsiteY5" fmla="*/ 135855 h 140711"/>
                    <a:gd name="connsiteX6" fmla="*/ 146342 w 155613"/>
                    <a:gd name="connsiteY6" fmla="*/ 140419 h 140711"/>
                    <a:gd name="connsiteX7" fmla="*/ 123522 w 155613"/>
                    <a:gd name="connsiteY7" fmla="*/ 132305 h 140711"/>
                    <a:gd name="connsiteX8" fmla="*/ 42765 w 155613"/>
                    <a:gd name="connsiteY8" fmla="*/ 66127 h 140711"/>
                    <a:gd name="connsiteX9" fmla="*/ 34270 w 155613"/>
                    <a:gd name="connsiteY9" fmla="*/ 61944 h 140711"/>
                    <a:gd name="connsiteX10" fmla="*/ 294 w 155613"/>
                    <a:gd name="connsiteY10" fmla="*/ 34433 h 140711"/>
                    <a:gd name="connsiteX11" fmla="*/ 24762 w 155613"/>
                    <a:gd name="connsiteY11" fmla="*/ 710 h 140711"/>
                    <a:gd name="connsiteX12" fmla="*/ 62288 w 155613"/>
                    <a:gd name="connsiteY12" fmla="*/ 31264 h 140711"/>
                    <a:gd name="connsiteX13" fmla="*/ 47202 w 155613"/>
                    <a:gd name="connsiteY13" fmla="*/ 31137 h 140711"/>
                    <a:gd name="connsiteX14" fmla="*/ 31101 w 155613"/>
                    <a:gd name="connsiteY14" fmla="*/ 15290 h 140711"/>
                    <a:gd name="connsiteX15" fmla="*/ 15127 w 155613"/>
                    <a:gd name="connsiteY15" fmla="*/ 31644 h 140711"/>
                    <a:gd name="connsiteX16" fmla="*/ 31101 w 155613"/>
                    <a:gd name="connsiteY16" fmla="*/ 47364 h 140711"/>
                    <a:gd name="connsiteX17" fmla="*/ 47202 w 155613"/>
                    <a:gd name="connsiteY17" fmla="*/ 31137 h 140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5613" h="140711">
                      <a:moveTo>
                        <a:pt x="62034" y="31390"/>
                      </a:moveTo>
                      <a:cubicBezTo>
                        <a:pt x="62034" y="38363"/>
                        <a:pt x="60133" y="44956"/>
                        <a:pt x="55443" y="50153"/>
                      </a:cubicBezTo>
                      <a:cubicBezTo>
                        <a:pt x="52653" y="53323"/>
                        <a:pt x="53034" y="55478"/>
                        <a:pt x="55443" y="58648"/>
                      </a:cubicBezTo>
                      <a:cubicBezTo>
                        <a:pt x="78516" y="90342"/>
                        <a:pt x="108436" y="112401"/>
                        <a:pt x="145581" y="124699"/>
                      </a:cubicBezTo>
                      <a:cubicBezTo>
                        <a:pt x="147356" y="125333"/>
                        <a:pt x="149131" y="125713"/>
                        <a:pt x="150779" y="126474"/>
                      </a:cubicBezTo>
                      <a:cubicBezTo>
                        <a:pt x="154709" y="128249"/>
                        <a:pt x="156611" y="132179"/>
                        <a:pt x="155090" y="135855"/>
                      </a:cubicBezTo>
                      <a:cubicBezTo>
                        <a:pt x="153568" y="139785"/>
                        <a:pt x="150526" y="141433"/>
                        <a:pt x="146342" y="140419"/>
                      </a:cubicBezTo>
                      <a:cubicBezTo>
                        <a:pt x="138482" y="138518"/>
                        <a:pt x="130875" y="135475"/>
                        <a:pt x="123522" y="132305"/>
                      </a:cubicBezTo>
                      <a:cubicBezTo>
                        <a:pt x="90559" y="117726"/>
                        <a:pt x="63430" y="95793"/>
                        <a:pt x="42765" y="66127"/>
                      </a:cubicBezTo>
                      <a:cubicBezTo>
                        <a:pt x="40483" y="62958"/>
                        <a:pt x="38327" y="61437"/>
                        <a:pt x="34270" y="61944"/>
                      </a:cubicBezTo>
                      <a:cubicBezTo>
                        <a:pt x="17409" y="63972"/>
                        <a:pt x="2956" y="52182"/>
                        <a:pt x="294" y="34433"/>
                      </a:cubicBezTo>
                      <a:cubicBezTo>
                        <a:pt x="-1988" y="19727"/>
                        <a:pt x="9295" y="4133"/>
                        <a:pt x="24762" y="710"/>
                      </a:cubicBezTo>
                      <a:cubicBezTo>
                        <a:pt x="44159" y="-3474"/>
                        <a:pt x="62415" y="11359"/>
                        <a:pt x="62288" y="31264"/>
                      </a:cubicBezTo>
                      <a:close/>
                      <a:moveTo>
                        <a:pt x="47202" y="31137"/>
                      </a:moveTo>
                      <a:cubicBezTo>
                        <a:pt x="47075" y="22643"/>
                        <a:pt x="39595" y="15290"/>
                        <a:pt x="31101" y="15290"/>
                      </a:cubicBezTo>
                      <a:cubicBezTo>
                        <a:pt x="22480" y="15290"/>
                        <a:pt x="15000" y="22769"/>
                        <a:pt x="15127" y="31644"/>
                      </a:cubicBezTo>
                      <a:cubicBezTo>
                        <a:pt x="15127" y="40138"/>
                        <a:pt x="22734" y="47491"/>
                        <a:pt x="31101" y="47364"/>
                      </a:cubicBezTo>
                      <a:cubicBezTo>
                        <a:pt x="39848" y="47364"/>
                        <a:pt x="47329" y="39758"/>
                        <a:pt x="47202" y="31137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108720C9-6D63-3763-52BF-EAEB7BBBCA94}"/>
                    </a:ext>
                  </a:extLst>
                </p:cNvPr>
                <p:cNvSpPr/>
                <p:nvPr/>
              </p:nvSpPr>
              <p:spPr>
                <a:xfrm>
                  <a:off x="9185952" y="5050426"/>
                  <a:ext cx="121580" cy="121581"/>
                </a:xfrm>
                <a:custGeom>
                  <a:avLst/>
                  <a:gdLst>
                    <a:gd name="connsiteX0" fmla="*/ 60981 w 121580"/>
                    <a:gd name="connsiteY0" fmla="*/ 0 h 121581"/>
                    <a:gd name="connsiteX1" fmla="*/ 121581 w 121580"/>
                    <a:gd name="connsiteY1" fmla="*/ 60346 h 121581"/>
                    <a:gd name="connsiteX2" fmla="*/ 60601 w 121580"/>
                    <a:gd name="connsiteY2" fmla="*/ 121580 h 121581"/>
                    <a:gd name="connsiteX3" fmla="*/ 0 w 121580"/>
                    <a:gd name="connsiteY3" fmla="*/ 60219 h 121581"/>
                    <a:gd name="connsiteX4" fmla="*/ 60981 w 121580"/>
                    <a:gd name="connsiteY4" fmla="*/ 0 h 121581"/>
                    <a:gd name="connsiteX5" fmla="*/ 60981 w 121580"/>
                    <a:gd name="connsiteY5" fmla="*/ 15213 h 121581"/>
                    <a:gd name="connsiteX6" fmla="*/ 15341 w 121580"/>
                    <a:gd name="connsiteY6" fmla="*/ 60600 h 121581"/>
                    <a:gd name="connsiteX7" fmla="*/ 60347 w 121580"/>
                    <a:gd name="connsiteY7" fmla="*/ 106367 h 121581"/>
                    <a:gd name="connsiteX8" fmla="*/ 106494 w 121580"/>
                    <a:gd name="connsiteY8" fmla="*/ 60980 h 121581"/>
                    <a:gd name="connsiteX9" fmla="*/ 60981 w 121580"/>
                    <a:gd name="connsiteY9" fmla="*/ 15213 h 121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1580" h="121581">
                      <a:moveTo>
                        <a:pt x="60981" y="0"/>
                      </a:moveTo>
                      <a:cubicBezTo>
                        <a:pt x="93943" y="0"/>
                        <a:pt x="121581" y="27511"/>
                        <a:pt x="121581" y="60346"/>
                      </a:cubicBezTo>
                      <a:cubicBezTo>
                        <a:pt x="121581" y="93689"/>
                        <a:pt x="93689" y="121833"/>
                        <a:pt x="60601" y="121580"/>
                      </a:cubicBezTo>
                      <a:cubicBezTo>
                        <a:pt x="26877" y="121326"/>
                        <a:pt x="-126" y="94069"/>
                        <a:pt x="0" y="60219"/>
                      </a:cubicBezTo>
                      <a:cubicBezTo>
                        <a:pt x="0" y="26877"/>
                        <a:pt x="27385" y="0"/>
                        <a:pt x="60981" y="0"/>
                      </a:cubicBezTo>
                      <a:close/>
                      <a:moveTo>
                        <a:pt x="60981" y="15213"/>
                      </a:moveTo>
                      <a:cubicBezTo>
                        <a:pt x="35118" y="15213"/>
                        <a:pt x="15341" y="34864"/>
                        <a:pt x="15341" y="60600"/>
                      </a:cubicBezTo>
                      <a:cubicBezTo>
                        <a:pt x="15341" y="86082"/>
                        <a:pt x="35245" y="106240"/>
                        <a:pt x="60347" y="106367"/>
                      </a:cubicBezTo>
                      <a:cubicBezTo>
                        <a:pt x="85829" y="106367"/>
                        <a:pt x="106367" y="86209"/>
                        <a:pt x="106494" y="60980"/>
                      </a:cubicBezTo>
                      <a:cubicBezTo>
                        <a:pt x="106621" y="35498"/>
                        <a:pt x="86590" y="15340"/>
                        <a:pt x="60981" y="15213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F4C20D86-92E3-D161-7800-EE2C37870B01}"/>
                    </a:ext>
                  </a:extLst>
                </p:cNvPr>
                <p:cNvSpPr/>
                <p:nvPr/>
              </p:nvSpPr>
              <p:spPr>
                <a:xfrm>
                  <a:off x="8981587" y="4845806"/>
                  <a:ext cx="121580" cy="121706"/>
                </a:xfrm>
                <a:custGeom>
                  <a:avLst/>
                  <a:gdLst>
                    <a:gd name="connsiteX0" fmla="*/ 60853 w 121580"/>
                    <a:gd name="connsiteY0" fmla="*/ 121707 h 121706"/>
                    <a:gd name="connsiteX1" fmla="*/ 0 w 121580"/>
                    <a:gd name="connsiteY1" fmla="*/ 61107 h 121706"/>
                    <a:gd name="connsiteX2" fmla="*/ 61107 w 121580"/>
                    <a:gd name="connsiteY2" fmla="*/ 0 h 121706"/>
                    <a:gd name="connsiteX3" fmla="*/ 121580 w 121580"/>
                    <a:gd name="connsiteY3" fmla="*/ 60980 h 121706"/>
                    <a:gd name="connsiteX4" fmla="*/ 60853 w 121580"/>
                    <a:gd name="connsiteY4" fmla="*/ 121580 h 121706"/>
                    <a:gd name="connsiteX5" fmla="*/ 106367 w 121580"/>
                    <a:gd name="connsiteY5" fmla="*/ 61107 h 121706"/>
                    <a:gd name="connsiteX6" fmla="*/ 61361 w 121580"/>
                    <a:gd name="connsiteY6" fmla="*/ 15340 h 121706"/>
                    <a:gd name="connsiteX7" fmla="*/ 15213 w 121580"/>
                    <a:gd name="connsiteY7" fmla="*/ 60600 h 121706"/>
                    <a:gd name="connsiteX8" fmla="*/ 60093 w 121580"/>
                    <a:gd name="connsiteY8" fmla="*/ 106493 h 121706"/>
                    <a:gd name="connsiteX9" fmla="*/ 106367 w 121580"/>
                    <a:gd name="connsiteY9" fmla="*/ 61107 h 1217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1580" h="121706">
                      <a:moveTo>
                        <a:pt x="60853" y="121707"/>
                      </a:moveTo>
                      <a:cubicBezTo>
                        <a:pt x="27384" y="121707"/>
                        <a:pt x="0" y="94449"/>
                        <a:pt x="0" y="61107"/>
                      </a:cubicBezTo>
                      <a:cubicBezTo>
                        <a:pt x="0" y="27764"/>
                        <a:pt x="27637" y="127"/>
                        <a:pt x="61107" y="0"/>
                      </a:cubicBezTo>
                      <a:cubicBezTo>
                        <a:pt x="94070" y="0"/>
                        <a:pt x="121580" y="27764"/>
                        <a:pt x="121580" y="60980"/>
                      </a:cubicBezTo>
                      <a:cubicBezTo>
                        <a:pt x="121580" y="94576"/>
                        <a:pt x="94450" y="121580"/>
                        <a:pt x="60853" y="121580"/>
                      </a:cubicBezTo>
                      <a:close/>
                      <a:moveTo>
                        <a:pt x="106367" y="61107"/>
                      </a:moveTo>
                      <a:cubicBezTo>
                        <a:pt x="106367" y="35751"/>
                        <a:pt x="86589" y="15467"/>
                        <a:pt x="61361" y="15340"/>
                      </a:cubicBezTo>
                      <a:cubicBezTo>
                        <a:pt x="35878" y="15340"/>
                        <a:pt x="15340" y="35371"/>
                        <a:pt x="15213" y="60600"/>
                      </a:cubicBezTo>
                      <a:cubicBezTo>
                        <a:pt x="15213" y="85955"/>
                        <a:pt x="34864" y="106240"/>
                        <a:pt x="60093" y="106493"/>
                      </a:cubicBezTo>
                      <a:cubicBezTo>
                        <a:pt x="86209" y="106747"/>
                        <a:pt x="106240" y="86970"/>
                        <a:pt x="106367" y="61107"/>
                      </a:cubicBezTo>
                      <a:close/>
                    </a:path>
                  </a:pathLst>
                </a:custGeom>
                <a:grpFill/>
                <a:ln w="126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52549D6F-7358-80C3-8497-120E961C83DC}"/>
                </a:ext>
              </a:extLst>
            </p:cNvPr>
            <p:cNvGrpSpPr/>
            <p:nvPr/>
          </p:nvGrpSpPr>
          <p:grpSpPr>
            <a:xfrm>
              <a:off x="5730855" y="2619544"/>
              <a:ext cx="1222914" cy="1367463"/>
              <a:chOff x="5435894" y="2271360"/>
              <a:chExt cx="1222914" cy="1367463"/>
            </a:xfrm>
          </p:grpSpPr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4BBA98E6-EF53-6346-45B1-24873635EA5C}"/>
                  </a:ext>
                </a:extLst>
              </p:cNvPr>
              <p:cNvSpPr txBox="1"/>
              <p:nvPr/>
            </p:nvSpPr>
            <p:spPr>
              <a:xfrm>
                <a:off x="5504810" y="2271360"/>
                <a:ext cx="284666" cy="40420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IN" sz="2000" b="1">
                  <a:solidFill>
                    <a:srgbClr val="7758A0"/>
                  </a:solidFill>
                  <a:latin typeface="+mj-lt"/>
                </a:endParaRPr>
              </a:p>
            </p:txBody>
          </p: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DA82C874-D290-75B7-A153-60C0386E645E}"/>
                  </a:ext>
                </a:extLst>
              </p:cNvPr>
              <p:cNvGrpSpPr/>
              <p:nvPr/>
            </p:nvGrpSpPr>
            <p:grpSpPr>
              <a:xfrm>
                <a:off x="5435894" y="2411718"/>
                <a:ext cx="1222914" cy="1227105"/>
                <a:chOff x="5435894" y="2411718"/>
                <a:chExt cx="1222914" cy="1227105"/>
              </a:xfrm>
            </p:grpSpPr>
            <p:grpSp>
              <p:nvGrpSpPr>
                <p:cNvPr id="2" name="Group 27">
                  <a:extLst>
                    <a:ext uri="{FF2B5EF4-FFF2-40B4-BE49-F238E27FC236}">
                      <a16:creationId xmlns:a16="http://schemas.microsoft.com/office/drawing/2014/main" id="{E4C806FC-0420-4285-F876-A2EFE9D1666A}"/>
                    </a:ext>
                  </a:extLst>
                </p:cNvPr>
                <p:cNvGrpSpPr/>
                <p:nvPr/>
              </p:nvGrpSpPr>
              <p:grpSpPr>
                <a:xfrm>
                  <a:off x="5435894" y="2411718"/>
                  <a:ext cx="1222914" cy="1227105"/>
                  <a:chOff x="5445727" y="3834553"/>
                  <a:chExt cx="1222914" cy="1227105"/>
                </a:xfrm>
              </p:grpSpPr>
              <p:grpSp>
                <p:nvGrpSpPr>
                  <p:cNvPr id="3" name="Graphic 5">
                    <a:extLst>
                      <a:ext uri="{FF2B5EF4-FFF2-40B4-BE49-F238E27FC236}">
                        <a16:creationId xmlns:a16="http://schemas.microsoft.com/office/drawing/2014/main" id="{2E48E64D-3BF3-3079-18FD-ECCF680F15F1}"/>
                      </a:ext>
                    </a:extLst>
                  </p:cNvPr>
                  <p:cNvGrpSpPr/>
                  <p:nvPr/>
                </p:nvGrpSpPr>
                <p:grpSpPr>
                  <a:xfrm>
                    <a:off x="5447801" y="3838700"/>
                    <a:ext cx="1218628" cy="1218628"/>
                    <a:chOff x="5447801" y="3838700"/>
                    <a:chExt cx="1218628" cy="1218628"/>
                  </a:xfrm>
                </p:grpSpPr>
                <p:sp>
                  <p:nvSpPr>
                    <p:cNvPr id="153" name="Freeform: Shape 32">
                      <a:extLst>
                        <a:ext uri="{FF2B5EF4-FFF2-40B4-BE49-F238E27FC236}">
                          <a16:creationId xmlns:a16="http://schemas.microsoft.com/office/drawing/2014/main" id="{3306B396-C8F2-DAB1-8884-AFD9FA3D76DC}"/>
                        </a:ext>
                      </a:extLst>
                    </p:cNvPr>
                    <p:cNvSpPr/>
                    <p:nvPr/>
                  </p:nvSpPr>
                  <p:spPr>
                    <a:xfrm rot="-4624801">
                      <a:off x="5447801" y="3838700"/>
                      <a:ext cx="1218628" cy="1218628"/>
                    </a:xfrm>
                    <a:custGeom>
                      <a:avLst/>
                      <a:gdLst>
                        <a:gd name="connsiteX0" fmla="*/ 1218628 w 1218628"/>
                        <a:gd name="connsiteY0" fmla="*/ 609314 h 1218628"/>
                        <a:gd name="connsiteX1" fmla="*/ 609315 w 1218628"/>
                        <a:gd name="connsiteY1" fmla="*/ 1218628 h 1218628"/>
                        <a:gd name="connsiteX2" fmla="*/ 0 w 1218628"/>
                        <a:gd name="connsiteY2" fmla="*/ 609314 h 1218628"/>
                        <a:gd name="connsiteX3" fmla="*/ 609315 w 1218628"/>
                        <a:gd name="connsiteY3" fmla="*/ 0 h 1218628"/>
                        <a:gd name="connsiteX4" fmla="*/ 1218628 w 1218628"/>
                        <a:gd name="connsiteY4" fmla="*/ 609314 h 12186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18628" h="1218628">
                          <a:moveTo>
                            <a:pt x="1218628" y="609314"/>
                          </a:moveTo>
                          <a:cubicBezTo>
                            <a:pt x="1218628" y="945829"/>
                            <a:pt x="945829" y="1218628"/>
                            <a:pt x="609315" y="1218628"/>
                          </a:cubicBezTo>
                          <a:cubicBezTo>
                            <a:pt x="272800" y="1218628"/>
                            <a:pt x="0" y="945829"/>
                            <a:pt x="0" y="609314"/>
                          </a:cubicBezTo>
                          <a:cubicBezTo>
                            <a:pt x="0" y="272799"/>
                            <a:pt x="272800" y="0"/>
                            <a:pt x="609315" y="0"/>
                          </a:cubicBezTo>
                          <a:cubicBezTo>
                            <a:pt x="945829" y="0"/>
                            <a:pt x="1218628" y="272799"/>
                            <a:pt x="1218628" y="609314"/>
                          </a:cubicBezTo>
                          <a:close/>
                        </a:path>
                      </a:pathLst>
                    </a:custGeom>
                    <a:solidFill>
                      <a:srgbClr val="875FB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55" name="Freeform: Shape 33">
                      <a:extLst>
                        <a:ext uri="{FF2B5EF4-FFF2-40B4-BE49-F238E27FC236}">
                          <a16:creationId xmlns:a16="http://schemas.microsoft.com/office/drawing/2014/main" id="{945D7A21-1509-46EC-A5BB-73B606D68C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19559" y="4010385"/>
                      <a:ext cx="875347" cy="875347"/>
                    </a:xfrm>
                    <a:custGeom>
                      <a:avLst/>
                      <a:gdLst>
                        <a:gd name="connsiteX0" fmla="*/ 875348 w 875347"/>
                        <a:gd name="connsiteY0" fmla="*/ 437674 h 875347"/>
                        <a:gd name="connsiteX1" fmla="*/ 437674 w 875347"/>
                        <a:gd name="connsiteY1" fmla="*/ 875348 h 875347"/>
                        <a:gd name="connsiteX2" fmla="*/ 0 w 875347"/>
                        <a:gd name="connsiteY2" fmla="*/ 437674 h 875347"/>
                        <a:gd name="connsiteX3" fmla="*/ 437674 w 875347"/>
                        <a:gd name="connsiteY3" fmla="*/ 0 h 875347"/>
                        <a:gd name="connsiteX4" fmla="*/ 875348 w 875347"/>
                        <a:gd name="connsiteY4" fmla="*/ 437674 h 875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75347" h="875347">
                          <a:moveTo>
                            <a:pt x="875348" y="437674"/>
                          </a:moveTo>
                          <a:cubicBezTo>
                            <a:pt x="875348" y="679394"/>
                            <a:pt x="679394" y="875348"/>
                            <a:pt x="437674" y="875348"/>
                          </a:cubicBezTo>
                          <a:cubicBezTo>
                            <a:pt x="195953" y="875348"/>
                            <a:pt x="0" y="679394"/>
                            <a:pt x="0" y="437674"/>
                          </a:cubicBezTo>
                          <a:cubicBezTo>
                            <a:pt x="0" y="195953"/>
                            <a:pt x="195953" y="0"/>
                            <a:pt x="437674" y="0"/>
                          </a:cubicBezTo>
                          <a:cubicBezTo>
                            <a:pt x="679394" y="0"/>
                            <a:pt x="875348" y="195953"/>
                            <a:pt x="875348" y="43767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4" name="Group 29">
                    <a:extLst>
                      <a:ext uri="{FF2B5EF4-FFF2-40B4-BE49-F238E27FC236}">
                        <a16:creationId xmlns:a16="http://schemas.microsoft.com/office/drawing/2014/main" id="{109E1176-6704-4BD7-C536-9B3166D1A622}"/>
                      </a:ext>
                    </a:extLst>
                  </p:cNvPr>
                  <p:cNvGrpSpPr/>
                  <p:nvPr/>
                </p:nvGrpSpPr>
                <p:grpSpPr>
                  <a:xfrm>
                    <a:off x="5445727" y="3834553"/>
                    <a:ext cx="1222914" cy="1227105"/>
                    <a:chOff x="5445727" y="3834553"/>
                    <a:chExt cx="1222914" cy="1227105"/>
                  </a:xfrm>
                </p:grpSpPr>
                <p:sp>
                  <p:nvSpPr>
                    <p:cNvPr id="151" name="Freeform: Shape 30">
                      <a:extLst>
                        <a:ext uri="{FF2B5EF4-FFF2-40B4-BE49-F238E27FC236}">
                          <a16:creationId xmlns:a16="http://schemas.microsoft.com/office/drawing/2014/main" id="{7029FC10-EF8F-7A28-CEC5-55C5E8050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5727" y="3834553"/>
                      <a:ext cx="1074705" cy="1117949"/>
                    </a:xfrm>
                    <a:custGeom>
                      <a:avLst/>
                      <a:gdLst>
                        <a:gd name="connsiteX0" fmla="*/ 0 w 1074705"/>
                        <a:gd name="connsiteY0" fmla="*/ 609314 h 1117949"/>
                        <a:gd name="connsiteX1" fmla="*/ 609314 w 1074705"/>
                        <a:gd name="connsiteY1" fmla="*/ 0 h 1117949"/>
                        <a:gd name="connsiteX2" fmla="*/ 1074706 w 1074705"/>
                        <a:gd name="connsiteY2" fmla="*/ 216503 h 1117949"/>
                        <a:gd name="connsiteX3" fmla="*/ 739616 w 1074705"/>
                        <a:gd name="connsiteY3" fmla="*/ 115824 h 1117949"/>
                        <a:gd name="connsiteX4" fmla="*/ 130302 w 1074705"/>
                        <a:gd name="connsiteY4" fmla="*/ 725138 h 1117949"/>
                        <a:gd name="connsiteX5" fmla="*/ 274225 w 1074705"/>
                        <a:gd name="connsiteY5" fmla="*/ 1117949 h 1117949"/>
                        <a:gd name="connsiteX6" fmla="*/ 0 w 1074705"/>
                        <a:gd name="connsiteY6" fmla="*/ 609314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0" y="609314"/>
                          </a:moveTo>
                          <a:cubicBezTo>
                            <a:pt x="0" y="273368"/>
                            <a:pt x="273272" y="0"/>
                            <a:pt x="609314" y="0"/>
                          </a:cubicBezTo>
                          <a:cubicBezTo>
                            <a:pt x="795719" y="0"/>
                            <a:pt x="962882" y="84201"/>
                            <a:pt x="1074706" y="216503"/>
                          </a:cubicBezTo>
                          <a:cubicBezTo>
                            <a:pt x="978503" y="152876"/>
                            <a:pt x="863346" y="115824"/>
                            <a:pt x="739616" y="115824"/>
                          </a:cubicBezTo>
                          <a:cubicBezTo>
                            <a:pt x="403669" y="115824"/>
                            <a:pt x="130302" y="389192"/>
                            <a:pt x="130302" y="725138"/>
                          </a:cubicBezTo>
                          <a:cubicBezTo>
                            <a:pt x="130302" y="874681"/>
                            <a:pt x="184499" y="1011841"/>
                            <a:pt x="274225" y="1117949"/>
                          </a:cubicBezTo>
                          <a:cubicBezTo>
                            <a:pt x="109061" y="1008888"/>
                            <a:pt x="0" y="821626"/>
                            <a:pt x="0" y="60931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152" name="Freeform: Shape 31">
                      <a:extLst>
                        <a:ext uri="{FF2B5EF4-FFF2-40B4-BE49-F238E27FC236}">
                          <a16:creationId xmlns:a16="http://schemas.microsoft.com/office/drawing/2014/main" id="{5F3E2CC1-735C-C7CE-8408-612926C530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93936" y="3943709"/>
                      <a:ext cx="1074705" cy="1117949"/>
                    </a:xfrm>
                    <a:custGeom>
                      <a:avLst/>
                      <a:gdLst>
                        <a:gd name="connsiteX0" fmla="*/ 1074706 w 1074705"/>
                        <a:gd name="connsiteY0" fmla="*/ 508635 h 1117949"/>
                        <a:gd name="connsiteX1" fmla="*/ 465392 w 1074705"/>
                        <a:gd name="connsiteY1" fmla="*/ 1117949 h 1117949"/>
                        <a:gd name="connsiteX2" fmla="*/ 0 w 1074705"/>
                        <a:gd name="connsiteY2" fmla="*/ 901446 h 1117949"/>
                        <a:gd name="connsiteX3" fmla="*/ 335089 w 1074705"/>
                        <a:gd name="connsiteY3" fmla="*/ 1002125 h 1117949"/>
                        <a:gd name="connsiteX4" fmla="*/ 944404 w 1074705"/>
                        <a:gd name="connsiteY4" fmla="*/ 392811 h 1117949"/>
                        <a:gd name="connsiteX5" fmla="*/ 800481 w 1074705"/>
                        <a:gd name="connsiteY5" fmla="*/ 0 h 1117949"/>
                        <a:gd name="connsiteX6" fmla="*/ 1074706 w 1074705"/>
                        <a:gd name="connsiteY6" fmla="*/ 508635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1074706" y="508635"/>
                          </a:moveTo>
                          <a:cubicBezTo>
                            <a:pt x="1074706" y="844582"/>
                            <a:pt x="801433" y="1117949"/>
                            <a:pt x="465392" y="1117949"/>
                          </a:cubicBezTo>
                          <a:cubicBezTo>
                            <a:pt x="278987" y="1117949"/>
                            <a:pt x="111823" y="1033748"/>
                            <a:pt x="0" y="901446"/>
                          </a:cubicBezTo>
                          <a:cubicBezTo>
                            <a:pt x="96203" y="965073"/>
                            <a:pt x="211359" y="1002125"/>
                            <a:pt x="335089" y="1002125"/>
                          </a:cubicBezTo>
                          <a:cubicBezTo>
                            <a:pt x="671036" y="1002125"/>
                            <a:pt x="944404" y="728758"/>
                            <a:pt x="944404" y="392811"/>
                          </a:cubicBezTo>
                          <a:cubicBezTo>
                            <a:pt x="944404" y="243269"/>
                            <a:pt x="890206" y="106108"/>
                            <a:pt x="800481" y="0"/>
                          </a:cubicBezTo>
                          <a:cubicBezTo>
                            <a:pt x="965644" y="109061"/>
                            <a:pt x="1074706" y="296323"/>
                            <a:pt x="1074706" y="508635"/>
                          </a:cubicBezTo>
                          <a:close/>
                        </a:path>
                      </a:pathLst>
                    </a:custGeom>
                    <a:solidFill>
                      <a:srgbClr val="353B61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125" name="Graphic 111">
                  <a:extLst>
                    <a:ext uri="{FF2B5EF4-FFF2-40B4-BE49-F238E27FC236}">
                      <a16:creationId xmlns:a16="http://schemas.microsoft.com/office/drawing/2014/main" id="{40CE70A0-CB4A-C8AC-A692-DFFB3D4157F0}"/>
                    </a:ext>
                  </a:extLst>
                </p:cNvPr>
                <p:cNvGrpSpPr/>
                <p:nvPr/>
              </p:nvGrpSpPr>
              <p:grpSpPr>
                <a:xfrm>
                  <a:off x="5871593" y="2820111"/>
                  <a:ext cx="431203" cy="430932"/>
                  <a:chOff x="2819300" y="4793812"/>
                  <a:chExt cx="431203" cy="430932"/>
                </a:xfrm>
                <a:solidFill>
                  <a:srgbClr val="7758A0"/>
                </a:solidFill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FA5E70A2-C43F-079A-D4F4-6E94F0AB031C}"/>
                      </a:ext>
                    </a:extLst>
                  </p:cNvPr>
                  <p:cNvSpPr/>
                  <p:nvPr/>
                </p:nvSpPr>
                <p:spPr>
                  <a:xfrm>
                    <a:off x="2819300" y="4793812"/>
                    <a:ext cx="431203" cy="430932"/>
                  </a:xfrm>
                  <a:custGeom>
                    <a:avLst/>
                    <a:gdLst>
                      <a:gd name="connsiteX0" fmla="*/ 339638 w 431203"/>
                      <a:gd name="connsiteY0" fmla="*/ 374517 h 430932"/>
                      <a:gd name="connsiteX1" fmla="*/ 339638 w 431203"/>
                      <a:gd name="connsiteY1" fmla="*/ 404183 h 430932"/>
                      <a:gd name="connsiteX2" fmla="*/ 319607 w 431203"/>
                      <a:gd name="connsiteY2" fmla="*/ 430299 h 430932"/>
                      <a:gd name="connsiteX3" fmla="*/ 313141 w 431203"/>
                      <a:gd name="connsiteY3" fmla="*/ 430933 h 430932"/>
                      <a:gd name="connsiteX4" fmla="*/ 25989 w 431203"/>
                      <a:gd name="connsiteY4" fmla="*/ 430933 h 430932"/>
                      <a:gd name="connsiteX5" fmla="*/ 0 w 431203"/>
                      <a:gd name="connsiteY5" fmla="*/ 404816 h 430932"/>
                      <a:gd name="connsiteX6" fmla="*/ 0 w 431203"/>
                      <a:gd name="connsiteY6" fmla="*/ 61756 h 430932"/>
                      <a:gd name="connsiteX7" fmla="*/ 25989 w 431203"/>
                      <a:gd name="connsiteY7" fmla="*/ 35640 h 430932"/>
                      <a:gd name="connsiteX8" fmla="*/ 85448 w 431203"/>
                      <a:gd name="connsiteY8" fmla="*/ 35640 h 430932"/>
                      <a:gd name="connsiteX9" fmla="*/ 90519 w 431203"/>
                      <a:gd name="connsiteY9" fmla="*/ 31202 h 430932"/>
                      <a:gd name="connsiteX10" fmla="*/ 98760 w 431203"/>
                      <a:gd name="connsiteY10" fmla="*/ 24356 h 430932"/>
                      <a:gd name="connsiteX11" fmla="*/ 129060 w 431203"/>
                      <a:gd name="connsiteY11" fmla="*/ 24356 h 430932"/>
                      <a:gd name="connsiteX12" fmla="*/ 135145 w 431203"/>
                      <a:gd name="connsiteY12" fmla="*/ 20680 h 430932"/>
                      <a:gd name="connsiteX13" fmla="*/ 168361 w 431203"/>
                      <a:gd name="connsiteY13" fmla="*/ 15 h 430932"/>
                      <a:gd name="connsiteX14" fmla="*/ 203732 w 431203"/>
                      <a:gd name="connsiteY14" fmla="*/ 20046 h 430932"/>
                      <a:gd name="connsiteX15" fmla="*/ 211212 w 431203"/>
                      <a:gd name="connsiteY15" fmla="*/ 24356 h 430932"/>
                      <a:gd name="connsiteX16" fmla="*/ 240244 w 431203"/>
                      <a:gd name="connsiteY16" fmla="*/ 24356 h 430932"/>
                      <a:gd name="connsiteX17" fmla="*/ 248738 w 431203"/>
                      <a:gd name="connsiteY17" fmla="*/ 31583 h 430932"/>
                      <a:gd name="connsiteX18" fmla="*/ 253936 w 431203"/>
                      <a:gd name="connsiteY18" fmla="*/ 35766 h 430932"/>
                      <a:gd name="connsiteX19" fmla="*/ 312000 w 431203"/>
                      <a:gd name="connsiteY19" fmla="*/ 35766 h 430932"/>
                      <a:gd name="connsiteX20" fmla="*/ 339511 w 431203"/>
                      <a:gd name="connsiteY20" fmla="*/ 63277 h 430932"/>
                      <a:gd name="connsiteX21" fmla="*/ 339511 w 431203"/>
                      <a:gd name="connsiteY21" fmla="*/ 201592 h 430932"/>
                      <a:gd name="connsiteX22" fmla="*/ 342300 w 431203"/>
                      <a:gd name="connsiteY22" fmla="*/ 212241 h 430932"/>
                      <a:gd name="connsiteX23" fmla="*/ 342807 w 431203"/>
                      <a:gd name="connsiteY23" fmla="*/ 305296 h 430932"/>
                      <a:gd name="connsiteX24" fmla="*/ 344075 w 431203"/>
                      <a:gd name="connsiteY24" fmla="*/ 313410 h 430932"/>
                      <a:gd name="connsiteX25" fmla="*/ 357260 w 431203"/>
                      <a:gd name="connsiteY25" fmla="*/ 325961 h 430932"/>
                      <a:gd name="connsiteX26" fmla="*/ 363091 w 431203"/>
                      <a:gd name="connsiteY26" fmla="*/ 327609 h 430932"/>
                      <a:gd name="connsiteX27" fmla="*/ 377417 w 431203"/>
                      <a:gd name="connsiteY27" fmla="*/ 332046 h 430932"/>
                      <a:gd name="connsiteX28" fmla="*/ 426227 w 431203"/>
                      <a:gd name="connsiteY28" fmla="*/ 379588 h 430932"/>
                      <a:gd name="connsiteX29" fmla="*/ 426480 w 431203"/>
                      <a:gd name="connsiteY29" fmla="*/ 401774 h 430932"/>
                      <a:gd name="connsiteX30" fmla="*/ 409999 w 431203"/>
                      <a:gd name="connsiteY30" fmla="*/ 419016 h 430932"/>
                      <a:gd name="connsiteX31" fmla="*/ 385531 w 431203"/>
                      <a:gd name="connsiteY31" fmla="*/ 419142 h 430932"/>
                      <a:gd name="connsiteX32" fmla="*/ 344202 w 431203"/>
                      <a:gd name="connsiteY32" fmla="*/ 378954 h 430932"/>
                      <a:gd name="connsiteX33" fmla="*/ 339764 w 431203"/>
                      <a:gd name="connsiteY33" fmla="*/ 374770 h 430932"/>
                      <a:gd name="connsiteX34" fmla="*/ 40569 w 431203"/>
                      <a:gd name="connsiteY34" fmla="*/ 233159 h 430932"/>
                      <a:gd name="connsiteX35" fmla="*/ 40569 w 431203"/>
                      <a:gd name="connsiteY35" fmla="*/ 385419 h 430932"/>
                      <a:gd name="connsiteX36" fmla="*/ 45640 w 431203"/>
                      <a:gd name="connsiteY36" fmla="*/ 390617 h 430932"/>
                      <a:gd name="connsiteX37" fmla="*/ 293617 w 431203"/>
                      <a:gd name="connsiteY37" fmla="*/ 390617 h 430932"/>
                      <a:gd name="connsiteX38" fmla="*/ 298688 w 431203"/>
                      <a:gd name="connsiteY38" fmla="*/ 385800 h 430932"/>
                      <a:gd name="connsiteX39" fmla="*/ 298688 w 431203"/>
                      <a:gd name="connsiteY39" fmla="*/ 352457 h 430932"/>
                      <a:gd name="connsiteX40" fmla="*/ 294124 w 431203"/>
                      <a:gd name="connsiteY40" fmla="*/ 349415 h 430932"/>
                      <a:gd name="connsiteX41" fmla="*/ 238849 w 431203"/>
                      <a:gd name="connsiteY41" fmla="*/ 354739 h 430932"/>
                      <a:gd name="connsiteX42" fmla="*/ 160120 w 431203"/>
                      <a:gd name="connsiteY42" fmla="*/ 258515 h 430932"/>
                      <a:gd name="connsiteX43" fmla="*/ 193209 w 431203"/>
                      <a:gd name="connsiteY43" fmla="*/ 186252 h 430932"/>
                      <a:gd name="connsiteX44" fmla="*/ 256091 w 431203"/>
                      <a:gd name="connsiteY44" fmla="*/ 161910 h 430932"/>
                      <a:gd name="connsiteX45" fmla="*/ 294885 w 431203"/>
                      <a:gd name="connsiteY45" fmla="*/ 169517 h 430932"/>
                      <a:gd name="connsiteX46" fmla="*/ 298562 w 431203"/>
                      <a:gd name="connsiteY46" fmla="*/ 167488 h 430932"/>
                      <a:gd name="connsiteX47" fmla="*/ 298562 w 431203"/>
                      <a:gd name="connsiteY47" fmla="*/ 79885 h 430932"/>
                      <a:gd name="connsiteX48" fmla="*/ 295012 w 431203"/>
                      <a:gd name="connsiteY48" fmla="*/ 76208 h 430932"/>
                      <a:gd name="connsiteX49" fmla="*/ 252922 w 431203"/>
                      <a:gd name="connsiteY49" fmla="*/ 76208 h 430932"/>
                      <a:gd name="connsiteX50" fmla="*/ 248865 w 431203"/>
                      <a:gd name="connsiteY50" fmla="*/ 79631 h 430932"/>
                      <a:gd name="connsiteX51" fmla="*/ 239230 w 431203"/>
                      <a:gd name="connsiteY51" fmla="*/ 87492 h 430932"/>
                      <a:gd name="connsiteX52" fmla="*/ 167220 w 431203"/>
                      <a:gd name="connsiteY52" fmla="*/ 87492 h 430932"/>
                      <a:gd name="connsiteX53" fmla="*/ 99521 w 431203"/>
                      <a:gd name="connsiteY53" fmla="*/ 87492 h 430932"/>
                      <a:gd name="connsiteX54" fmla="*/ 90393 w 431203"/>
                      <a:gd name="connsiteY54" fmla="*/ 80519 h 430932"/>
                      <a:gd name="connsiteX55" fmla="*/ 85195 w 431203"/>
                      <a:gd name="connsiteY55" fmla="*/ 76208 h 430932"/>
                      <a:gd name="connsiteX56" fmla="*/ 46654 w 431203"/>
                      <a:gd name="connsiteY56" fmla="*/ 76208 h 430932"/>
                      <a:gd name="connsiteX57" fmla="*/ 40442 w 431203"/>
                      <a:gd name="connsiteY57" fmla="*/ 82294 h 430932"/>
                      <a:gd name="connsiteX58" fmla="*/ 40442 w 431203"/>
                      <a:gd name="connsiteY58" fmla="*/ 233159 h 430932"/>
                      <a:gd name="connsiteX59" fmla="*/ 14579 w 431203"/>
                      <a:gd name="connsiteY59" fmla="*/ 233159 h 430932"/>
                      <a:gd name="connsiteX60" fmla="*/ 14579 w 431203"/>
                      <a:gd name="connsiteY60" fmla="*/ 399745 h 430932"/>
                      <a:gd name="connsiteX61" fmla="*/ 14960 w 431203"/>
                      <a:gd name="connsiteY61" fmla="*/ 406211 h 430932"/>
                      <a:gd name="connsiteX62" fmla="*/ 24722 w 431203"/>
                      <a:gd name="connsiteY62" fmla="*/ 416226 h 430932"/>
                      <a:gd name="connsiteX63" fmla="*/ 31187 w 431203"/>
                      <a:gd name="connsiteY63" fmla="*/ 416607 h 430932"/>
                      <a:gd name="connsiteX64" fmla="*/ 203352 w 431203"/>
                      <a:gd name="connsiteY64" fmla="*/ 416607 h 430932"/>
                      <a:gd name="connsiteX65" fmla="*/ 310098 w 431203"/>
                      <a:gd name="connsiteY65" fmla="*/ 416607 h 430932"/>
                      <a:gd name="connsiteX66" fmla="*/ 324678 w 431203"/>
                      <a:gd name="connsiteY66" fmla="*/ 402281 h 430932"/>
                      <a:gd name="connsiteX67" fmla="*/ 324805 w 431203"/>
                      <a:gd name="connsiteY67" fmla="*/ 354612 h 430932"/>
                      <a:gd name="connsiteX68" fmla="*/ 318846 w 431203"/>
                      <a:gd name="connsiteY68" fmla="*/ 340794 h 430932"/>
                      <a:gd name="connsiteX69" fmla="*/ 315043 w 431203"/>
                      <a:gd name="connsiteY69" fmla="*/ 338258 h 430932"/>
                      <a:gd name="connsiteX70" fmla="*/ 313775 w 431203"/>
                      <a:gd name="connsiteY70" fmla="*/ 342822 h 430932"/>
                      <a:gd name="connsiteX71" fmla="*/ 313775 w 431203"/>
                      <a:gd name="connsiteY71" fmla="*/ 395688 h 430932"/>
                      <a:gd name="connsiteX72" fmla="*/ 304267 w 431203"/>
                      <a:gd name="connsiteY72" fmla="*/ 405070 h 430932"/>
                      <a:gd name="connsiteX73" fmla="*/ 35371 w 431203"/>
                      <a:gd name="connsiteY73" fmla="*/ 405070 h 430932"/>
                      <a:gd name="connsiteX74" fmla="*/ 26116 w 431203"/>
                      <a:gd name="connsiteY74" fmla="*/ 395688 h 430932"/>
                      <a:gd name="connsiteX75" fmla="*/ 26116 w 431203"/>
                      <a:gd name="connsiteY75" fmla="*/ 71264 h 430932"/>
                      <a:gd name="connsiteX76" fmla="*/ 35751 w 431203"/>
                      <a:gd name="connsiteY76" fmla="*/ 61756 h 430932"/>
                      <a:gd name="connsiteX77" fmla="*/ 83927 w 431203"/>
                      <a:gd name="connsiteY77" fmla="*/ 61756 h 430932"/>
                      <a:gd name="connsiteX78" fmla="*/ 90393 w 431203"/>
                      <a:gd name="connsiteY78" fmla="*/ 55037 h 430932"/>
                      <a:gd name="connsiteX79" fmla="*/ 90393 w 431203"/>
                      <a:gd name="connsiteY79" fmla="*/ 53262 h 430932"/>
                      <a:gd name="connsiteX80" fmla="*/ 87223 w 431203"/>
                      <a:gd name="connsiteY80" fmla="*/ 50219 h 430932"/>
                      <a:gd name="connsiteX81" fmla="*/ 26497 w 431203"/>
                      <a:gd name="connsiteY81" fmla="*/ 50219 h 430932"/>
                      <a:gd name="connsiteX82" fmla="*/ 14960 w 431203"/>
                      <a:gd name="connsiteY82" fmla="*/ 60868 h 430932"/>
                      <a:gd name="connsiteX83" fmla="*/ 14706 w 431203"/>
                      <a:gd name="connsiteY83" fmla="*/ 67334 h 430932"/>
                      <a:gd name="connsiteX84" fmla="*/ 14706 w 431203"/>
                      <a:gd name="connsiteY84" fmla="*/ 233033 h 430932"/>
                      <a:gd name="connsiteX85" fmla="*/ 257612 w 431203"/>
                      <a:gd name="connsiteY85" fmla="*/ 341428 h 430932"/>
                      <a:gd name="connsiteX86" fmla="*/ 339891 w 431203"/>
                      <a:gd name="connsiteY86" fmla="*/ 259402 h 430932"/>
                      <a:gd name="connsiteX87" fmla="*/ 257105 w 431203"/>
                      <a:gd name="connsiteY87" fmla="*/ 176870 h 430932"/>
                      <a:gd name="connsiteX88" fmla="*/ 175080 w 431203"/>
                      <a:gd name="connsiteY88" fmla="*/ 259783 h 430932"/>
                      <a:gd name="connsiteX89" fmla="*/ 257739 w 431203"/>
                      <a:gd name="connsiteY89" fmla="*/ 341554 h 430932"/>
                      <a:gd name="connsiteX90" fmla="*/ 169882 w 431203"/>
                      <a:gd name="connsiteY90" fmla="*/ 73039 h 430932"/>
                      <a:gd name="connsiteX91" fmla="*/ 229721 w 431203"/>
                      <a:gd name="connsiteY91" fmla="*/ 73039 h 430932"/>
                      <a:gd name="connsiteX92" fmla="*/ 234412 w 431203"/>
                      <a:gd name="connsiteY92" fmla="*/ 68348 h 430932"/>
                      <a:gd name="connsiteX93" fmla="*/ 234412 w 431203"/>
                      <a:gd name="connsiteY93" fmla="*/ 43627 h 430932"/>
                      <a:gd name="connsiteX94" fmla="*/ 229721 w 431203"/>
                      <a:gd name="connsiteY94" fmla="*/ 38809 h 430932"/>
                      <a:gd name="connsiteX95" fmla="*/ 202464 w 431203"/>
                      <a:gd name="connsiteY95" fmla="*/ 38809 h 430932"/>
                      <a:gd name="connsiteX96" fmla="*/ 193209 w 431203"/>
                      <a:gd name="connsiteY96" fmla="*/ 32343 h 430932"/>
                      <a:gd name="connsiteX97" fmla="*/ 170009 w 431203"/>
                      <a:gd name="connsiteY97" fmla="*/ 14594 h 430932"/>
                      <a:gd name="connsiteX98" fmla="*/ 146555 w 431203"/>
                      <a:gd name="connsiteY98" fmla="*/ 32343 h 430932"/>
                      <a:gd name="connsiteX99" fmla="*/ 137554 w 431203"/>
                      <a:gd name="connsiteY99" fmla="*/ 38809 h 430932"/>
                      <a:gd name="connsiteX100" fmla="*/ 109789 w 431203"/>
                      <a:gd name="connsiteY100" fmla="*/ 38809 h 430932"/>
                      <a:gd name="connsiteX101" fmla="*/ 105479 w 431203"/>
                      <a:gd name="connsiteY101" fmla="*/ 43119 h 430932"/>
                      <a:gd name="connsiteX102" fmla="*/ 105479 w 431203"/>
                      <a:gd name="connsiteY102" fmla="*/ 67841 h 430932"/>
                      <a:gd name="connsiteX103" fmla="*/ 110550 w 431203"/>
                      <a:gd name="connsiteY103" fmla="*/ 73039 h 430932"/>
                      <a:gd name="connsiteX104" fmla="*/ 169882 w 431203"/>
                      <a:gd name="connsiteY104" fmla="*/ 73039 h 430932"/>
                      <a:gd name="connsiteX105" fmla="*/ 324297 w 431203"/>
                      <a:gd name="connsiteY105" fmla="*/ 188280 h 430932"/>
                      <a:gd name="connsiteX106" fmla="*/ 324551 w 431203"/>
                      <a:gd name="connsiteY106" fmla="*/ 184857 h 430932"/>
                      <a:gd name="connsiteX107" fmla="*/ 324551 w 431203"/>
                      <a:gd name="connsiteY107" fmla="*/ 62643 h 430932"/>
                      <a:gd name="connsiteX108" fmla="*/ 312888 w 431203"/>
                      <a:gd name="connsiteY108" fmla="*/ 50346 h 430932"/>
                      <a:gd name="connsiteX109" fmla="*/ 252668 w 431203"/>
                      <a:gd name="connsiteY109" fmla="*/ 50346 h 430932"/>
                      <a:gd name="connsiteX110" fmla="*/ 249372 w 431203"/>
                      <a:gd name="connsiteY110" fmla="*/ 52501 h 430932"/>
                      <a:gd name="connsiteX111" fmla="*/ 256218 w 431203"/>
                      <a:gd name="connsiteY111" fmla="*/ 61883 h 430932"/>
                      <a:gd name="connsiteX112" fmla="*/ 304774 w 431203"/>
                      <a:gd name="connsiteY112" fmla="*/ 61883 h 430932"/>
                      <a:gd name="connsiteX113" fmla="*/ 313648 w 431203"/>
                      <a:gd name="connsiteY113" fmla="*/ 70630 h 430932"/>
                      <a:gd name="connsiteX114" fmla="*/ 313648 w 431203"/>
                      <a:gd name="connsiteY114" fmla="*/ 74941 h 430932"/>
                      <a:gd name="connsiteX115" fmla="*/ 313648 w 431203"/>
                      <a:gd name="connsiteY115" fmla="*/ 175095 h 430932"/>
                      <a:gd name="connsiteX116" fmla="*/ 315169 w 431203"/>
                      <a:gd name="connsiteY116" fmla="*/ 181180 h 430932"/>
                      <a:gd name="connsiteX117" fmla="*/ 324297 w 431203"/>
                      <a:gd name="connsiteY117" fmla="*/ 188534 h 430932"/>
                      <a:gd name="connsiteX118" fmla="*/ 397575 w 431203"/>
                      <a:gd name="connsiteY118" fmla="*/ 409507 h 430932"/>
                      <a:gd name="connsiteX119" fmla="*/ 399730 w 431203"/>
                      <a:gd name="connsiteY119" fmla="*/ 407859 h 430932"/>
                      <a:gd name="connsiteX120" fmla="*/ 414183 w 431203"/>
                      <a:gd name="connsiteY120" fmla="*/ 392899 h 430932"/>
                      <a:gd name="connsiteX121" fmla="*/ 413929 w 431203"/>
                      <a:gd name="connsiteY121" fmla="*/ 387828 h 430932"/>
                      <a:gd name="connsiteX122" fmla="*/ 398589 w 431203"/>
                      <a:gd name="connsiteY122" fmla="*/ 373122 h 430932"/>
                      <a:gd name="connsiteX123" fmla="*/ 369050 w 431203"/>
                      <a:gd name="connsiteY123" fmla="*/ 344470 h 430932"/>
                      <a:gd name="connsiteX124" fmla="*/ 363345 w 431203"/>
                      <a:gd name="connsiteY124" fmla="*/ 344343 h 430932"/>
                      <a:gd name="connsiteX125" fmla="*/ 349273 w 431203"/>
                      <a:gd name="connsiteY125" fmla="*/ 359050 h 430932"/>
                      <a:gd name="connsiteX126" fmla="*/ 349526 w 431203"/>
                      <a:gd name="connsiteY126" fmla="*/ 363360 h 430932"/>
                      <a:gd name="connsiteX127" fmla="*/ 395166 w 431203"/>
                      <a:gd name="connsiteY127" fmla="*/ 407606 h 430932"/>
                      <a:gd name="connsiteX128" fmla="*/ 397575 w 431203"/>
                      <a:gd name="connsiteY128" fmla="*/ 409507 h 430932"/>
                      <a:gd name="connsiteX129" fmla="*/ 348005 w 431203"/>
                      <a:gd name="connsiteY129" fmla="*/ 339399 h 430932"/>
                      <a:gd name="connsiteX130" fmla="*/ 346864 w 431203"/>
                      <a:gd name="connsiteY130" fmla="*/ 336356 h 430932"/>
                      <a:gd name="connsiteX131" fmla="*/ 334566 w 431203"/>
                      <a:gd name="connsiteY131" fmla="*/ 324186 h 430932"/>
                      <a:gd name="connsiteX132" fmla="*/ 329242 w 431203"/>
                      <a:gd name="connsiteY132" fmla="*/ 324693 h 430932"/>
                      <a:gd name="connsiteX133" fmla="*/ 328861 w 431203"/>
                      <a:gd name="connsiteY133" fmla="*/ 330018 h 430932"/>
                      <a:gd name="connsiteX134" fmla="*/ 340779 w 431203"/>
                      <a:gd name="connsiteY134" fmla="*/ 341428 h 430932"/>
                      <a:gd name="connsiteX135" fmla="*/ 343948 w 431203"/>
                      <a:gd name="connsiteY135" fmla="*/ 342949 h 430932"/>
                      <a:gd name="connsiteX136" fmla="*/ 348005 w 431203"/>
                      <a:gd name="connsiteY136" fmla="*/ 339526 h 430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</a:cxnLst>
                    <a:rect l="l" t="t" r="r" b="b"/>
                    <a:pathLst>
                      <a:path w="431203" h="430932">
                        <a:moveTo>
                          <a:pt x="339638" y="374517"/>
                        </a:moveTo>
                        <a:cubicBezTo>
                          <a:pt x="339638" y="385166"/>
                          <a:pt x="339638" y="394674"/>
                          <a:pt x="339638" y="404183"/>
                        </a:cubicBezTo>
                        <a:cubicBezTo>
                          <a:pt x="339511" y="417114"/>
                          <a:pt x="331778" y="427129"/>
                          <a:pt x="319607" y="430299"/>
                        </a:cubicBezTo>
                        <a:cubicBezTo>
                          <a:pt x="317452" y="430806"/>
                          <a:pt x="315296" y="430933"/>
                          <a:pt x="313141" y="430933"/>
                        </a:cubicBezTo>
                        <a:cubicBezTo>
                          <a:pt x="217424" y="430933"/>
                          <a:pt x="121707" y="430933"/>
                          <a:pt x="25989" y="430933"/>
                        </a:cubicBezTo>
                        <a:cubicBezTo>
                          <a:pt x="11030" y="430933"/>
                          <a:pt x="0" y="419776"/>
                          <a:pt x="0" y="404816"/>
                        </a:cubicBezTo>
                        <a:cubicBezTo>
                          <a:pt x="0" y="290463"/>
                          <a:pt x="0" y="176109"/>
                          <a:pt x="0" y="61756"/>
                        </a:cubicBezTo>
                        <a:cubicBezTo>
                          <a:pt x="0" y="46796"/>
                          <a:pt x="11030" y="35640"/>
                          <a:pt x="25989" y="35640"/>
                        </a:cubicBezTo>
                        <a:cubicBezTo>
                          <a:pt x="45767" y="35640"/>
                          <a:pt x="65544" y="35640"/>
                          <a:pt x="85448" y="35640"/>
                        </a:cubicBezTo>
                        <a:cubicBezTo>
                          <a:pt x="88744" y="35640"/>
                          <a:pt x="90393" y="35006"/>
                          <a:pt x="90519" y="31202"/>
                        </a:cubicBezTo>
                        <a:cubicBezTo>
                          <a:pt x="90773" y="26512"/>
                          <a:pt x="93689" y="24356"/>
                          <a:pt x="98760" y="24356"/>
                        </a:cubicBezTo>
                        <a:cubicBezTo>
                          <a:pt x="108902" y="24356"/>
                          <a:pt x="119044" y="24230"/>
                          <a:pt x="129060" y="24356"/>
                        </a:cubicBezTo>
                        <a:cubicBezTo>
                          <a:pt x="132103" y="24356"/>
                          <a:pt x="133624" y="23342"/>
                          <a:pt x="135145" y="20680"/>
                        </a:cubicBezTo>
                        <a:cubicBezTo>
                          <a:pt x="142371" y="7622"/>
                          <a:pt x="153401" y="395"/>
                          <a:pt x="168361" y="15"/>
                        </a:cubicBezTo>
                        <a:cubicBezTo>
                          <a:pt x="184081" y="-365"/>
                          <a:pt x="195998" y="6481"/>
                          <a:pt x="203732" y="20046"/>
                        </a:cubicBezTo>
                        <a:cubicBezTo>
                          <a:pt x="205633" y="23342"/>
                          <a:pt x="207535" y="24356"/>
                          <a:pt x="211212" y="24356"/>
                        </a:cubicBezTo>
                        <a:cubicBezTo>
                          <a:pt x="220847" y="24103"/>
                          <a:pt x="230609" y="24356"/>
                          <a:pt x="240244" y="24356"/>
                        </a:cubicBezTo>
                        <a:cubicBezTo>
                          <a:pt x="245695" y="24356"/>
                          <a:pt x="247977" y="26131"/>
                          <a:pt x="248738" y="31583"/>
                        </a:cubicBezTo>
                        <a:cubicBezTo>
                          <a:pt x="249245" y="35006"/>
                          <a:pt x="250767" y="35766"/>
                          <a:pt x="253936" y="35766"/>
                        </a:cubicBezTo>
                        <a:cubicBezTo>
                          <a:pt x="273333" y="35766"/>
                          <a:pt x="292730" y="35766"/>
                          <a:pt x="312000" y="35766"/>
                        </a:cubicBezTo>
                        <a:cubicBezTo>
                          <a:pt x="328354" y="35766"/>
                          <a:pt x="339511" y="46796"/>
                          <a:pt x="339511" y="63277"/>
                        </a:cubicBezTo>
                        <a:cubicBezTo>
                          <a:pt x="339511" y="109424"/>
                          <a:pt x="339511" y="155571"/>
                          <a:pt x="339511" y="201592"/>
                        </a:cubicBezTo>
                        <a:cubicBezTo>
                          <a:pt x="339511" y="205522"/>
                          <a:pt x="340525" y="208818"/>
                          <a:pt x="342300" y="212241"/>
                        </a:cubicBezTo>
                        <a:cubicBezTo>
                          <a:pt x="358528" y="243048"/>
                          <a:pt x="358781" y="274235"/>
                          <a:pt x="342807" y="305296"/>
                        </a:cubicBezTo>
                        <a:cubicBezTo>
                          <a:pt x="341032" y="308719"/>
                          <a:pt x="341032" y="310747"/>
                          <a:pt x="344075" y="313410"/>
                        </a:cubicBezTo>
                        <a:cubicBezTo>
                          <a:pt x="348639" y="317340"/>
                          <a:pt x="352949" y="321777"/>
                          <a:pt x="357260" y="325961"/>
                        </a:cubicBezTo>
                        <a:cubicBezTo>
                          <a:pt x="358908" y="327609"/>
                          <a:pt x="360556" y="328243"/>
                          <a:pt x="363091" y="327609"/>
                        </a:cubicBezTo>
                        <a:cubicBezTo>
                          <a:pt x="368543" y="326468"/>
                          <a:pt x="373361" y="328116"/>
                          <a:pt x="377417" y="332046"/>
                        </a:cubicBezTo>
                        <a:cubicBezTo>
                          <a:pt x="393645" y="347893"/>
                          <a:pt x="409999" y="363614"/>
                          <a:pt x="426227" y="379588"/>
                        </a:cubicBezTo>
                        <a:cubicBezTo>
                          <a:pt x="432819" y="386053"/>
                          <a:pt x="432819" y="394928"/>
                          <a:pt x="426480" y="401774"/>
                        </a:cubicBezTo>
                        <a:cubicBezTo>
                          <a:pt x="421156" y="407606"/>
                          <a:pt x="415578" y="413311"/>
                          <a:pt x="409999" y="419016"/>
                        </a:cubicBezTo>
                        <a:cubicBezTo>
                          <a:pt x="402266" y="426749"/>
                          <a:pt x="393518" y="426876"/>
                          <a:pt x="385531" y="419142"/>
                        </a:cubicBezTo>
                        <a:cubicBezTo>
                          <a:pt x="371712" y="405831"/>
                          <a:pt x="358020" y="392392"/>
                          <a:pt x="344202" y="378954"/>
                        </a:cubicBezTo>
                        <a:cubicBezTo>
                          <a:pt x="343061" y="377813"/>
                          <a:pt x="341920" y="376799"/>
                          <a:pt x="339764" y="374770"/>
                        </a:cubicBezTo>
                        <a:close/>
                        <a:moveTo>
                          <a:pt x="40569" y="233159"/>
                        </a:moveTo>
                        <a:cubicBezTo>
                          <a:pt x="40569" y="283870"/>
                          <a:pt x="40569" y="334582"/>
                          <a:pt x="40569" y="385419"/>
                        </a:cubicBezTo>
                        <a:cubicBezTo>
                          <a:pt x="40569" y="389350"/>
                          <a:pt x="41583" y="390617"/>
                          <a:pt x="45640" y="390617"/>
                        </a:cubicBezTo>
                        <a:cubicBezTo>
                          <a:pt x="128299" y="390617"/>
                          <a:pt x="210958" y="390617"/>
                          <a:pt x="293617" y="390617"/>
                        </a:cubicBezTo>
                        <a:cubicBezTo>
                          <a:pt x="297294" y="390617"/>
                          <a:pt x="298815" y="389730"/>
                          <a:pt x="298688" y="385800"/>
                        </a:cubicBezTo>
                        <a:cubicBezTo>
                          <a:pt x="298435" y="374643"/>
                          <a:pt x="298688" y="363487"/>
                          <a:pt x="298688" y="352457"/>
                        </a:cubicBezTo>
                        <a:cubicBezTo>
                          <a:pt x="298688" y="347640"/>
                          <a:pt x="298688" y="347640"/>
                          <a:pt x="294124" y="349415"/>
                        </a:cubicBezTo>
                        <a:cubicBezTo>
                          <a:pt x="276249" y="356514"/>
                          <a:pt x="257739" y="358416"/>
                          <a:pt x="238849" y="354739"/>
                        </a:cubicBezTo>
                        <a:cubicBezTo>
                          <a:pt x="194477" y="346118"/>
                          <a:pt x="159867" y="307324"/>
                          <a:pt x="160120" y="258515"/>
                        </a:cubicBezTo>
                        <a:cubicBezTo>
                          <a:pt x="160247" y="229736"/>
                          <a:pt x="171657" y="205395"/>
                          <a:pt x="193209" y="186252"/>
                        </a:cubicBezTo>
                        <a:cubicBezTo>
                          <a:pt x="211085" y="170404"/>
                          <a:pt x="232257" y="162417"/>
                          <a:pt x="256091" y="161910"/>
                        </a:cubicBezTo>
                        <a:cubicBezTo>
                          <a:pt x="269530" y="161657"/>
                          <a:pt x="282461" y="164319"/>
                          <a:pt x="294885" y="169517"/>
                        </a:cubicBezTo>
                        <a:cubicBezTo>
                          <a:pt x="297167" y="170531"/>
                          <a:pt x="298562" y="171038"/>
                          <a:pt x="298562" y="167488"/>
                        </a:cubicBezTo>
                        <a:cubicBezTo>
                          <a:pt x="298562" y="138330"/>
                          <a:pt x="298562" y="109044"/>
                          <a:pt x="298562" y="79885"/>
                        </a:cubicBezTo>
                        <a:cubicBezTo>
                          <a:pt x="298562" y="77349"/>
                          <a:pt x="297674" y="76208"/>
                          <a:pt x="295012" y="76208"/>
                        </a:cubicBezTo>
                        <a:cubicBezTo>
                          <a:pt x="280939" y="76208"/>
                          <a:pt x="266994" y="76208"/>
                          <a:pt x="252922" y="76208"/>
                        </a:cubicBezTo>
                        <a:cubicBezTo>
                          <a:pt x="250386" y="76208"/>
                          <a:pt x="249372" y="77223"/>
                          <a:pt x="248865" y="79631"/>
                        </a:cubicBezTo>
                        <a:cubicBezTo>
                          <a:pt x="247597" y="86224"/>
                          <a:pt x="245822" y="87492"/>
                          <a:pt x="239230" y="87492"/>
                        </a:cubicBezTo>
                        <a:cubicBezTo>
                          <a:pt x="215269" y="87492"/>
                          <a:pt x="191181" y="87492"/>
                          <a:pt x="167220" y="87492"/>
                        </a:cubicBezTo>
                        <a:cubicBezTo>
                          <a:pt x="144653" y="87492"/>
                          <a:pt x="122087" y="87492"/>
                          <a:pt x="99521" y="87492"/>
                        </a:cubicBezTo>
                        <a:cubicBezTo>
                          <a:pt x="93689" y="87492"/>
                          <a:pt x="90646" y="85463"/>
                          <a:pt x="90393" y="80519"/>
                        </a:cubicBezTo>
                        <a:cubicBezTo>
                          <a:pt x="90266" y="76589"/>
                          <a:pt x="88491" y="76208"/>
                          <a:pt x="85195" y="76208"/>
                        </a:cubicBezTo>
                        <a:cubicBezTo>
                          <a:pt x="72390" y="76208"/>
                          <a:pt x="59459" y="76208"/>
                          <a:pt x="46654" y="76208"/>
                        </a:cubicBezTo>
                        <a:cubicBezTo>
                          <a:pt x="42509" y="76208"/>
                          <a:pt x="40442" y="78237"/>
                          <a:pt x="40442" y="82294"/>
                        </a:cubicBezTo>
                        <a:cubicBezTo>
                          <a:pt x="40442" y="132625"/>
                          <a:pt x="40442" y="182955"/>
                          <a:pt x="40442" y="233159"/>
                        </a:cubicBezTo>
                        <a:close/>
                        <a:moveTo>
                          <a:pt x="14579" y="233159"/>
                        </a:moveTo>
                        <a:cubicBezTo>
                          <a:pt x="14579" y="288688"/>
                          <a:pt x="14579" y="344217"/>
                          <a:pt x="14579" y="399745"/>
                        </a:cubicBezTo>
                        <a:cubicBezTo>
                          <a:pt x="14579" y="401901"/>
                          <a:pt x="14579" y="404056"/>
                          <a:pt x="14960" y="406211"/>
                        </a:cubicBezTo>
                        <a:cubicBezTo>
                          <a:pt x="15974" y="412170"/>
                          <a:pt x="18890" y="415085"/>
                          <a:pt x="24722" y="416226"/>
                        </a:cubicBezTo>
                        <a:cubicBezTo>
                          <a:pt x="26877" y="416607"/>
                          <a:pt x="29032" y="416607"/>
                          <a:pt x="31187" y="416607"/>
                        </a:cubicBezTo>
                        <a:cubicBezTo>
                          <a:pt x="88618" y="416607"/>
                          <a:pt x="145921" y="416607"/>
                          <a:pt x="203352" y="416607"/>
                        </a:cubicBezTo>
                        <a:cubicBezTo>
                          <a:pt x="238976" y="416607"/>
                          <a:pt x="274474" y="416607"/>
                          <a:pt x="310098" y="416607"/>
                        </a:cubicBezTo>
                        <a:cubicBezTo>
                          <a:pt x="320494" y="416607"/>
                          <a:pt x="324678" y="412550"/>
                          <a:pt x="324678" y="402281"/>
                        </a:cubicBezTo>
                        <a:cubicBezTo>
                          <a:pt x="324678" y="386434"/>
                          <a:pt x="324424" y="370460"/>
                          <a:pt x="324805" y="354612"/>
                        </a:cubicBezTo>
                        <a:cubicBezTo>
                          <a:pt x="324931" y="348781"/>
                          <a:pt x="323664" y="344217"/>
                          <a:pt x="318846" y="340794"/>
                        </a:cubicBezTo>
                        <a:cubicBezTo>
                          <a:pt x="317578" y="339906"/>
                          <a:pt x="316818" y="337751"/>
                          <a:pt x="315043" y="338258"/>
                        </a:cubicBezTo>
                        <a:cubicBezTo>
                          <a:pt x="312888" y="339019"/>
                          <a:pt x="313775" y="341174"/>
                          <a:pt x="313775" y="342822"/>
                        </a:cubicBezTo>
                        <a:cubicBezTo>
                          <a:pt x="313775" y="360444"/>
                          <a:pt x="313775" y="378066"/>
                          <a:pt x="313775" y="395688"/>
                        </a:cubicBezTo>
                        <a:cubicBezTo>
                          <a:pt x="313775" y="402534"/>
                          <a:pt x="311239" y="405070"/>
                          <a:pt x="304267" y="405070"/>
                        </a:cubicBezTo>
                        <a:cubicBezTo>
                          <a:pt x="214635" y="405070"/>
                          <a:pt x="125003" y="405070"/>
                          <a:pt x="35371" y="405070"/>
                        </a:cubicBezTo>
                        <a:cubicBezTo>
                          <a:pt x="28271" y="405070"/>
                          <a:pt x="26116" y="402788"/>
                          <a:pt x="26116" y="395688"/>
                        </a:cubicBezTo>
                        <a:cubicBezTo>
                          <a:pt x="26116" y="287547"/>
                          <a:pt x="26116" y="179406"/>
                          <a:pt x="26116" y="71264"/>
                        </a:cubicBezTo>
                        <a:cubicBezTo>
                          <a:pt x="26116" y="63911"/>
                          <a:pt x="28271" y="61883"/>
                          <a:pt x="35751" y="61756"/>
                        </a:cubicBezTo>
                        <a:cubicBezTo>
                          <a:pt x="51852" y="61756"/>
                          <a:pt x="67826" y="61756"/>
                          <a:pt x="83927" y="61756"/>
                        </a:cubicBezTo>
                        <a:cubicBezTo>
                          <a:pt x="88326" y="61756"/>
                          <a:pt x="90481" y="59516"/>
                          <a:pt x="90393" y="55037"/>
                        </a:cubicBezTo>
                        <a:cubicBezTo>
                          <a:pt x="90393" y="55037"/>
                          <a:pt x="90393" y="53896"/>
                          <a:pt x="90393" y="53262"/>
                        </a:cubicBezTo>
                        <a:cubicBezTo>
                          <a:pt x="90393" y="50980"/>
                          <a:pt x="89378" y="50219"/>
                          <a:pt x="87223" y="50219"/>
                        </a:cubicBezTo>
                        <a:cubicBezTo>
                          <a:pt x="66939" y="50219"/>
                          <a:pt x="46781" y="50219"/>
                          <a:pt x="26497" y="50219"/>
                        </a:cubicBezTo>
                        <a:cubicBezTo>
                          <a:pt x="19777" y="50219"/>
                          <a:pt x="15974" y="54149"/>
                          <a:pt x="14960" y="60868"/>
                        </a:cubicBezTo>
                        <a:cubicBezTo>
                          <a:pt x="14579" y="63024"/>
                          <a:pt x="14706" y="65179"/>
                          <a:pt x="14706" y="67334"/>
                        </a:cubicBezTo>
                        <a:cubicBezTo>
                          <a:pt x="14706" y="122609"/>
                          <a:pt x="14706" y="177757"/>
                          <a:pt x="14706" y="233033"/>
                        </a:cubicBezTo>
                        <a:close/>
                        <a:moveTo>
                          <a:pt x="257612" y="341428"/>
                        </a:moveTo>
                        <a:cubicBezTo>
                          <a:pt x="298688" y="342315"/>
                          <a:pt x="339764" y="308846"/>
                          <a:pt x="339891" y="259402"/>
                        </a:cubicBezTo>
                        <a:cubicBezTo>
                          <a:pt x="339891" y="210720"/>
                          <a:pt x="300083" y="176490"/>
                          <a:pt x="257105" y="176870"/>
                        </a:cubicBezTo>
                        <a:cubicBezTo>
                          <a:pt x="211719" y="177124"/>
                          <a:pt x="174953" y="214016"/>
                          <a:pt x="175080" y="259783"/>
                        </a:cubicBezTo>
                        <a:cubicBezTo>
                          <a:pt x="175080" y="305042"/>
                          <a:pt x="212099" y="341554"/>
                          <a:pt x="257739" y="341554"/>
                        </a:cubicBezTo>
                        <a:close/>
                        <a:moveTo>
                          <a:pt x="169882" y="73039"/>
                        </a:moveTo>
                        <a:cubicBezTo>
                          <a:pt x="189786" y="73039"/>
                          <a:pt x="209690" y="73039"/>
                          <a:pt x="229721" y="73039"/>
                        </a:cubicBezTo>
                        <a:cubicBezTo>
                          <a:pt x="233398" y="73039"/>
                          <a:pt x="234539" y="71898"/>
                          <a:pt x="234412" y="68348"/>
                        </a:cubicBezTo>
                        <a:cubicBezTo>
                          <a:pt x="234158" y="60108"/>
                          <a:pt x="234158" y="51867"/>
                          <a:pt x="234412" y="43627"/>
                        </a:cubicBezTo>
                        <a:cubicBezTo>
                          <a:pt x="234412" y="40077"/>
                          <a:pt x="233398" y="38809"/>
                          <a:pt x="229721" y="38809"/>
                        </a:cubicBezTo>
                        <a:cubicBezTo>
                          <a:pt x="220593" y="39063"/>
                          <a:pt x="211465" y="38809"/>
                          <a:pt x="202464" y="38809"/>
                        </a:cubicBezTo>
                        <a:cubicBezTo>
                          <a:pt x="196759" y="38809"/>
                          <a:pt x="194984" y="37541"/>
                          <a:pt x="193209" y="32343"/>
                        </a:cubicBezTo>
                        <a:cubicBezTo>
                          <a:pt x="189279" y="21440"/>
                          <a:pt x="180532" y="14721"/>
                          <a:pt x="170009" y="14594"/>
                        </a:cubicBezTo>
                        <a:cubicBezTo>
                          <a:pt x="159360" y="14594"/>
                          <a:pt x="150232" y="21314"/>
                          <a:pt x="146555" y="32343"/>
                        </a:cubicBezTo>
                        <a:cubicBezTo>
                          <a:pt x="145034" y="36781"/>
                          <a:pt x="142245" y="38809"/>
                          <a:pt x="137554" y="38809"/>
                        </a:cubicBezTo>
                        <a:cubicBezTo>
                          <a:pt x="128299" y="38809"/>
                          <a:pt x="119044" y="38809"/>
                          <a:pt x="109789" y="38809"/>
                        </a:cubicBezTo>
                        <a:cubicBezTo>
                          <a:pt x="106620" y="38809"/>
                          <a:pt x="105479" y="39823"/>
                          <a:pt x="105479" y="43119"/>
                        </a:cubicBezTo>
                        <a:cubicBezTo>
                          <a:pt x="105606" y="51360"/>
                          <a:pt x="105733" y="59601"/>
                          <a:pt x="105479" y="67841"/>
                        </a:cubicBezTo>
                        <a:cubicBezTo>
                          <a:pt x="105479" y="71771"/>
                          <a:pt x="106493" y="73166"/>
                          <a:pt x="110550" y="73039"/>
                        </a:cubicBezTo>
                        <a:cubicBezTo>
                          <a:pt x="130328" y="72785"/>
                          <a:pt x="150105" y="73039"/>
                          <a:pt x="169882" y="73039"/>
                        </a:cubicBezTo>
                        <a:close/>
                        <a:moveTo>
                          <a:pt x="324297" y="188280"/>
                        </a:moveTo>
                        <a:cubicBezTo>
                          <a:pt x="324424" y="186505"/>
                          <a:pt x="324551" y="185744"/>
                          <a:pt x="324551" y="184857"/>
                        </a:cubicBezTo>
                        <a:cubicBezTo>
                          <a:pt x="324551" y="144161"/>
                          <a:pt x="324551" y="103339"/>
                          <a:pt x="324551" y="62643"/>
                        </a:cubicBezTo>
                        <a:cubicBezTo>
                          <a:pt x="324551" y="55290"/>
                          <a:pt x="320367" y="50473"/>
                          <a:pt x="312888" y="50346"/>
                        </a:cubicBezTo>
                        <a:cubicBezTo>
                          <a:pt x="292857" y="50092"/>
                          <a:pt x="272699" y="50346"/>
                          <a:pt x="252668" y="50346"/>
                        </a:cubicBezTo>
                        <a:cubicBezTo>
                          <a:pt x="251147" y="50346"/>
                          <a:pt x="249879" y="50726"/>
                          <a:pt x="249372" y="52501"/>
                        </a:cubicBezTo>
                        <a:cubicBezTo>
                          <a:pt x="247597" y="59093"/>
                          <a:pt x="249499" y="61883"/>
                          <a:pt x="256218" y="61883"/>
                        </a:cubicBezTo>
                        <a:cubicBezTo>
                          <a:pt x="272445" y="61883"/>
                          <a:pt x="288546" y="61883"/>
                          <a:pt x="304774" y="61883"/>
                        </a:cubicBezTo>
                        <a:cubicBezTo>
                          <a:pt x="310859" y="61883"/>
                          <a:pt x="313395" y="64545"/>
                          <a:pt x="313648" y="70630"/>
                        </a:cubicBezTo>
                        <a:cubicBezTo>
                          <a:pt x="313648" y="72025"/>
                          <a:pt x="313648" y="73546"/>
                          <a:pt x="313648" y="74941"/>
                        </a:cubicBezTo>
                        <a:cubicBezTo>
                          <a:pt x="313648" y="108283"/>
                          <a:pt x="313648" y="141753"/>
                          <a:pt x="313648" y="175095"/>
                        </a:cubicBezTo>
                        <a:cubicBezTo>
                          <a:pt x="313648" y="177250"/>
                          <a:pt x="313141" y="179532"/>
                          <a:pt x="315169" y="181180"/>
                        </a:cubicBezTo>
                        <a:cubicBezTo>
                          <a:pt x="317959" y="183462"/>
                          <a:pt x="320748" y="185744"/>
                          <a:pt x="324297" y="188534"/>
                        </a:cubicBezTo>
                        <a:close/>
                        <a:moveTo>
                          <a:pt x="397575" y="409507"/>
                        </a:moveTo>
                        <a:cubicBezTo>
                          <a:pt x="398336" y="408873"/>
                          <a:pt x="399096" y="408493"/>
                          <a:pt x="399730" y="407859"/>
                        </a:cubicBezTo>
                        <a:cubicBezTo>
                          <a:pt x="404548" y="402915"/>
                          <a:pt x="409239" y="397844"/>
                          <a:pt x="414183" y="392899"/>
                        </a:cubicBezTo>
                        <a:cubicBezTo>
                          <a:pt x="416085" y="390998"/>
                          <a:pt x="415704" y="389476"/>
                          <a:pt x="413929" y="387828"/>
                        </a:cubicBezTo>
                        <a:cubicBezTo>
                          <a:pt x="408732" y="383011"/>
                          <a:pt x="403660" y="378066"/>
                          <a:pt x="398589" y="373122"/>
                        </a:cubicBezTo>
                        <a:cubicBezTo>
                          <a:pt x="388701" y="363614"/>
                          <a:pt x="378939" y="354105"/>
                          <a:pt x="369050" y="344470"/>
                        </a:cubicBezTo>
                        <a:cubicBezTo>
                          <a:pt x="367022" y="342442"/>
                          <a:pt x="365500" y="341935"/>
                          <a:pt x="363345" y="344343"/>
                        </a:cubicBezTo>
                        <a:cubicBezTo>
                          <a:pt x="358781" y="349288"/>
                          <a:pt x="353964" y="354232"/>
                          <a:pt x="349273" y="359050"/>
                        </a:cubicBezTo>
                        <a:cubicBezTo>
                          <a:pt x="347625" y="360698"/>
                          <a:pt x="347878" y="361839"/>
                          <a:pt x="349526" y="363360"/>
                        </a:cubicBezTo>
                        <a:cubicBezTo>
                          <a:pt x="364740" y="378066"/>
                          <a:pt x="379953" y="392899"/>
                          <a:pt x="395166" y="407606"/>
                        </a:cubicBezTo>
                        <a:cubicBezTo>
                          <a:pt x="395927" y="408239"/>
                          <a:pt x="396688" y="408873"/>
                          <a:pt x="397575" y="409507"/>
                        </a:cubicBezTo>
                        <a:close/>
                        <a:moveTo>
                          <a:pt x="348005" y="339399"/>
                        </a:moveTo>
                        <a:cubicBezTo>
                          <a:pt x="348258" y="337497"/>
                          <a:pt x="347371" y="336864"/>
                          <a:pt x="346864" y="336356"/>
                        </a:cubicBezTo>
                        <a:cubicBezTo>
                          <a:pt x="342807" y="332300"/>
                          <a:pt x="338497" y="328369"/>
                          <a:pt x="334566" y="324186"/>
                        </a:cubicBezTo>
                        <a:cubicBezTo>
                          <a:pt x="332411" y="321904"/>
                          <a:pt x="331017" y="322791"/>
                          <a:pt x="329242" y="324693"/>
                        </a:cubicBezTo>
                        <a:cubicBezTo>
                          <a:pt x="327467" y="326468"/>
                          <a:pt x="326580" y="327862"/>
                          <a:pt x="328861" y="330018"/>
                        </a:cubicBezTo>
                        <a:cubicBezTo>
                          <a:pt x="332918" y="333694"/>
                          <a:pt x="336849" y="337624"/>
                          <a:pt x="340779" y="341428"/>
                        </a:cubicBezTo>
                        <a:cubicBezTo>
                          <a:pt x="341666" y="342315"/>
                          <a:pt x="342553" y="343836"/>
                          <a:pt x="343948" y="342949"/>
                        </a:cubicBezTo>
                        <a:cubicBezTo>
                          <a:pt x="345596" y="341935"/>
                          <a:pt x="346991" y="340413"/>
                          <a:pt x="348005" y="339526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9201C7F1-10B0-2EDA-DA49-21CA284B1792}"/>
                      </a:ext>
                    </a:extLst>
                  </p:cNvPr>
                  <p:cNvSpPr/>
                  <p:nvPr/>
                </p:nvSpPr>
                <p:spPr>
                  <a:xfrm>
                    <a:off x="2884458" y="4902329"/>
                    <a:ext cx="209192" cy="15140"/>
                  </a:xfrm>
                  <a:custGeom>
                    <a:avLst/>
                    <a:gdLst>
                      <a:gd name="connsiteX0" fmla="*/ 104725 w 209192"/>
                      <a:gd name="connsiteY0" fmla="*/ 147 h 15140"/>
                      <a:gd name="connsiteX1" fmla="*/ 197019 w 209192"/>
                      <a:gd name="connsiteY1" fmla="*/ 147 h 15140"/>
                      <a:gd name="connsiteX2" fmla="*/ 200949 w 209192"/>
                      <a:gd name="connsiteY2" fmla="*/ 147 h 15140"/>
                      <a:gd name="connsiteX3" fmla="*/ 209190 w 209192"/>
                      <a:gd name="connsiteY3" fmla="*/ 7373 h 15140"/>
                      <a:gd name="connsiteX4" fmla="*/ 200949 w 209192"/>
                      <a:gd name="connsiteY4" fmla="*/ 15107 h 15140"/>
                      <a:gd name="connsiteX5" fmla="*/ 197019 w 209192"/>
                      <a:gd name="connsiteY5" fmla="*/ 15107 h 15140"/>
                      <a:gd name="connsiteX6" fmla="*/ 11923 w 209192"/>
                      <a:gd name="connsiteY6" fmla="*/ 15107 h 15140"/>
                      <a:gd name="connsiteX7" fmla="*/ 5077 w 209192"/>
                      <a:gd name="connsiteY7" fmla="*/ 14473 h 15140"/>
                      <a:gd name="connsiteX8" fmla="*/ 6 w 209192"/>
                      <a:gd name="connsiteY8" fmla="*/ 7247 h 15140"/>
                      <a:gd name="connsiteX9" fmla="*/ 5965 w 209192"/>
                      <a:gd name="connsiteY9" fmla="*/ 274 h 15140"/>
                      <a:gd name="connsiteX10" fmla="*/ 11163 w 209192"/>
                      <a:gd name="connsiteY10" fmla="*/ 20 h 15140"/>
                      <a:gd name="connsiteX11" fmla="*/ 104852 w 209192"/>
                      <a:gd name="connsiteY11" fmla="*/ 20 h 1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09192" h="15140">
                        <a:moveTo>
                          <a:pt x="104725" y="147"/>
                        </a:moveTo>
                        <a:cubicBezTo>
                          <a:pt x="135532" y="147"/>
                          <a:pt x="166339" y="147"/>
                          <a:pt x="197019" y="147"/>
                        </a:cubicBezTo>
                        <a:cubicBezTo>
                          <a:pt x="198287" y="147"/>
                          <a:pt x="199681" y="147"/>
                          <a:pt x="200949" y="147"/>
                        </a:cubicBezTo>
                        <a:cubicBezTo>
                          <a:pt x="205640" y="401"/>
                          <a:pt x="209063" y="3443"/>
                          <a:pt x="209190" y="7373"/>
                        </a:cubicBezTo>
                        <a:cubicBezTo>
                          <a:pt x="209316" y="11430"/>
                          <a:pt x="205893" y="14727"/>
                          <a:pt x="200949" y="15107"/>
                        </a:cubicBezTo>
                        <a:cubicBezTo>
                          <a:pt x="199681" y="15107"/>
                          <a:pt x="198287" y="15107"/>
                          <a:pt x="197019" y="15107"/>
                        </a:cubicBezTo>
                        <a:cubicBezTo>
                          <a:pt x="135278" y="15107"/>
                          <a:pt x="73664" y="15107"/>
                          <a:pt x="11923" y="15107"/>
                        </a:cubicBezTo>
                        <a:cubicBezTo>
                          <a:pt x="9641" y="15107"/>
                          <a:pt x="7359" y="15360"/>
                          <a:pt x="5077" y="14473"/>
                        </a:cubicBezTo>
                        <a:cubicBezTo>
                          <a:pt x="1654" y="13205"/>
                          <a:pt x="-120" y="10923"/>
                          <a:pt x="6" y="7247"/>
                        </a:cubicBezTo>
                        <a:cubicBezTo>
                          <a:pt x="133" y="3443"/>
                          <a:pt x="2288" y="1034"/>
                          <a:pt x="5965" y="274"/>
                        </a:cubicBezTo>
                        <a:cubicBezTo>
                          <a:pt x="7613" y="-107"/>
                          <a:pt x="9388" y="20"/>
                          <a:pt x="11163" y="20"/>
                        </a:cubicBezTo>
                        <a:cubicBezTo>
                          <a:pt x="42350" y="20"/>
                          <a:pt x="73537" y="20"/>
                          <a:pt x="104852" y="2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8D9B4AC5-466D-4E89-0D01-11C0B03393A9}"/>
                      </a:ext>
                    </a:extLst>
                  </p:cNvPr>
                  <p:cNvSpPr/>
                  <p:nvPr/>
                </p:nvSpPr>
                <p:spPr>
                  <a:xfrm>
                    <a:off x="2884464" y="4949511"/>
                    <a:ext cx="127038" cy="15086"/>
                  </a:xfrm>
                  <a:custGeom>
                    <a:avLst/>
                    <a:gdLst>
                      <a:gd name="connsiteX0" fmla="*/ 63642 w 127038"/>
                      <a:gd name="connsiteY0" fmla="*/ 14833 h 15086"/>
                      <a:gd name="connsiteX1" fmla="*/ 11664 w 127038"/>
                      <a:gd name="connsiteY1" fmla="*/ 14833 h 15086"/>
                      <a:gd name="connsiteX2" fmla="*/ 7353 w 127038"/>
                      <a:gd name="connsiteY2" fmla="*/ 14833 h 15086"/>
                      <a:gd name="connsiteX3" fmla="*/ 0 w 127038"/>
                      <a:gd name="connsiteY3" fmla="*/ 7226 h 15086"/>
                      <a:gd name="connsiteX4" fmla="*/ 7607 w 127038"/>
                      <a:gd name="connsiteY4" fmla="*/ 0 h 15086"/>
                      <a:gd name="connsiteX5" fmla="*/ 11030 w 127038"/>
                      <a:gd name="connsiteY5" fmla="*/ 0 h 15086"/>
                      <a:gd name="connsiteX6" fmla="*/ 115875 w 127038"/>
                      <a:gd name="connsiteY6" fmla="*/ 0 h 15086"/>
                      <a:gd name="connsiteX7" fmla="*/ 121833 w 127038"/>
                      <a:gd name="connsiteY7" fmla="*/ 507 h 15086"/>
                      <a:gd name="connsiteX8" fmla="*/ 127031 w 127038"/>
                      <a:gd name="connsiteY8" fmla="*/ 7226 h 15086"/>
                      <a:gd name="connsiteX9" fmla="*/ 122341 w 127038"/>
                      <a:gd name="connsiteY9" fmla="*/ 14326 h 15086"/>
                      <a:gd name="connsiteX10" fmla="*/ 116382 w 127038"/>
                      <a:gd name="connsiteY10" fmla="*/ 15087 h 15086"/>
                      <a:gd name="connsiteX11" fmla="*/ 63516 w 127038"/>
                      <a:gd name="connsiteY11" fmla="*/ 15087 h 15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7038" h="15086">
                        <a:moveTo>
                          <a:pt x="63642" y="14833"/>
                        </a:moveTo>
                        <a:cubicBezTo>
                          <a:pt x="46274" y="14833"/>
                          <a:pt x="29032" y="14833"/>
                          <a:pt x="11664" y="14833"/>
                        </a:cubicBezTo>
                        <a:cubicBezTo>
                          <a:pt x="10269" y="14833"/>
                          <a:pt x="8748" y="14833"/>
                          <a:pt x="7353" y="14833"/>
                        </a:cubicBezTo>
                        <a:cubicBezTo>
                          <a:pt x="2789" y="14326"/>
                          <a:pt x="0" y="11283"/>
                          <a:pt x="0" y="7226"/>
                        </a:cubicBezTo>
                        <a:cubicBezTo>
                          <a:pt x="0" y="3043"/>
                          <a:pt x="2916" y="380"/>
                          <a:pt x="7607" y="0"/>
                        </a:cubicBezTo>
                        <a:cubicBezTo>
                          <a:pt x="8748" y="0"/>
                          <a:pt x="9889" y="0"/>
                          <a:pt x="11030" y="0"/>
                        </a:cubicBezTo>
                        <a:cubicBezTo>
                          <a:pt x="46020" y="0"/>
                          <a:pt x="80884" y="0"/>
                          <a:pt x="115875" y="0"/>
                        </a:cubicBezTo>
                        <a:cubicBezTo>
                          <a:pt x="117903" y="0"/>
                          <a:pt x="119932" y="0"/>
                          <a:pt x="121833" y="507"/>
                        </a:cubicBezTo>
                        <a:cubicBezTo>
                          <a:pt x="125130" y="1648"/>
                          <a:pt x="126905" y="3803"/>
                          <a:pt x="127031" y="7226"/>
                        </a:cubicBezTo>
                        <a:cubicBezTo>
                          <a:pt x="127158" y="10649"/>
                          <a:pt x="125510" y="12931"/>
                          <a:pt x="122341" y="14326"/>
                        </a:cubicBezTo>
                        <a:cubicBezTo>
                          <a:pt x="120439" y="15087"/>
                          <a:pt x="118410" y="15087"/>
                          <a:pt x="116382" y="15087"/>
                        </a:cubicBezTo>
                        <a:cubicBezTo>
                          <a:pt x="98760" y="15087"/>
                          <a:pt x="81138" y="15087"/>
                          <a:pt x="63516" y="15087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79FB398B-2DBE-7290-B9E2-1FAC674F615D}"/>
                      </a:ext>
                    </a:extLst>
                  </p:cNvPr>
                  <p:cNvSpPr/>
                  <p:nvPr/>
                </p:nvSpPr>
                <p:spPr>
                  <a:xfrm>
                    <a:off x="2884464" y="5136508"/>
                    <a:ext cx="116639" cy="15213"/>
                  </a:xfrm>
                  <a:custGeom>
                    <a:avLst/>
                    <a:gdLst>
                      <a:gd name="connsiteX0" fmla="*/ 58318 w 116639"/>
                      <a:gd name="connsiteY0" fmla="*/ 15213 h 15213"/>
                      <a:gd name="connsiteX1" fmla="*/ 10649 w 116639"/>
                      <a:gd name="connsiteY1" fmla="*/ 15213 h 15213"/>
                      <a:gd name="connsiteX2" fmla="*/ 5071 w 116639"/>
                      <a:gd name="connsiteY2" fmla="*/ 14579 h 15213"/>
                      <a:gd name="connsiteX3" fmla="*/ 0 w 116639"/>
                      <a:gd name="connsiteY3" fmla="*/ 7733 h 15213"/>
                      <a:gd name="connsiteX4" fmla="*/ 4818 w 116639"/>
                      <a:gd name="connsiteY4" fmla="*/ 761 h 15213"/>
                      <a:gd name="connsiteX5" fmla="*/ 10396 w 116639"/>
                      <a:gd name="connsiteY5" fmla="*/ 0 h 15213"/>
                      <a:gd name="connsiteX6" fmla="*/ 106240 w 116639"/>
                      <a:gd name="connsiteY6" fmla="*/ 0 h 15213"/>
                      <a:gd name="connsiteX7" fmla="*/ 109663 w 116639"/>
                      <a:gd name="connsiteY7" fmla="*/ 127 h 15213"/>
                      <a:gd name="connsiteX8" fmla="*/ 116636 w 116639"/>
                      <a:gd name="connsiteY8" fmla="*/ 7607 h 15213"/>
                      <a:gd name="connsiteX9" fmla="*/ 109536 w 116639"/>
                      <a:gd name="connsiteY9" fmla="*/ 14960 h 15213"/>
                      <a:gd name="connsiteX10" fmla="*/ 105225 w 116639"/>
                      <a:gd name="connsiteY10" fmla="*/ 14960 h 15213"/>
                      <a:gd name="connsiteX11" fmla="*/ 58444 w 116639"/>
                      <a:gd name="connsiteY11" fmla="*/ 14960 h 152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16639" h="15213">
                        <a:moveTo>
                          <a:pt x="58318" y="15213"/>
                        </a:moveTo>
                        <a:cubicBezTo>
                          <a:pt x="42471" y="15213"/>
                          <a:pt x="26497" y="15213"/>
                          <a:pt x="10649" y="15213"/>
                        </a:cubicBezTo>
                        <a:cubicBezTo>
                          <a:pt x="8748" y="15213"/>
                          <a:pt x="6846" y="15213"/>
                          <a:pt x="5071" y="14579"/>
                        </a:cubicBezTo>
                        <a:cubicBezTo>
                          <a:pt x="1775" y="13438"/>
                          <a:pt x="127" y="11156"/>
                          <a:pt x="0" y="7733"/>
                        </a:cubicBezTo>
                        <a:cubicBezTo>
                          <a:pt x="0" y="4310"/>
                          <a:pt x="1648" y="2028"/>
                          <a:pt x="4818" y="761"/>
                        </a:cubicBezTo>
                        <a:cubicBezTo>
                          <a:pt x="6592" y="0"/>
                          <a:pt x="8494" y="0"/>
                          <a:pt x="10396" y="0"/>
                        </a:cubicBezTo>
                        <a:cubicBezTo>
                          <a:pt x="42344" y="0"/>
                          <a:pt x="74292" y="0"/>
                          <a:pt x="106240" y="0"/>
                        </a:cubicBezTo>
                        <a:cubicBezTo>
                          <a:pt x="107381" y="0"/>
                          <a:pt x="108522" y="0"/>
                          <a:pt x="109663" y="127"/>
                        </a:cubicBezTo>
                        <a:cubicBezTo>
                          <a:pt x="114100" y="761"/>
                          <a:pt x="116762" y="3677"/>
                          <a:pt x="116636" y="7607"/>
                        </a:cubicBezTo>
                        <a:cubicBezTo>
                          <a:pt x="116636" y="11537"/>
                          <a:pt x="113846" y="14326"/>
                          <a:pt x="109536" y="14960"/>
                        </a:cubicBezTo>
                        <a:cubicBezTo>
                          <a:pt x="108142" y="15086"/>
                          <a:pt x="106620" y="14960"/>
                          <a:pt x="105225" y="14960"/>
                        </a:cubicBezTo>
                        <a:cubicBezTo>
                          <a:pt x="89632" y="14960"/>
                          <a:pt x="74038" y="14960"/>
                          <a:pt x="58444" y="1496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A5C9DA17-2C01-63A3-5B2D-7FA09616A632}"/>
                      </a:ext>
                    </a:extLst>
                  </p:cNvPr>
                  <p:cNvSpPr/>
                  <p:nvPr/>
                </p:nvSpPr>
                <p:spPr>
                  <a:xfrm>
                    <a:off x="2884464" y="5042946"/>
                    <a:ext cx="84560" cy="15086"/>
                  </a:xfrm>
                  <a:custGeom>
                    <a:avLst/>
                    <a:gdLst>
                      <a:gd name="connsiteX0" fmla="*/ 42090 w 84560"/>
                      <a:gd name="connsiteY0" fmla="*/ 0 h 15086"/>
                      <a:gd name="connsiteX1" fmla="*/ 74165 w 84560"/>
                      <a:gd name="connsiteY1" fmla="*/ 0 h 15086"/>
                      <a:gd name="connsiteX2" fmla="*/ 80124 w 84560"/>
                      <a:gd name="connsiteY2" fmla="*/ 887 h 15086"/>
                      <a:gd name="connsiteX3" fmla="*/ 84561 w 84560"/>
                      <a:gd name="connsiteY3" fmla="*/ 7733 h 15086"/>
                      <a:gd name="connsiteX4" fmla="*/ 80124 w 84560"/>
                      <a:gd name="connsiteY4" fmla="*/ 14199 h 15086"/>
                      <a:gd name="connsiteX5" fmla="*/ 75560 w 84560"/>
                      <a:gd name="connsiteY5" fmla="*/ 15087 h 15086"/>
                      <a:gd name="connsiteX6" fmla="*/ 9255 w 84560"/>
                      <a:gd name="connsiteY6" fmla="*/ 15087 h 15086"/>
                      <a:gd name="connsiteX7" fmla="*/ 7100 w 84560"/>
                      <a:gd name="connsiteY7" fmla="*/ 15087 h 15086"/>
                      <a:gd name="connsiteX8" fmla="*/ 0 w 84560"/>
                      <a:gd name="connsiteY8" fmla="*/ 7733 h 15086"/>
                      <a:gd name="connsiteX9" fmla="*/ 6973 w 84560"/>
                      <a:gd name="connsiteY9" fmla="*/ 380 h 15086"/>
                      <a:gd name="connsiteX10" fmla="*/ 11283 w 84560"/>
                      <a:gd name="connsiteY10" fmla="*/ 254 h 15086"/>
                      <a:gd name="connsiteX11" fmla="*/ 42090 w 84560"/>
                      <a:gd name="connsiteY11" fmla="*/ 254 h 15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4560" h="15086">
                        <a:moveTo>
                          <a:pt x="42090" y="0"/>
                        </a:moveTo>
                        <a:cubicBezTo>
                          <a:pt x="52740" y="0"/>
                          <a:pt x="63516" y="0"/>
                          <a:pt x="74165" y="0"/>
                        </a:cubicBezTo>
                        <a:cubicBezTo>
                          <a:pt x="76193" y="0"/>
                          <a:pt x="78222" y="0"/>
                          <a:pt x="80124" y="887"/>
                        </a:cubicBezTo>
                        <a:cubicBezTo>
                          <a:pt x="83039" y="2282"/>
                          <a:pt x="84561" y="4564"/>
                          <a:pt x="84561" y="7733"/>
                        </a:cubicBezTo>
                        <a:cubicBezTo>
                          <a:pt x="84561" y="10776"/>
                          <a:pt x="82913" y="12931"/>
                          <a:pt x="80124" y="14199"/>
                        </a:cubicBezTo>
                        <a:cubicBezTo>
                          <a:pt x="78729" y="14833"/>
                          <a:pt x="77081" y="15087"/>
                          <a:pt x="75560" y="15087"/>
                        </a:cubicBezTo>
                        <a:cubicBezTo>
                          <a:pt x="53500" y="15087"/>
                          <a:pt x="31314" y="15087"/>
                          <a:pt x="9255" y="15087"/>
                        </a:cubicBezTo>
                        <a:cubicBezTo>
                          <a:pt x="8494" y="15087"/>
                          <a:pt x="7860" y="15087"/>
                          <a:pt x="7100" y="15087"/>
                        </a:cubicBezTo>
                        <a:cubicBezTo>
                          <a:pt x="2662" y="14453"/>
                          <a:pt x="0" y="11664"/>
                          <a:pt x="0" y="7733"/>
                        </a:cubicBezTo>
                        <a:cubicBezTo>
                          <a:pt x="0" y="3803"/>
                          <a:pt x="2662" y="887"/>
                          <a:pt x="6973" y="380"/>
                        </a:cubicBezTo>
                        <a:cubicBezTo>
                          <a:pt x="8367" y="254"/>
                          <a:pt x="9889" y="254"/>
                          <a:pt x="11283" y="254"/>
                        </a:cubicBezTo>
                        <a:cubicBezTo>
                          <a:pt x="21552" y="254"/>
                          <a:pt x="31821" y="254"/>
                          <a:pt x="42090" y="254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3AFA950E-9537-A354-D032-C6E861B4EC70}"/>
                      </a:ext>
                    </a:extLst>
                  </p:cNvPr>
                  <p:cNvSpPr/>
                  <p:nvPr/>
                </p:nvSpPr>
                <p:spPr>
                  <a:xfrm>
                    <a:off x="2884567" y="4996292"/>
                    <a:ext cx="84457" cy="15016"/>
                  </a:xfrm>
                  <a:custGeom>
                    <a:avLst/>
                    <a:gdLst>
                      <a:gd name="connsiteX0" fmla="*/ 42114 w 84457"/>
                      <a:gd name="connsiteY0" fmla="*/ 14960 h 15016"/>
                      <a:gd name="connsiteX1" fmla="*/ 10546 w 84457"/>
                      <a:gd name="connsiteY1" fmla="*/ 14960 h 15016"/>
                      <a:gd name="connsiteX2" fmla="*/ 4968 w 84457"/>
                      <a:gd name="connsiteY2" fmla="*/ 14326 h 15016"/>
                      <a:gd name="connsiteX3" fmla="*/ 24 w 84457"/>
                      <a:gd name="connsiteY3" fmla="*/ 7100 h 15016"/>
                      <a:gd name="connsiteX4" fmla="*/ 5222 w 84457"/>
                      <a:gd name="connsiteY4" fmla="*/ 507 h 15016"/>
                      <a:gd name="connsiteX5" fmla="*/ 10293 w 84457"/>
                      <a:gd name="connsiteY5" fmla="*/ 0 h 15016"/>
                      <a:gd name="connsiteX6" fmla="*/ 73935 w 84457"/>
                      <a:gd name="connsiteY6" fmla="*/ 0 h 15016"/>
                      <a:gd name="connsiteX7" fmla="*/ 75710 w 84457"/>
                      <a:gd name="connsiteY7" fmla="*/ 0 h 15016"/>
                      <a:gd name="connsiteX8" fmla="*/ 84458 w 84457"/>
                      <a:gd name="connsiteY8" fmla="*/ 7607 h 15016"/>
                      <a:gd name="connsiteX9" fmla="*/ 75964 w 84457"/>
                      <a:gd name="connsiteY9" fmla="*/ 14960 h 15016"/>
                      <a:gd name="connsiteX10" fmla="*/ 62525 w 84457"/>
                      <a:gd name="connsiteY10" fmla="*/ 14960 h 15016"/>
                      <a:gd name="connsiteX11" fmla="*/ 42114 w 84457"/>
                      <a:gd name="connsiteY11" fmla="*/ 14960 h 15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4457" h="15016">
                        <a:moveTo>
                          <a:pt x="42114" y="14960"/>
                        </a:moveTo>
                        <a:cubicBezTo>
                          <a:pt x="31591" y="14960"/>
                          <a:pt x="21069" y="14960"/>
                          <a:pt x="10546" y="14960"/>
                        </a:cubicBezTo>
                        <a:cubicBezTo>
                          <a:pt x="8645" y="14960"/>
                          <a:pt x="6743" y="14960"/>
                          <a:pt x="4968" y="14326"/>
                        </a:cubicBezTo>
                        <a:cubicBezTo>
                          <a:pt x="1545" y="13058"/>
                          <a:pt x="-230" y="10649"/>
                          <a:pt x="24" y="7100"/>
                        </a:cubicBezTo>
                        <a:cubicBezTo>
                          <a:pt x="151" y="3677"/>
                          <a:pt x="1925" y="1395"/>
                          <a:pt x="5222" y="507"/>
                        </a:cubicBezTo>
                        <a:cubicBezTo>
                          <a:pt x="6870" y="127"/>
                          <a:pt x="8645" y="0"/>
                          <a:pt x="10293" y="0"/>
                        </a:cubicBezTo>
                        <a:cubicBezTo>
                          <a:pt x="31465" y="0"/>
                          <a:pt x="52763" y="0"/>
                          <a:pt x="73935" y="0"/>
                        </a:cubicBezTo>
                        <a:cubicBezTo>
                          <a:pt x="74569" y="0"/>
                          <a:pt x="75076" y="0"/>
                          <a:pt x="75710" y="0"/>
                        </a:cubicBezTo>
                        <a:cubicBezTo>
                          <a:pt x="81035" y="254"/>
                          <a:pt x="84458" y="3296"/>
                          <a:pt x="84458" y="7607"/>
                        </a:cubicBezTo>
                        <a:cubicBezTo>
                          <a:pt x="84458" y="11790"/>
                          <a:pt x="81035" y="14833"/>
                          <a:pt x="75964" y="14960"/>
                        </a:cubicBezTo>
                        <a:cubicBezTo>
                          <a:pt x="71527" y="15087"/>
                          <a:pt x="66963" y="14960"/>
                          <a:pt x="62525" y="14960"/>
                        </a:cubicBezTo>
                        <a:cubicBezTo>
                          <a:pt x="55679" y="14960"/>
                          <a:pt x="48960" y="14960"/>
                          <a:pt x="42114" y="14960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B57BB12C-D40F-9762-8C07-DCB6698CCDF7}"/>
                      </a:ext>
                    </a:extLst>
                  </p:cNvPr>
                  <p:cNvSpPr/>
                  <p:nvPr/>
                </p:nvSpPr>
                <p:spPr>
                  <a:xfrm>
                    <a:off x="2884464" y="5089854"/>
                    <a:ext cx="84437" cy="15086"/>
                  </a:xfrm>
                  <a:custGeom>
                    <a:avLst/>
                    <a:gdLst>
                      <a:gd name="connsiteX0" fmla="*/ 41837 w 84437"/>
                      <a:gd name="connsiteY0" fmla="*/ 15087 h 15086"/>
                      <a:gd name="connsiteX1" fmla="*/ 10269 w 84437"/>
                      <a:gd name="connsiteY1" fmla="*/ 15087 h 15086"/>
                      <a:gd name="connsiteX2" fmla="*/ 4691 w 84437"/>
                      <a:gd name="connsiteY2" fmla="*/ 14326 h 15086"/>
                      <a:gd name="connsiteX3" fmla="*/ 0 w 84437"/>
                      <a:gd name="connsiteY3" fmla="*/ 7733 h 15086"/>
                      <a:gd name="connsiteX4" fmla="*/ 4310 w 84437"/>
                      <a:gd name="connsiteY4" fmla="*/ 887 h 15086"/>
                      <a:gd name="connsiteX5" fmla="*/ 10649 w 84437"/>
                      <a:gd name="connsiteY5" fmla="*/ 0 h 15086"/>
                      <a:gd name="connsiteX6" fmla="*/ 73531 w 84437"/>
                      <a:gd name="connsiteY6" fmla="*/ 0 h 15086"/>
                      <a:gd name="connsiteX7" fmla="*/ 74799 w 84437"/>
                      <a:gd name="connsiteY7" fmla="*/ 0 h 15086"/>
                      <a:gd name="connsiteX8" fmla="*/ 84434 w 84437"/>
                      <a:gd name="connsiteY8" fmla="*/ 7607 h 15086"/>
                      <a:gd name="connsiteX9" fmla="*/ 74672 w 84437"/>
                      <a:gd name="connsiteY9" fmla="*/ 15087 h 15086"/>
                      <a:gd name="connsiteX10" fmla="*/ 41710 w 84437"/>
                      <a:gd name="connsiteY10" fmla="*/ 15087 h 15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4437" h="15086">
                        <a:moveTo>
                          <a:pt x="41837" y="15087"/>
                        </a:moveTo>
                        <a:cubicBezTo>
                          <a:pt x="31314" y="15087"/>
                          <a:pt x="20792" y="15087"/>
                          <a:pt x="10269" y="15087"/>
                        </a:cubicBezTo>
                        <a:cubicBezTo>
                          <a:pt x="8367" y="15087"/>
                          <a:pt x="6466" y="15087"/>
                          <a:pt x="4691" y="14326"/>
                        </a:cubicBezTo>
                        <a:cubicBezTo>
                          <a:pt x="1648" y="13185"/>
                          <a:pt x="127" y="10903"/>
                          <a:pt x="0" y="7733"/>
                        </a:cubicBezTo>
                        <a:cubicBezTo>
                          <a:pt x="0" y="4437"/>
                          <a:pt x="1521" y="2282"/>
                          <a:pt x="4310" y="887"/>
                        </a:cubicBezTo>
                        <a:cubicBezTo>
                          <a:pt x="6339" y="0"/>
                          <a:pt x="8494" y="0"/>
                          <a:pt x="10649" y="0"/>
                        </a:cubicBezTo>
                        <a:cubicBezTo>
                          <a:pt x="31568" y="0"/>
                          <a:pt x="52486" y="0"/>
                          <a:pt x="73531" y="0"/>
                        </a:cubicBezTo>
                        <a:cubicBezTo>
                          <a:pt x="73911" y="0"/>
                          <a:pt x="74419" y="0"/>
                          <a:pt x="74799" y="0"/>
                        </a:cubicBezTo>
                        <a:cubicBezTo>
                          <a:pt x="80884" y="0"/>
                          <a:pt x="84561" y="2916"/>
                          <a:pt x="84434" y="7607"/>
                        </a:cubicBezTo>
                        <a:cubicBezTo>
                          <a:pt x="84434" y="12171"/>
                          <a:pt x="80757" y="15087"/>
                          <a:pt x="74672" y="15087"/>
                        </a:cubicBezTo>
                        <a:cubicBezTo>
                          <a:pt x="63642" y="15087"/>
                          <a:pt x="52740" y="15087"/>
                          <a:pt x="41710" y="15087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868F53E3-B447-62A4-9225-DA0349D65E49}"/>
                      </a:ext>
                    </a:extLst>
                  </p:cNvPr>
                  <p:cNvSpPr/>
                  <p:nvPr/>
                </p:nvSpPr>
                <p:spPr>
                  <a:xfrm>
                    <a:off x="3004776" y="4980824"/>
                    <a:ext cx="143766" cy="144020"/>
                  </a:xfrm>
                  <a:custGeom>
                    <a:avLst/>
                    <a:gdLst>
                      <a:gd name="connsiteX0" fmla="*/ 127 w 143766"/>
                      <a:gd name="connsiteY0" fmla="*/ 72010 h 144020"/>
                      <a:gd name="connsiteX1" fmla="*/ 72010 w 143766"/>
                      <a:gd name="connsiteY1" fmla="*/ 0 h 144020"/>
                      <a:gd name="connsiteX2" fmla="*/ 143766 w 143766"/>
                      <a:gd name="connsiteY2" fmla="*/ 72264 h 144020"/>
                      <a:gd name="connsiteX3" fmla="*/ 71376 w 143766"/>
                      <a:gd name="connsiteY3" fmla="*/ 144020 h 144020"/>
                      <a:gd name="connsiteX4" fmla="*/ 0 w 143766"/>
                      <a:gd name="connsiteY4" fmla="*/ 72010 h 144020"/>
                      <a:gd name="connsiteX5" fmla="*/ 128806 w 143766"/>
                      <a:gd name="connsiteY5" fmla="*/ 72391 h 144020"/>
                      <a:gd name="connsiteX6" fmla="*/ 72137 w 143766"/>
                      <a:gd name="connsiteY6" fmla="*/ 14960 h 144020"/>
                      <a:gd name="connsiteX7" fmla="*/ 14706 w 143766"/>
                      <a:gd name="connsiteY7" fmla="*/ 71883 h 144020"/>
                      <a:gd name="connsiteX8" fmla="*/ 71630 w 143766"/>
                      <a:gd name="connsiteY8" fmla="*/ 129060 h 144020"/>
                      <a:gd name="connsiteX9" fmla="*/ 128806 w 143766"/>
                      <a:gd name="connsiteY9" fmla="*/ 72391 h 144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3766" h="144020">
                        <a:moveTo>
                          <a:pt x="127" y="72010"/>
                        </a:moveTo>
                        <a:cubicBezTo>
                          <a:pt x="127" y="32075"/>
                          <a:pt x="32328" y="-126"/>
                          <a:pt x="72010" y="0"/>
                        </a:cubicBezTo>
                        <a:cubicBezTo>
                          <a:pt x="111564" y="127"/>
                          <a:pt x="143893" y="32582"/>
                          <a:pt x="143766" y="72264"/>
                        </a:cubicBezTo>
                        <a:cubicBezTo>
                          <a:pt x="143766" y="111818"/>
                          <a:pt x="111184" y="144147"/>
                          <a:pt x="71376" y="144020"/>
                        </a:cubicBezTo>
                        <a:cubicBezTo>
                          <a:pt x="31948" y="144020"/>
                          <a:pt x="0" y="111692"/>
                          <a:pt x="0" y="72010"/>
                        </a:cubicBezTo>
                        <a:close/>
                        <a:moveTo>
                          <a:pt x="128806" y="72391"/>
                        </a:moveTo>
                        <a:cubicBezTo>
                          <a:pt x="128806" y="40696"/>
                          <a:pt x="103577" y="14960"/>
                          <a:pt x="72137" y="14960"/>
                        </a:cubicBezTo>
                        <a:cubicBezTo>
                          <a:pt x="40696" y="14960"/>
                          <a:pt x="14706" y="40569"/>
                          <a:pt x="14706" y="71883"/>
                        </a:cubicBezTo>
                        <a:cubicBezTo>
                          <a:pt x="14706" y="103451"/>
                          <a:pt x="40062" y="129060"/>
                          <a:pt x="71630" y="129060"/>
                        </a:cubicBezTo>
                        <a:cubicBezTo>
                          <a:pt x="103451" y="129060"/>
                          <a:pt x="128806" y="104212"/>
                          <a:pt x="128806" y="72391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CA32803A-CA2D-C2FA-CA71-FCF8FDD552DA}"/>
                      </a:ext>
                    </a:extLst>
                  </p:cNvPr>
                  <p:cNvSpPr/>
                  <p:nvPr/>
                </p:nvSpPr>
                <p:spPr>
                  <a:xfrm>
                    <a:off x="2980179" y="4818422"/>
                    <a:ext cx="17624" cy="17622"/>
                  </a:xfrm>
                  <a:custGeom>
                    <a:avLst/>
                    <a:gdLst>
                      <a:gd name="connsiteX0" fmla="*/ 17498 w 17624"/>
                      <a:gd name="connsiteY0" fmla="*/ 8874 h 17622"/>
                      <a:gd name="connsiteX1" fmla="*/ 8750 w 17624"/>
                      <a:gd name="connsiteY1" fmla="*/ 17622 h 17622"/>
                      <a:gd name="connsiteX2" fmla="*/ 3 w 17624"/>
                      <a:gd name="connsiteY2" fmla="*/ 8748 h 17622"/>
                      <a:gd name="connsiteX3" fmla="*/ 9004 w 17624"/>
                      <a:gd name="connsiteY3" fmla="*/ 0 h 17622"/>
                      <a:gd name="connsiteX4" fmla="*/ 17625 w 17624"/>
                      <a:gd name="connsiteY4" fmla="*/ 8874 h 17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24" h="17622">
                        <a:moveTo>
                          <a:pt x="17498" y="8874"/>
                        </a:moveTo>
                        <a:cubicBezTo>
                          <a:pt x="17498" y="13819"/>
                          <a:pt x="13568" y="17622"/>
                          <a:pt x="8750" y="17622"/>
                        </a:cubicBezTo>
                        <a:cubicBezTo>
                          <a:pt x="4186" y="17622"/>
                          <a:pt x="-124" y="13312"/>
                          <a:pt x="3" y="8748"/>
                        </a:cubicBezTo>
                        <a:cubicBezTo>
                          <a:pt x="3" y="4057"/>
                          <a:pt x="4313" y="0"/>
                          <a:pt x="9004" y="0"/>
                        </a:cubicBezTo>
                        <a:cubicBezTo>
                          <a:pt x="13822" y="0"/>
                          <a:pt x="17625" y="4057"/>
                          <a:pt x="17625" y="8874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72E9AA66-07D1-FB7F-1880-AC3AAE9BE10B}"/>
                      </a:ext>
                    </a:extLst>
                  </p:cNvPr>
                  <p:cNvSpPr/>
                  <p:nvPr/>
                </p:nvSpPr>
                <p:spPr>
                  <a:xfrm>
                    <a:off x="3026576" y="5018864"/>
                    <a:ext cx="100325" cy="79119"/>
                  </a:xfrm>
                  <a:custGeom>
                    <a:avLst/>
                    <a:gdLst>
                      <a:gd name="connsiteX0" fmla="*/ 6 w 100325"/>
                      <a:gd name="connsiteY0" fmla="*/ 40056 h 79119"/>
                      <a:gd name="connsiteX1" fmla="*/ 10148 w 100325"/>
                      <a:gd name="connsiteY1" fmla="*/ 23068 h 79119"/>
                      <a:gd name="connsiteX2" fmla="*/ 29165 w 100325"/>
                      <a:gd name="connsiteY2" fmla="*/ 25730 h 79119"/>
                      <a:gd name="connsiteX3" fmla="*/ 37532 w 100325"/>
                      <a:gd name="connsiteY3" fmla="*/ 33970 h 79119"/>
                      <a:gd name="connsiteX4" fmla="*/ 41969 w 100325"/>
                      <a:gd name="connsiteY4" fmla="*/ 33844 h 79119"/>
                      <a:gd name="connsiteX5" fmla="*/ 69987 w 100325"/>
                      <a:gd name="connsiteY5" fmla="*/ 5445 h 79119"/>
                      <a:gd name="connsiteX6" fmla="*/ 87483 w 100325"/>
                      <a:gd name="connsiteY6" fmla="*/ 881 h 79119"/>
                      <a:gd name="connsiteX7" fmla="*/ 99907 w 100325"/>
                      <a:gd name="connsiteY7" fmla="*/ 14573 h 79119"/>
                      <a:gd name="connsiteX8" fmla="*/ 95470 w 100325"/>
                      <a:gd name="connsiteY8" fmla="*/ 29787 h 79119"/>
                      <a:gd name="connsiteX9" fmla="*/ 52365 w 100325"/>
                      <a:gd name="connsiteY9" fmla="*/ 73652 h 79119"/>
                      <a:gd name="connsiteX10" fmla="*/ 27136 w 100325"/>
                      <a:gd name="connsiteY10" fmla="*/ 73652 h 79119"/>
                      <a:gd name="connsiteX11" fmla="*/ 5331 w 100325"/>
                      <a:gd name="connsiteY11" fmla="*/ 51846 h 79119"/>
                      <a:gd name="connsiteX12" fmla="*/ 6 w 100325"/>
                      <a:gd name="connsiteY12" fmla="*/ 40183 h 79119"/>
                      <a:gd name="connsiteX13" fmla="*/ 85074 w 100325"/>
                      <a:gd name="connsiteY13" fmla="*/ 17236 h 79119"/>
                      <a:gd name="connsiteX14" fmla="*/ 81271 w 100325"/>
                      <a:gd name="connsiteY14" fmla="*/ 15588 h 79119"/>
                      <a:gd name="connsiteX15" fmla="*/ 78355 w 100325"/>
                      <a:gd name="connsiteY15" fmla="*/ 18123 h 79119"/>
                      <a:gd name="connsiteX16" fmla="*/ 46280 w 100325"/>
                      <a:gd name="connsiteY16" fmla="*/ 50451 h 79119"/>
                      <a:gd name="connsiteX17" fmla="*/ 33222 w 100325"/>
                      <a:gd name="connsiteY17" fmla="*/ 50578 h 79119"/>
                      <a:gd name="connsiteX18" fmla="*/ 20924 w 100325"/>
                      <a:gd name="connsiteY18" fmla="*/ 38408 h 79119"/>
                      <a:gd name="connsiteX19" fmla="*/ 15726 w 100325"/>
                      <a:gd name="connsiteY19" fmla="*/ 37267 h 79119"/>
                      <a:gd name="connsiteX20" fmla="*/ 16994 w 100325"/>
                      <a:gd name="connsiteY20" fmla="*/ 42338 h 79119"/>
                      <a:gd name="connsiteX21" fmla="*/ 36264 w 100325"/>
                      <a:gd name="connsiteY21" fmla="*/ 61735 h 79119"/>
                      <a:gd name="connsiteX22" fmla="*/ 43491 w 100325"/>
                      <a:gd name="connsiteY22" fmla="*/ 61735 h 79119"/>
                      <a:gd name="connsiteX23" fmla="*/ 83045 w 100325"/>
                      <a:gd name="connsiteY23" fmla="*/ 21673 h 79119"/>
                      <a:gd name="connsiteX24" fmla="*/ 85074 w 100325"/>
                      <a:gd name="connsiteY24" fmla="*/ 17363 h 79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00325" h="79119">
                        <a:moveTo>
                          <a:pt x="6" y="40056"/>
                        </a:moveTo>
                        <a:cubicBezTo>
                          <a:pt x="6" y="31435"/>
                          <a:pt x="3556" y="26110"/>
                          <a:pt x="10148" y="23068"/>
                        </a:cubicBezTo>
                        <a:cubicBezTo>
                          <a:pt x="16867" y="19898"/>
                          <a:pt x="23460" y="20785"/>
                          <a:pt x="29165" y="25730"/>
                        </a:cubicBezTo>
                        <a:cubicBezTo>
                          <a:pt x="32081" y="28265"/>
                          <a:pt x="34870" y="31055"/>
                          <a:pt x="37532" y="33970"/>
                        </a:cubicBezTo>
                        <a:cubicBezTo>
                          <a:pt x="39307" y="35872"/>
                          <a:pt x="40321" y="35619"/>
                          <a:pt x="41969" y="33844"/>
                        </a:cubicBezTo>
                        <a:cubicBezTo>
                          <a:pt x="51224" y="24335"/>
                          <a:pt x="60606" y="14827"/>
                          <a:pt x="69987" y="5445"/>
                        </a:cubicBezTo>
                        <a:cubicBezTo>
                          <a:pt x="74805" y="628"/>
                          <a:pt x="80763" y="-1274"/>
                          <a:pt x="87483" y="881"/>
                        </a:cubicBezTo>
                        <a:cubicBezTo>
                          <a:pt x="94329" y="2910"/>
                          <a:pt x="98385" y="7727"/>
                          <a:pt x="99907" y="14573"/>
                        </a:cubicBezTo>
                        <a:cubicBezTo>
                          <a:pt x="101175" y="20405"/>
                          <a:pt x="99527" y="25603"/>
                          <a:pt x="95470" y="29787"/>
                        </a:cubicBezTo>
                        <a:cubicBezTo>
                          <a:pt x="81144" y="44493"/>
                          <a:pt x="66818" y="59199"/>
                          <a:pt x="52365" y="73652"/>
                        </a:cubicBezTo>
                        <a:cubicBezTo>
                          <a:pt x="44885" y="81005"/>
                          <a:pt x="34616" y="80878"/>
                          <a:pt x="27136" y="73652"/>
                        </a:cubicBezTo>
                        <a:cubicBezTo>
                          <a:pt x="19783" y="66552"/>
                          <a:pt x="12557" y="59199"/>
                          <a:pt x="5331" y="51846"/>
                        </a:cubicBezTo>
                        <a:cubicBezTo>
                          <a:pt x="1781" y="48296"/>
                          <a:pt x="-121" y="44113"/>
                          <a:pt x="6" y="40183"/>
                        </a:cubicBezTo>
                        <a:close/>
                        <a:moveTo>
                          <a:pt x="85074" y="17236"/>
                        </a:moveTo>
                        <a:cubicBezTo>
                          <a:pt x="84820" y="15461"/>
                          <a:pt x="83426" y="14447"/>
                          <a:pt x="81271" y="15588"/>
                        </a:cubicBezTo>
                        <a:cubicBezTo>
                          <a:pt x="80130" y="16095"/>
                          <a:pt x="79242" y="17236"/>
                          <a:pt x="78355" y="18123"/>
                        </a:cubicBezTo>
                        <a:cubicBezTo>
                          <a:pt x="67705" y="28899"/>
                          <a:pt x="57056" y="39675"/>
                          <a:pt x="46280" y="50451"/>
                        </a:cubicBezTo>
                        <a:cubicBezTo>
                          <a:pt x="41589" y="55142"/>
                          <a:pt x="38039" y="55269"/>
                          <a:pt x="33222" y="50578"/>
                        </a:cubicBezTo>
                        <a:cubicBezTo>
                          <a:pt x="29038" y="46521"/>
                          <a:pt x="24981" y="42465"/>
                          <a:pt x="20924" y="38408"/>
                        </a:cubicBezTo>
                        <a:cubicBezTo>
                          <a:pt x="19530" y="37013"/>
                          <a:pt x="17755" y="35238"/>
                          <a:pt x="15726" y="37267"/>
                        </a:cubicBezTo>
                        <a:cubicBezTo>
                          <a:pt x="13571" y="39295"/>
                          <a:pt x="15600" y="40943"/>
                          <a:pt x="16994" y="42338"/>
                        </a:cubicBezTo>
                        <a:cubicBezTo>
                          <a:pt x="23460" y="48803"/>
                          <a:pt x="29926" y="55142"/>
                          <a:pt x="36264" y="61735"/>
                        </a:cubicBezTo>
                        <a:cubicBezTo>
                          <a:pt x="38927" y="64397"/>
                          <a:pt x="40828" y="64397"/>
                          <a:pt x="43491" y="61735"/>
                        </a:cubicBezTo>
                        <a:cubicBezTo>
                          <a:pt x="56676" y="48296"/>
                          <a:pt x="69860" y="34985"/>
                          <a:pt x="83045" y="21673"/>
                        </a:cubicBezTo>
                        <a:cubicBezTo>
                          <a:pt x="84060" y="20659"/>
                          <a:pt x="85201" y="19644"/>
                          <a:pt x="85074" y="17363"/>
                        </a:cubicBezTo>
                        <a:close/>
                      </a:path>
                    </a:pathLst>
                  </a:custGeom>
                  <a:grpFill/>
                  <a:ln w="1266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6487C33B-DB50-A244-DFFD-AAC0AD64821A}"/>
                </a:ext>
              </a:extLst>
            </p:cNvPr>
            <p:cNvGrpSpPr/>
            <p:nvPr/>
          </p:nvGrpSpPr>
          <p:grpSpPr>
            <a:xfrm>
              <a:off x="2707725" y="2629704"/>
              <a:ext cx="1224238" cy="1354922"/>
              <a:chOff x="2412764" y="2281520"/>
              <a:chExt cx="1224238" cy="1354922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359A17C8-D581-7A5C-49C2-4E0FA8DE6B50}"/>
                  </a:ext>
                </a:extLst>
              </p:cNvPr>
              <p:cNvSpPr txBox="1"/>
              <p:nvPr/>
            </p:nvSpPr>
            <p:spPr>
              <a:xfrm>
                <a:off x="2478210" y="2281520"/>
                <a:ext cx="284666" cy="40420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IN" sz="2000" b="1">
                  <a:solidFill>
                    <a:srgbClr val="394E94"/>
                  </a:solidFill>
                  <a:latin typeface="+mj-lt"/>
                </a:endParaRPr>
              </a:p>
            </p:txBody>
          </p: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2498EF9D-6425-FAF7-9AA8-D1E60AFA34CC}"/>
                  </a:ext>
                </a:extLst>
              </p:cNvPr>
              <p:cNvGrpSpPr/>
              <p:nvPr/>
            </p:nvGrpSpPr>
            <p:grpSpPr>
              <a:xfrm>
                <a:off x="2412764" y="2414766"/>
                <a:ext cx="1224238" cy="1221676"/>
                <a:chOff x="2412764" y="2414766"/>
                <a:chExt cx="1224238" cy="1221676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2EC73748-549E-7830-16DA-1212870442E5}"/>
                    </a:ext>
                  </a:extLst>
                </p:cNvPr>
                <p:cNvGrpSpPr/>
                <p:nvPr/>
              </p:nvGrpSpPr>
              <p:grpSpPr>
                <a:xfrm>
                  <a:off x="2412764" y="2414766"/>
                  <a:ext cx="1224238" cy="1221676"/>
                  <a:chOff x="2422597" y="3837601"/>
                  <a:chExt cx="1224238" cy="1221676"/>
                </a:xfrm>
              </p:grpSpPr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57934CA2-A3A7-8674-2076-076CB5231A3F}"/>
                      </a:ext>
                    </a:extLst>
                  </p:cNvPr>
                  <p:cNvSpPr/>
                  <p:nvPr/>
                </p:nvSpPr>
                <p:spPr>
                  <a:xfrm rot="16975199">
                    <a:off x="2422597" y="3838689"/>
                    <a:ext cx="1218628" cy="1218628"/>
                  </a:xfrm>
                  <a:custGeom>
                    <a:avLst/>
                    <a:gdLst>
                      <a:gd name="connsiteX0" fmla="*/ 1218628 w 1218628"/>
                      <a:gd name="connsiteY0" fmla="*/ 609314 h 1218628"/>
                      <a:gd name="connsiteX1" fmla="*/ 609314 w 1218628"/>
                      <a:gd name="connsiteY1" fmla="*/ 1218628 h 1218628"/>
                      <a:gd name="connsiteX2" fmla="*/ 0 w 1218628"/>
                      <a:gd name="connsiteY2" fmla="*/ 609314 h 1218628"/>
                      <a:gd name="connsiteX3" fmla="*/ 609314 w 1218628"/>
                      <a:gd name="connsiteY3" fmla="*/ 0 h 1218628"/>
                      <a:gd name="connsiteX4" fmla="*/ 1218628 w 1218628"/>
                      <a:gd name="connsiteY4" fmla="*/ 609314 h 1218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8628" h="1218628">
                        <a:moveTo>
                          <a:pt x="1218628" y="609314"/>
                        </a:moveTo>
                        <a:cubicBezTo>
                          <a:pt x="1218628" y="945829"/>
                          <a:pt x="945829" y="1218628"/>
                          <a:pt x="609314" y="1218628"/>
                        </a:cubicBezTo>
                        <a:cubicBezTo>
                          <a:pt x="272799" y="1218628"/>
                          <a:pt x="0" y="945829"/>
                          <a:pt x="0" y="609314"/>
                        </a:cubicBezTo>
                        <a:cubicBezTo>
                          <a:pt x="0" y="272799"/>
                          <a:pt x="272799" y="0"/>
                          <a:pt x="609314" y="0"/>
                        </a:cubicBezTo>
                        <a:cubicBezTo>
                          <a:pt x="945829" y="0"/>
                          <a:pt x="1218628" y="272799"/>
                          <a:pt x="1218628" y="609314"/>
                        </a:cubicBezTo>
                        <a:close/>
                      </a:path>
                    </a:pathLst>
                  </a:custGeom>
                  <a:solidFill>
                    <a:srgbClr val="3A52A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261EFCEC-D062-370E-E425-7733D12D85F6}"/>
                      </a:ext>
                    </a:extLst>
                  </p:cNvPr>
                  <p:cNvSpPr/>
                  <p:nvPr/>
                </p:nvSpPr>
                <p:spPr>
                  <a:xfrm>
                    <a:off x="2594228" y="4010385"/>
                    <a:ext cx="875347" cy="875347"/>
                  </a:xfrm>
                  <a:custGeom>
                    <a:avLst/>
                    <a:gdLst>
                      <a:gd name="connsiteX0" fmla="*/ 875348 w 875347"/>
                      <a:gd name="connsiteY0" fmla="*/ 437674 h 875347"/>
                      <a:gd name="connsiteX1" fmla="*/ 437674 w 875347"/>
                      <a:gd name="connsiteY1" fmla="*/ 875348 h 875347"/>
                      <a:gd name="connsiteX2" fmla="*/ 0 w 875347"/>
                      <a:gd name="connsiteY2" fmla="*/ 437674 h 875347"/>
                      <a:gd name="connsiteX3" fmla="*/ 437674 w 875347"/>
                      <a:gd name="connsiteY3" fmla="*/ 0 h 875347"/>
                      <a:gd name="connsiteX4" fmla="*/ 875348 w 875347"/>
                      <a:gd name="connsiteY4" fmla="*/ 437674 h 875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75347" h="875347">
                        <a:moveTo>
                          <a:pt x="875348" y="437674"/>
                        </a:moveTo>
                        <a:cubicBezTo>
                          <a:pt x="875348" y="679394"/>
                          <a:pt x="679394" y="875348"/>
                          <a:pt x="437674" y="875348"/>
                        </a:cubicBezTo>
                        <a:cubicBezTo>
                          <a:pt x="195953" y="875348"/>
                          <a:pt x="0" y="679394"/>
                          <a:pt x="0" y="437674"/>
                        </a:cubicBezTo>
                        <a:cubicBezTo>
                          <a:pt x="0" y="195953"/>
                          <a:pt x="195953" y="0"/>
                          <a:pt x="437674" y="0"/>
                        </a:cubicBezTo>
                        <a:cubicBezTo>
                          <a:pt x="679394" y="0"/>
                          <a:pt x="875348" y="195953"/>
                          <a:pt x="875348" y="43767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B98636AF-5E31-D9D7-94AB-093BA26E9996}"/>
                      </a:ext>
                    </a:extLst>
                  </p:cNvPr>
                  <p:cNvGrpSpPr/>
                  <p:nvPr/>
                </p:nvGrpSpPr>
                <p:grpSpPr>
                  <a:xfrm>
                    <a:off x="2423921" y="3837601"/>
                    <a:ext cx="1222914" cy="1221676"/>
                    <a:chOff x="2423921" y="3837601"/>
                    <a:chExt cx="1222914" cy="1221676"/>
                  </a:xfrm>
                </p:grpSpPr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F4810B62-0CB7-5BEF-B4E8-DCAAB6424E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23921" y="3837601"/>
                      <a:ext cx="1074705" cy="1117949"/>
                    </a:xfrm>
                    <a:custGeom>
                      <a:avLst/>
                      <a:gdLst>
                        <a:gd name="connsiteX0" fmla="*/ 0 w 1074705"/>
                        <a:gd name="connsiteY0" fmla="*/ 609314 h 1117949"/>
                        <a:gd name="connsiteX1" fmla="*/ 609314 w 1074705"/>
                        <a:gd name="connsiteY1" fmla="*/ 0 h 1117949"/>
                        <a:gd name="connsiteX2" fmla="*/ 1074706 w 1074705"/>
                        <a:gd name="connsiteY2" fmla="*/ 216503 h 1117949"/>
                        <a:gd name="connsiteX3" fmla="*/ 739616 w 1074705"/>
                        <a:gd name="connsiteY3" fmla="*/ 115824 h 1117949"/>
                        <a:gd name="connsiteX4" fmla="*/ 130302 w 1074705"/>
                        <a:gd name="connsiteY4" fmla="*/ 725138 h 1117949"/>
                        <a:gd name="connsiteX5" fmla="*/ 274225 w 1074705"/>
                        <a:gd name="connsiteY5" fmla="*/ 1117949 h 1117949"/>
                        <a:gd name="connsiteX6" fmla="*/ 0 w 1074705"/>
                        <a:gd name="connsiteY6" fmla="*/ 609314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0" y="609314"/>
                          </a:moveTo>
                          <a:cubicBezTo>
                            <a:pt x="0" y="273368"/>
                            <a:pt x="273272" y="0"/>
                            <a:pt x="609314" y="0"/>
                          </a:cubicBezTo>
                          <a:cubicBezTo>
                            <a:pt x="795719" y="0"/>
                            <a:pt x="962882" y="84201"/>
                            <a:pt x="1074706" y="216503"/>
                          </a:cubicBezTo>
                          <a:cubicBezTo>
                            <a:pt x="978503" y="152876"/>
                            <a:pt x="863346" y="115824"/>
                            <a:pt x="739616" y="115824"/>
                          </a:cubicBezTo>
                          <a:cubicBezTo>
                            <a:pt x="403670" y="115824"/>
                            <a:pt x="130302" y="389192"/>
                            <a:pt x="130302" y="725138"/>
                          </a:cubicBezTo>
                          <a:cubicBezTo>
                            <a:pt x="130302" y="874681"/>
                            <a:pt x="184499" y="1011841"/>
                            <a:pt x="274225" y="1117949"/>
                          </a:cubicBezTo>
                          <a:cubicBezTo>
                            <a:pt x="109061" y="1008888"/>
                            <a:pt x="0" y="821627"/>
                            <a:pt x="0" y="60931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850CEF69-641B-9576-3FF5-22CCCAE0AB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2130" y="3941328"/>
                      <a:ext cx="1074705" cy="1117949"/>
                    </a:xfrm>
                    <a:custGeom>
                      <a:avLst/>
                      <a:gdLst>
                        <a:gd name="connsiteX0" fmla="*/ 1074706 w 1074705"/>
                        <a:gd name="connsiteY0" fmla="*/ 508635 h 1117949"/>
                        <a:gd name="connsiteX1" fmla="*/ 465392 w 1074705"/>
                        <a:gd name="connsiteY1" fmla="*/ 1117949 h 1117949"/>
                        <a:gd name="connsiteX2" fmla="*/ 0 w 1074705"/>
                        <a:gd name="connsiteY2" fmla="*/ 901446 h 1117949"/>
                        <a:gd name="connsiteX3" fmla="*/ 335090 w 1074705"/>
                        <a:gd name="connsiteY3" fmla="*/ 1002125 h 1117949"/>
                        <a:gd name="connsiteX4" fmla="*/ 944404 w 1074705"/>
                        <a:gd name="connsiteY4" fmla="*/ 392811 h 1117949"/>
                        <a:gd name="connsiteX5" fmla="*/ 800481 w 1074705"/>
                        <a:gd name="connsiteY5" fmla="*/ 0 h 1117949"/>
                        <a:gd name="connsiteX6" fmla="*/ 1074706 w 1074705"/>
                        <a:gd name="connsiteY6" fmla="*/ 508635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1074706" y="508635"/>
                          </a:moveTo>
                          <a:cubicBezTo>
                            <a:pt x="1074706" y="844582"/>
                            <a:pt x="801434" y="1117949"/>
                            <a:pt x="465392" y="1117949"/>
                          </a:cubicBezTo>
                          <a:cubicBezTo>
                            <a:pt x="278987" y="1117949"/>
                            <a:pt x="111824" y="1033748"/>
                            <a:pt x="0" y="901446"/>
                          </a:cubicBezTo>
                          <a:cubicBezTo>
                            <a:pt x="96203" y="965073"/>
                            <a:pt x="211360" y="1002125"/>
                            <a:pt x="335090" y="1002125"/>
                          </a:cubicBezTo>
                          <a:cubicBezTo>
                            <a:pt x="671036" y="1002125"/>
                            <a:pt x="944404" y="728758"/>
                            <a:pt x="944404" y="392811"/>
                          </a:cubicBezTo>
                          <a:cubicBezTo>
                            <a:pt x="944404" y="243269"/>
                            <a:pt x="890207" y="106108"/>
                            <a:pt x="800481" y="0"/>
                          </a:cubicBezTo>
                          <a:cubicBezTo>
                            <a:pt x="965645" y="109061"/>
                            <a:pt x="1074706" y="296323"/>
                            <a:pt x="1074706" y="508635"/>
                          </a:cubicBezTo>
                          <a:close/>
                        </a:path>
                      </a:pathLst>
                    </a:custGeom>
                    <a:solidFill>
                      <a:srgbClr val="353B61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D0F238CB-24AE-E9AD-1A72-D9EC1AD68DA6}"/>
                    </a:ext>
                  </a:extLst>
                </p:cNvPr>
                <p:cNvGrpSpPr/>
                <p:nvPr/>
              </p:nvGrpSpPr>
              <p:grpSpPr>
                <a:xfrm>
                  <a:off x="2827471" y="2817422"/>
                  <a:ext cx="406069" cy="374685"/>
                  <a:chOff x="2827471" y="2817422"/>
                  <a:chExt cx="406069" cy="374685"/>
                </a:xfrm>
                <a:solidFill>
                  <a:srgbClr val="B462AC"/>
                </a:solidFill>
              </p:grpSpPr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9DE0CF7B-E4EE-11ED-B827-F8FB8FBA8CA8}"/>
                      </a:ext>
                    </a:extLst>
                  </p:cNvPr>
                  <p:cNvSpPr/>
                  <p:nvPr/>
                </p:nvSpPr>
                <p:spPr>
                  <a:xfrm>
                    <a:off x="2827471" y="2817422"/>
                    <a:ext cx="406069" cy="374685"/>
                  </a:xfrm>
                  <a:custGeom>
                    <a:avLst/>
                    <a:gdLst>
                      <a:gd name="connsiteX0" fmla="*/ 0 w 406069"/>
                      <a:gd name="connsiteY0" fmla="*/ 32709 h 374685"/>
                      <a:gd name="connsiteX1" fmla="*/ 25736 w 406069"/>
                      <a:gd name="connsiteY1" fmla="*/ 2409 h 374685"/>
                      <a:gd name="connsiteX2" fmla="*/ 38033 w 406069"/>
                      <a:gd name="connsiteY2" fmla="*/ 0 h 374685"/>
                      <a:gd name="connsiteX3" fmla="*/ 165952 w 406069"/>
                      <a:gd name="connsiteY3" fmla="*/ 0 h 374685"/>
                      <a:gd name="connsiteX4" fmla="*/ 175207 w 406069"/>
                      <a:gd name="connsiteY4" fmla="*/ 8367 h 374685"/>
                      <a:gd name="connsiteX5" fmla="*/ 165952 w 406069"/>
                      <a:gd name="connsiteY5" fmla="*/ 16354 h 374685"/>
                      <a:gd name="connsiteX6" fmla="*/ 42090 w 406069"/>
                      <a:gd name="connsiteY6" fmla="*/ 16354 h 374685"/>
                      <a:gd name="connsiteX7" fmla="*/ 18256 w 406069"/>
                      <a:gd name="connsiteY7" fmla="*/ 30807 h 374685"/>
                      <a:gd name="connsiteX8" fmla="*/ 16228 w 406069"/>
                      <a:gd name="connsiteY8" fmla="*/ 41964 h 374685"/>
                      <a:gd name="connsiteX9" fmla="*/ 16228 w 406069"/>
                      <a:gd name="connsiteY9" fmla="*/ 217297 h 374685"/>
                      <a:gd name="connsiteX10" fmla="*/ 20792 w 406069"/>
                      <a:gd name="connsiteY10" fmla="*/ 221735 h 374685"/>
                      <a:gd name="connsiteX11" fmla="*/ 54388 w 406069"/>
                      <a:gd name="connsiteY11" fmla="*/ 221735 h 374685"/>
                      <a:gd name="connsiteX12" fmla="*/ 60346 w 406069"/>
                      <a:gd name="connsiteY12" fmla="*/ 219326 h 374685"/>
                      <a:gd name="connsiteX13" fmla="*/ 72137 w 406069"/>
                      <a:gd name="connsiteY13" fmla="*/ 207536 h 374685"/>
                      <a:gd name="connsiteX14" fmla="*/ 73278 w 406069"/>
                      <a:gd name="connsiteY14" fmla="*/ 201323 h 374685"/>
                      <a:gd name="connsiteX15" fmla="*/ 108775 w 406069"/>
                      <a:gd name="connsiteY15" fmla="*/ 80377 h 374685"/>
                      <a:gd name="connsiteX16" fmla="*/ 255204 w 406069"/>
                      <a:gd name="connsiteY16" fmla="*/ 146936 h 374685"/>
                      <a:gd name="connsiteX17" fmla="*/ 237962 w 406069"/>
                      <a:gd name="connsiteY17" fmla="*/ 217805 h 374685"/>
                      <a:gd name="connsiteX18" fmla="*/ 236567 w 406069"/>
                      <a:gd name="connsiteY18" fmla="*/ 220594 h 374685"/>
                      <a:gd name="connsiteX19" fmla="*/ 240751 w 406069"/>
                      <a:gd name="connsiteY19" fmla="*/ 221101 h 374685"/>
                      <a:gd name="connsiteX20" fmla="*/ 384010 w 406069"/>
                      <a:gd name="connsiteY20" fmla="*/ 221101 h 374685"/>
                      <a:gd name="connsiteX21" fmla="*/ 389588 w 406069"/>
                      <a:gd name="connsiteY21" fmla="*/ 215776 h 374685"/>
                      <a:gd name="connsiteX22" fmla="*/ 389588 w 406069"/>
                      <a:gd name="connsiteY22" fmla="*/ 42724 h 374685"/>
                      <a:gd name="connsiteX23" fmla="*/ 374755 w 406069"/>
                      <a:gd name="connsiteY23" fmla="*/ 18383 h 374685"/>
                      <a:gd name="connsiteX24" fmla="*/ 362711 w 406069"/>
                      <a:gd name="connsiteY24" fmla="*/ 16481 h 374685"/>
                      <a:gd name="connsiteX25" fmla="*/ 239990 w 406069"/>
                      <a:gd name="connsiteY25" fmla="*/ 16481 h 374685"/>
                      <a:gd name="connsiteX26" fmla="*/ 230482 w 406069"/>
                      <a:gd name="connsiteY26" fmla="*/ 7987 h 374685"/>
                      <a:gd name="connsiteX27" fmla="*/ 237582 w 406069"/>
                      <a:gd name="connsiteY27" fmla="*/ 254 h 374685"/>
                      <a:gd name="connsiteX28" fmla="*/ 240751 w 406069"/>
                      <a:gd name="connsiteY28" fmla="*/ 254 h 374685"/>
                      <a:gd name="connsiteX29" fmla="*/ 365881 w 406069"/>
                      <a:gd name="connsiteY29" fmla="*/ 254 h 374685"/>
                      <a:gd name="connsiteX30" fmla="*/ 405689 w 406069"/>
                      <a:gd name="connsiteY30" fmla="*/ 33596 h 374685"/>
                      <a:gd name="connsiteX31" fmla="*/ 406069 w 406069"/>
                      <a:gd name="connsiteY31" fmla="*/ 40696 h 374685"/>
                      <a:gd name="connsiteX32" fmla="*/ 406069 w 406069"/>
                      <a:gd name="connsiteY32" fmla="*/ 254824 h 374685"/>
                      <a:gd name="connsiteX33" fmla="*/ 365627 w 406069"/>
                      <a:gd name="connsiteY33" fmla="*/ 295393 h 374685"/>
                      <a:gd name="connsiteX34" fmla="*/ 266614 w 406069"/>
                      <a:gd name="connsiteY34" fmla="*/ 295393 h 374685"/>
                      <a:gd name="connsiteX35" fmla="*/ 263064 w 406069"/>
                      <a:gd name="connsiteY35" fmla="*/ 299957 h 374685"/>
                      <a:gd name="connsiteX36" fmla="*/ 268008 w 406069"/>
                      <a:gd name="connsiteY36" fmla="*/ 319100 h 374685"/>
                      <a:gd name="connsiteX37" fmla="*/ 273713 w 406069"/>
                      <a:gd name="connsiteY37" fmla="*/ 323411 h 374685"/>
                      <a:gd name="connsiteX38" fmla="*/ 296280 w 406069"/>
                      <a:gd name="connsiteY38" fmla="*/ 331524 h 374685"/>
                      <a:gd name="connsiteX39" fmla="*/ 301224 w 406069"/>
                      <a:gd name="connsiteY39" fmla="*/ 358782 h 374685"/>
                      <a:gd name="connsiteX40" fmla="*/ 278277 w 406069"/>
                      <a:gd name="connsiteY40" fmla="*/ 374629 h 374685"/>
                      <a:gd name="connsiteX41" fmla="*/ 127792 w 406069"/>
                      <a:gd name="connsiteY41" fmla="*/ 374629 h 374685"/>
                      <a:gd name="connsiteX42" fmla="*/ 103070 w 406069"/>
                      <a:gd name="connsiteY42" fmla="*/ 349020 h 374685"/>
                      <a:gd name="connsiteX43" fmla="*/ 127919 w 406069"/>
                      <a:gd name="connsiteY43" fmla="*/ 323411 h 374685"/>
                      <a:gd name="connsiteX44" fmla="*/ 139582 w 406069"/>
                      <a:gd name="connsiteY44" fmla="*/ 314156 h 374685"/>
                      <a:gd name="connsiteX45" fmla="*/ 143639 w 406069"/>
                      <a:gd name="connsiteY45" fmla="*/ 298816 h 374685"/>
                      <a:gd name="connsiteX46" fmla="*/ 141230 w 406069"/>
                      <a:gd name="connsiteY46" fmla="*/ 295393 h 374685"/>
                      <a:gd name="connsiteX47" fmla="*/ 71122 w 406069"/>
                      <a:gd name="connsiteY47" fmla="*/ 295393 h 374685"/>
                      <a:gd name="connsiteX48" fmla="*/ 66432 w 406069"/>
                      <a:gd name="connsiteY48" fmla="*/ 297802 h 374685"/>
                      <a:gd name="connsiteX49" fmla="*/ 52106 w 406069"/>
                      <a:gd name="connsiteY49" fmla="*/ 312127 h 374685"/>
                      <a:gd name="connsiteX50" fmla="*/ 1268 w 406069"/>
                      <a:gd name="connsiteY50" fmla="*/ 300971 h 374685"/>
                      <a:gd name="connsiteX51" fmla="*/ 507 w 406069"/>
                      <a:gd name="connsiteY51" fmla="*/ 299196 h 374685"/>
                      <a:gd name="connsiteX52" fmla="*/ 507 w 406069"/>
                      <a:gd name="connsiteY52" fmla="*/ 32709 h 374685"/>
                      <a:gd name="connsiteX53" fmla="*/ 239230 w 406069"/>
                      <a:gd name="connsiteY53" fmla="*/ 161388 h 374685"/>
                      <a:gd name="connsiteX54" fmla="*/ 160501 w 406069"/>
                      <a:gd name="connsiteY54" fmla="*/ 82025 h 374685"/>
                      <a:gd name="connsiteX55" fmla="*/ 80884 w 406069"/>
                      <a:gd name="connsiteY55" fmla="*/ 161008 h 374685"/>
                      <a:gd name="connsiteX56" fmla="*/ 160374 w 406069"/>
                      <a:gd name="connsiteY56" fmla="*/ 240498 h 374685"/>
                      <a:gd name="connsiteX57" fmla="*/ 239230 w 406069"/>
                      <a:gd name="connsiteY57" fmla="*/ 161388 h 374685"/>
                      <a:gd name="connsiteX58" fmla="*/ 85575 w 406069"/>
                      <a:gd name="connsiteY58" fmla="*/ 277771 h 374685"/>
                      <a:gd name="connsiteX59" fmla="*/ 86082 w 406069"/>
                      <a:gd name="connsiteY59" fmla="*/ 278785 h 374685"/>
                      <a:gd name="connsiteX60" fmla="*/ 90773 w 406069"/>
                      <a:gd name="connsiteY60" fmla="*/ 278785 h 374685"/>
                      <a:gd name="connsiteX61" fmla="*/ 352823 w 406069"/>
                      <a:gd name="connsiteY61" fmla="*/ 278785 h 374685"/>
                      <a:gd name="connsiteX62" fmla="*/ 364740 w 406069"/>
                      <a:gd name="connsiteY62" fmla="*/ 278785 h 374685"/>
                      <a:gd name="connsiteX63" fmla="*/ 388954 w 406069"/>
                      <a:gd name="connsiteY63" fmla="*/ 257486 h 374685"/>
                      <a:gd name="connsiteX64" fmla="*/ 389335 w 406069"/>
                      <a:gd name="connsiteY64" fmla="*/ 243287 h 374685"/>
                      <a:gd name="connsiteX65" fmla="*/ 384137 w 406069"/>
                      <a:gd name="connsiteY65" fmla="*/ 238089 h 374685"/>
                      <a:gd name="connsiteX66" fmla="*/ 222242 w 406069"/>
                      <a:gd name="connsiteY66" fmla="*/ 238089 h 374685"/>
                      <a:gd name="connsiteX67" fmla="*/ 214635 w 406069"/>
                      <a:gd name="connsiteY67" fmla="*/ 240625 h 374685"/>
                      <a:gd name="connsiteX68" fmla="*/ 124115 w 406069"/>
                      <a:gd name="connsiteY68" fmla="*/ 250387 h 374685"/>
                      <a:gd name="connsiteX69" fmla="*/ 110677 w 406069"/>
                      <a:gd name="connsiteY69" fmla="*/ 253302 h 374685"/>
                      <a:gd name="connsiteX70" fmla="*/ 85702 w 406069"/>
                      <a:gd name="connsiteY70" fmla="*/ 278151 h 374685"/>
                      <a:gd name="connsiteX71" fmla="*/ 202718 w 406069"/>
                      <a:gd name="connsiteY71" fmla="*/ 357894 h 374685"/>
                      <a:gd name="connsiteX72" fmla="*/ 273587 w 406069"/>
                      <a:gd name="connsiteY72" fmla="*/ 357894 h 374685"/>
                      <a:gd name="connsiteX73" fmla="*/ 286138 w 406069"/>
                      <a:gd name="connsiteY73" fmla="*/ 348513 h 374685"/>
                      <a:gd name="connsiteX74" fmla="*/ 273713 w 406069"/>
                      <a:gd name="connsiteY74" fmla="*/ 339385 h 374685"/>
                      <a:gd name="connsiteX75" fmla="*/ 131595 w 406069"/>
                      <a:gd name="connsiteY75" fmla="*/ 339385 h 374685"/>
                      <a:gd name="connsiteX76" fmla="*/ 125383 w 406069"/>
                      <a:gd name="connsiteY76" fmla="*/ 340145 h 374685"/>
                      <a:gd name="connsiteX77" fmla="*/ 119678 w 406069"/>
                      <a:gd name="connsiteY77" fmla="*/ 350795 h 374685"/>
                      <a:gd name="connsiteX78" fmla="*/ 131088 w 406069"/>
                      <a:gd name="connsiteY78" fmla="*/ 357768 h 374685"/>
                      <a:gd name="connsiteX79" fmla="*/ 202718 w 406069"/>
                      <a:gd name="connsiteY79" fmla="*/ 357768 h 374685"/>
                      <a:gd name="connsiteX80" fmla="*/ 202464 w 406069"/>
                      <a:gd name="connsiteY80" fmla="*/ 323030 h 374685"/>
                      <a:gd name="connsiteX81" fmla="*/ 247597 w 406069"/>
                      <a:gd name="connsiteY81" fmla="*/ 323030 h 374685"/>
                      <a:gd name="connsiteX82" fmla="*/ 250513 w 406069"/>
                      <a:gd name="connsiteY82" fmla="*/ 319354 h 374685"/>
                      <a:gd name="connsiteX83" fmla="*/ 245062 w 406069"/>
                      <a:gd name="connsiteY83" fmla="*/ 298309 h 374685"/>
                      <a:gd name="connsiteX84" fmla="*/ 240624 w 406069"/>
                      <a:gd name="connsiteY84" fmla="*/ 295012 h 374685"/>
                      <a:gd name="connsiteX85" fmla="*/ 164558 w 406069"/>
                      <a:gd name="connsiteY85" fmla="*/ 295012 h 374685"/>
                      <a:gd name="connsiteX86" fmla="*/ 160120 w 406069"/>
                      <a:gd name="connsiteY86" fmla="*/ 298435 h 374685"/>
                      <a:gd name="connsiteX87" fmla="*/ 154796 w 406069"/>
                      <a:gd name="connsiteY87" fmla="*/ 319100 h 374685"/>
                      <a:gd name="connsiteX88" fmla="*/ 157965 w 406069"/>
                      <a:gd name="connsiteY88" fmla="*/ 323157 h 374685"/>
                      <a:gd name="connsiteX89" fmla="*/ 202337 w 406069"/>
                      <a:gd name="connsiteY89" fmla="*/ 323157 h 374685"/>
                      <a:gd name="connsiteX90" fmla="*/ 30427 w 406069"/>
                      <a:gd name="connsiteY90" fmla="*/ 305028 h 374685"/>
                      <a:gd name="connsiteX91" fmla="*/ 38033 w 406069"/>
                      <a:gd name="connsiteY91" fmla="*/ 301478 h 374685"/>
                      <a:gd name="connsiteX92" fmla="*/ 99901 w 406069"/>
                      <a:gd name="connsiteY92" fmla="*/ 239737 h 374685"/>
                      <a:gd name="connsiteX93" fmla="*/ 99394 w 406069"/>
                      <a:gd name="connsiteY93" fmla="*/ 235427 h 374685"/>
                      <a:gd name="connsiteX94" fmla="*/ 86589 w 406069"/>
                      <a:gd name="connsiteY94" fmla="*/ 222622 h 374685"/>
                      <a:gd name="connsiteX95" fmla="*/ 80504 w 406069"/>
                      <a:gd name="connsiteY95" fmla="*/ 222622 h 374685"/>
                      <a:gd name="connsiteX96" fmla="*/ 21299 w 406069"/>
                      <a:gd name="connsiteY96" fmla="*/ 281954 h 374685"/>
                      <a:gd name="connsiteX97" fmla="*/ 18636 w 406069"/>
                      <a:gd name="connsiteY97" fmla="*/ 284870 h 374685"/>
                      <a:gd name="connsiteX98" fmla="*/ 17749 w 406069"/>
                      <a:gd name="connsiteY98" fmla="*/ 298309 h 374685"/>
                      <a:gd name="connsiteX99" fmla="*/ 30300 w 406069"/>
                      <a:gd name="connsiteY99" fmla="*/ 305028 h 374685"/>
                      <a:gd name="connsiteX100" fmla="*/ 40315 w 406069"/>
                      <a:gd name="connsiteY100" fmla="*/ 239103 h 374685"/>
                      <a:gd name="connsiteX101" fmla="*/ 39935 w 406069"/>
                      <a:gd name="connsiteY101" fmla="*/ 238216 h 374685"/>
                      <a:gd name="connsiteX102" fmla="*/ 18256 w 406069"/>
                      <a:gd name="connsiteY102" fmla="*/ 238216 h 374685"/>
                      <a:gd name="connsiteX103" fmla="*/ 16101 w 406069"/>
                      <a:gd name="connsiteY103" fmla="*/ 240498 h 374685"/>
                      <a:gd name="connsiteX104" fmla="*/ 16608 w 406069"/>
                      <a:gd name="connsiteY104" fmla="*/ 259007 h 374685"/>
                      <a:gd name="connsiteX105" fmla="*/ 19270 w 406069"/>
                      <a:gd name="connsiteY105" fmla="*/ 260022 h 374685"/>
                      <a:gd name="connsiteX106" fmla="*/ 40189 w 406069"/>
                      <a:gd name="connsiteY106" fmla="*/ 239103 h 374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</a:cxnLst>
                    <a:rect l="l" t="t" r="r" b="b"/>
                    <a:pathLst>
                      <a:path w="406069" h="374685">
                        <a:moveTo>
                          <a:pt x="0" y="32709"/>
                        </a:moveTo>
                        <a:cubicBezTo>
                          <a:pt x="3550" y="18383"/>
                          <a:pt x="11664" y="7860"/>
                          <a:pt x="25736" y="2409"/>
                        </a:cubicBezTo>
                        <a:cubicBezTo>
                          <a:pt x="29666" y="887"/>
                          <a:pt x="33850" y="0"/>
                          <a:pt x="38033" y="0"/>
                        </a:cubicBezTo>
                        <a:cubicBezTo>
                          <a:pt x="80631" y="0"/>
                          <a:pt x="123228" y="0"/>
                          <a:pt x="165952" y="0"/>
                        </a:cubicBezTo>
                        <a:cubicBezTo>
                          <a:pt x="171911" y="0"/>
                          <a:pt x="175334" y="3169"/>
                          <a:pt x="175207" y="8367"/>
                        </a:cubicBezTo>
                        <a:cubicBezTo>
                          <a:pt x="175207" y="13312"/>
                          <a:pt x="171657" y="16354"/>
                          <a:pt x="165952" y="16354"/>
                        </a:cubicBezTo>
                        <a:cubicBezTo>
                          <a:pt x="124623" y="16354"/>
                          <a:pt x="83293" y="16354"/>
                          <a:pt x="42090" y="16354"/>
                        </a:cubicBezTo>
                        <a:cubicBezTo>
                          <a:pt x="31314" y="16354"/>
                          <a:pt x="22947" y="20538"/>
                          <a:pt x="18256" y="30807"/>
                        </a:cubicBezTo>
                        <a:cubicBezTo>
                          <a:pt x="16608" y="34357"/>
                          <a:pt x="16228" y="38160"/>
                          <a:pt x="16228" y="41964"/>
                        </a:cubicBezTo>
                        <a:cubicBezTo>
                          <a:pt x="16228" y="100408"/>
                          <a:pt x="16228" y="158853"/>
                          <a:pt x="16228" y="217297"/>
                        </a:cubicBezTo>
                        <a:cubicBezTo>
                          <a:pt x="16228" y="220847"/>
                          <a:pt x="17369" y="221735"/>
                          <a:pt x="20792" y="221735"/>
                        </a:cubicBezTo>
                        <a:cubicBezTo>
                          <a:pt x="31948" y="221608"/>
                          <a:pt x="43231" y="221735"/>
                          <a:pt x="54388" y="221735"/>
                        </a:cubicBezTo>
                        <a:cubicBezTo>
                          <a:pt x="56796" y="221735"/>
                          <a:pt x="58698" y="220974"/>
                          <a:pt x="60346" y="219326"/>
                        </a:cubicBezTo>
                        <a:cubicBezTo>
                          <a:pt x="64150" y="215269"/>
                          <a:pt x="68080" y="211339"/>
                          <a:pt x="72137" y="207536"/>
                        </a:cubicBezTo>
                        <a:cubicBezTo>
                          <a:pt x="74165" y="205634"/>
                          <a:pt x="74419" y="203859"/>
                          <a:pt x="73278" y="201323"/>
                        </a:cubicBezTo>
                        <a:cubicBezTo>
                          <a:pt x="53247" y="157458"/>
                          <a:pt x="68333" y="106367"/>
                          <a:pt x="108775" y="80377"/>
                        </a:cubicBezTo>
                        <a:cubicBezTo>
                          <a:pt x="166840" y="43105"/>
                          <a:pt x="245442" y="78729"/>
                          <a:pt x="255204" y="146936"/>
                        </a:cubicBezTo>
                        <a:cubicBezTo>
                          <a:pt x="258880" y="172798"/>
                          <a:pt x="253049" y="196379"/>
                          <a:pt x="237962" y="217805"/>
                        </a:cubicBezTo>
                        <a:cubicBezTo>
                          <a:pt x="237328" y="218692"/>
                          <a:pt x="236441" y="219326"/>
                          <a:pt x="236567" y="220594"/>
                        </a:cubicBezTo>
                        <a:cubicBezTo>
                          <a:pt x="237835" y="221481"/>
                          <a:pt x="239357" y="221101"/>
                          <a:pt x="240751" y="221101"/>
                        </a:cubicBezTo>
                        <a:cubicBezTo>
                          <a:pt x="288546" y="221101"/>
                          <a:pt x="336342" y="221101"/>
                          <a:pt x="384010" y="221101"/>
                        </a:cubicBezTo>
                        <a:cubicBezTo>
                          <a:pt x="387728" y="221101"/>
                          <a:pt x="389588" y="219326"/>
                          <a:pt x="389588" y="215776"/>
                        </a:cubicBezTo>
                        <a:cubicBezTo>
                          <a:pt x="389588" y="158092"/>
                          <a:pt x="389588" y="100408"/>
                          <a:pt x="389588" y="42724"/>
                        </a:cubicBezTo>
                        <a:cubicBezTo>
                          <a:pt x="389588" y="30680"/>
                          <a:pt x="384390" y="22186"/>
                          <a:pt x="374755" y="18383"/>
                        </a:cubicBezTo>
                        <a:cubicBezTo>
                          <a:pt x="370952" y="16861"/>
                          <a:pt x="366895" y="16481"/>
                          <a:pt x="362711" y="16481"/>
                        </a:cubicBezTo>
                        <a:cubicBezTo>
                          <a:pt x="321762" y="16481"/>
                          <a:pt x="280940" y="16481"/>
                          <a:pt x="239990" y="16481"/>
                        </a:cubicBezTo>
                        <a:cubicBezTo>
                          <a:pt x="233778" y="16481"/>
                          <a:pt x="230229" y="13312"/>
                          <a:pt x="230482" y="7987"/>
                        </a:cubicBezTo>
                        <a:cubicBezTo>
                          <a:pt x="230609" y="3930"/>
                          <a:pt x="233525" y="761"/>
                          <a:pt x="237582" y="254"/>
                        </a:cubicBezTo>
                        <a:cubicBezTo>
                          <a:pt x="238596" y="127"/>
                          <a:pt x="239737" y="254"/>
                          <a:pt x="240751" y="254"/>
                        </a:cubicBezTo>
                        <a:cubicBezTo>
                          <a:pt x="282461" y="254"/>
                          <a:pt x="324171" y="254"/>
                          <a:pt x="365881" y="254"/>
                        </a:cubicBezTo>
                        <a:cubicBezTo>
                          <a:pt x="386038" y="254"/>
                          <a:pt x="402012" y="13692"/>
                          <a:pt x="405689" y="33596"/>
                        </a:cubicBezTo>
                        <a:cubicBezTo>
                          <a:pt x="406069" y="35878"/>
                          <a:pt x="406069" y="38287"/>
                          <a:pt x="406069" y="40696"/>
                        </a:cubicBezTo>
                        <a:cubicBezTo>
                          <a:pt x="406069" y="112072"/>
                          <a:pt x="406069" y="183448"/>
                          <a:pt x="406069" y="254824"/>
                        </a:cubicBezTo>
                        <a:cubicBezTo>
                          <a:pt x="406069" y="278151"/>
                          <a:pt x="388828" y="295266"/>
                          <a:pt x="365627" y="295393"/>
                        </a:cubicBezTo>
                        <a:cubicBezTo>
                          <a:pt x="332665" y="295393"/>
                          <a:pt x="299703" y="295393"/>
                          <a:pt x="266614" y="295393"/>
                        </a:cubicBezTo>
                        <a:cubicBezTo>
                          <a:pt x="261923" y="295393"/>
                          <a:pt x="261796" y="295393"/>
                          <a:pt x="263064" y="299957"/>
                        </a:cubicBezTo>
                        <a:cubicBezTo>
                          <a:pt x="264712" y="306296"/>
                          <a:pt x="266614" y="312635"/>
                          <a:pt x="268008" y="319100"/>
                        </a:cubicBezTo>
                        <a:cubicBezTo>
                          <a:pt x="268769" y="322523"/>
                          <a:pt x="270417" y="323664"/>
                          <a:pt x="273713" y="323411"/>
                        </a:cubicBezTo>
                        <a:cubicBezTo>
                          <a:pt x="282461" y="322650"/>
                          <a:pt x="290321" y="324805"/>
                          <a:pt x="296280" y="331524"/>
                        </a:cubicBezTo>
                        <a:cubicBezTo>
                          <a:pt x="303506" y="339512"/>
                          <a:pt x="305281" y="348893"/>
                          <a:pt x="301224" y="358782"/>
                        </a:cubicBezTo>
                        <a:cubicBezTo>
                          <a:pt x="297167" y="368797"/>
                          <a:pt x="289307" y="374629"/>
                          <a:pt x="278277" y="374629"/>
                        </a:cubicBezTo>
                        <a:cubicBezTo>
                          <a:pt x="228073" y="374756"/>
                          <a:pt x="177996" y="374629"/>
                          <a:pt x="127792" y="374629"/>
                        </a:cubicBezTo>
                        <a:cubicBezTo>
                          <a:pt x="113973" y="374629"/>
                          <a:pt x="102944" y="363092"/>
                          <a:pt x="103070" y="349020"/>
                        </a:cubicBezTo>
                        <a:cubicBezTo>
                          <a:pt x="103070" y="334947"/>
                          <a:pt x="113973" y="323664"/>
                          <a:pt x="127919" y="323411"/>
                        </a:cubicBezTo>
                        <a:cubicBezTo>
                          <a:pt x="134089" y="323326"/>
                          <a:pt x="137976" y="320241"/>
                          <a:pt x="139582" y="314156"/>
                        </a:cubicBezTo>
                        <a:cubicBezTo>
                          <a:pt x="140850" y="309085"/>
                          <a:pt x="142245" y="303887"/>
                          <a:pt x="143639" y="298816"/>
                        </a:cubicBezTo>
                        <a:cubicBezTo>
                          <a:pt x="144273" y="296534"/>
                          <a:pt x="144020" y="295393"/>
                          <a:pt x="141230" y="295393"/>
                        </a:cubicBezTo>
                        <a:cubicBezTo>
                          <a:pt x="117903" y="295393"/>
                          <a:pt x="94576" y="295393"/>
                          <a:pt x="71122" y="295393"/>
                        </a:cubicBezTo>
                        <a:cubicBezTo>
                          <a:pt x="68967" y="295393"/>
                          <a:pt x="67699" y="296407"/>
                          <a:pt x="66432" y="297802"/>
                        </a:cubicBezTo>
                        <a:cubicBezTo>
                          <a:pt x="61741" y="302619"/>
                          <a:pt x="56923" y="307310"/>
                          <a:pt x="52106" y="312127"/>
                        </a:cubicBezTo>
                        <a:cubicBezTo>
                          <a:pt x="34610" y="329496"/>
                          <a:pt x="9762" y="323918"/>
                          <a:pt x="1268" y="300971"/>
                        </a:cubicBezTo>
                        <a:cubicBezTo>
                          <a:pt x="1014" y="300337"/>
                          <a:pt x="761" y="299703"/>
                          <a:pt x="507" y="299196"/>
                        </a:cubicBezTo>
                        <a:lnTo>
                          <a:pt x="507" y="32709"/>
                        </a:lnTo>
                        <a:close/>
                        <a:moveTo>
                          <a:pt x="239230" y="161388"/>
                        </a:moveTo>
                        <a:cubicBezTo>
                          <a:pt x="239230" y="117523"/>
                          <a:pt x="204112" y="82152"/>
                          <a:pt x="160501" y="82025"/>
                        </a:cubicBezTo>
                        <a:cubicBezTo>
                          <a:pt x="116509" y="82025"/>
                          <a:pt x="81138" y="117270"/>
                          <a:pt x="80884" y="161008"/>
                        </a:cubicBezTo>
                        <a:cubicBezTo>
                          <a:pt x="80631" y="202338"/>
                          <a:pt x="113466" y="240625"/>
                          <a:pt x="160374" y="240498"/>
                        </a:cubicBezTo>
                        <a:cubicBezTo>
                          <a:pt x="207409" y="240498"/>
                          <a:pt x="239990" y="201577"/>
                          <a:pt x="239230" y="161388"/>
                        </a:cubicBezTo>
                        <a:close/>
                        <a:moveTo>
                          <a:pt x="85575" y="277771"/>
                        </a:moveTo>
                        <a:lnTo>
                          <a:pt x="86082" y="278785"/>
                        </a:lnTo>
                        <a:cubicBezTo>
                          <a:pt x="87603" y="278785"/>
                          <a:pt x="89252" y="278785"/>
                          <a:pt x="90773" y="278785"/>
                        </a:cubicBezTo>
                        <a:cubicBezTo>
                          <a:pt x="178123" y="278785"/>
                          <a:pt x="265473" y="278785"/>
                          <a:pt x="352823" y="278785"/>
                        </a:cubicBezTo>
                        <a:cubicBezTo>
                          <a:pt x="356753" y="278785"/>
                          <a:pt x="360683" y="278785"/>
                          <a:pt x="364740" y="278785"/>
                        </a:cubicBezTo>
                        <a:cubicBezTo>
                          <a:pt x="378051" y="278531"/>
                          <a:pt x="387179" y="270671"/>
                          <a:pt x="388954" y="257486"/>
                        </a:cubicBezTo>
                        <a:cubicBezTo>
                          <a:pt x="389588" y="252795"/>
                          <a:pt x="389335" y="247978"/>
                          <a:pt x="389335" y="243287"/>
                        </a:cubicBezTo>
                        <a:cubicBezTo>
                          <a:pt x="389335" y="238089"/>
                          <a:pt x="389335" y="238089"/>
                          <a:pt x="384137" y="238089"/>
                        </a:cubicBezTo>
                        <a:cubicBezTo>
                          <a:pt x="330129" y="238089"/>
                          <a:pt x="276249" y="238089"/>
                          <a:pt x="222242" y="238089"/>
                        </a:cubicBezTo>
                        <a:cubicBezTo>
                          <a:pt x="219326" y="238089"/>
                          <a:pt x="217044" y="238977"/>
                          <a:pt x="214635" y="240625"/>
                        </a:cubicBezTo>
                        <a:cubicBezTo>
                          <a:pt x="186110" y="259388"/>
                          <a:pt x="155937" y="262684"/>
                          <a:pt x="124115" y="250387"/>
                        </a:cubicBezTo>
                        <a:cubicBezTo>
                          <a:pt x="116509" y="247471"/>
                          <a:pt x="116636" y="247344"/>
                          <a:pt x="110677" y="253302"/>
                        </a:cubicBezTo>
                        <a:cubicBezTo>
                          <a:pt x="102436" y="261543"/>
                          <a:pt x="94069" y="269784"/>
                          <a:pt x="85702" y="278151"/>
                        </a:cubicBezTo>
                        <a:close/>
                        <a:moveTo>
                          <a:pt x="202718" y="357894"/>
                        </a:moveTo>
                        <a:cubicBezTo>
                          <a:pt x="226298" y="357894"/>
                          <a:pt x="250006" y="357894"/>
                          <a:pt x="273587" y="357894"/>
                        </a:cubicBezTo>
                        <a:cubicBezTo>
                          <a:pt x="281827" y="357894"/>
                          <a:pt x="286264" y="354598"/>
                          <a:pt x="286138" y="348513"/>
                        </a:cubicBezTo>
                        <a:cubicBezTo>
                          <a:pt x="286138" y="342681"/>
                          <a:pt x="281700" y="339385"/>
                          <a:pt x="273713" y="339385"/>
                        </a:cubicBezTo>
                        <a:cubicBezTo>
                          <a:pt x="226298" y="339385"/>
                          <a:pt x="179010" y="339385"/>
                          <a:pt x="131595" y="339385"/>
                        </a:cubicBezTo>
                        <a:cubicBezTo>
                          <a:pt x="129440" y="339385"/>
                          <a:pt x="127412" y="339385"/>
                          <a:pt x="125383" y="340145"/>
                        </a:cubicBezTo>
                        <a:cubicBezTo>
                          <a:pt x="120819" y="341667"/>
                          <a:pt x="118410" y="346231"/>
                          <a:pt x="119678" y="350795"/>
                        </a:cubicBezTo>
                        <a:cubicBezTo>
                          <a:pt x="120946" y="355612"/>
                          <a:pt x="124369" y="357768"/>
                          <a:pt x="131088" y="357768"/>
                        </a:cubicBezTo>
                        <a:cubicBezTo>
                          <a:pt x="154922" y="357768"/>
                          <a:pt x="178883" y="357768"/>
                          <a:pt x="202718" y="357768"/>
                        </a:cubicBezTo>
                        <a:close/>
                        <a:moveTo>
                          <a:pt x="202464" y="323030"/>
                        </a:moveTo>
                        <a:cubicBezTo>
                          <a:pt x="217551" y="323030"/>
                          <a:pt x="232511" y="323030"/>
                          <a:pt x="247597" y="323030"/>
                        </a:cubicBezTo>
                        <a:cubicBezTo>
                          <a:pt x="250513" y="323030"/>
                          <a:pt x="251274" y="322270"/>
                          <a:pt x="250513" y="319354"/>
                        </a:cubicBezTo>
                        <a:cubicBezTo>
                          <a:pt x="248611" y="312381"/>
                          <a:pt x="246710" y="305281"/>
                          <a:pt x="245062" y="298309"/>
                        </a:cubicBezTo>
                        <a:cubicBezTo>
                          <a:pt x="244428" y="295900"/>
                          <a:pt x="243287" y="294886"/>
                          <a:pt x="240624" y="295012"/>
                        </a:cubicBezTo>
                        <a:cubicBezTo>
                          <a:pt x="215269" y="295012"/>
                          <a:pt x="189913" y="295012"/>
                          <a:pt x="164558" y="295012"/>
                        </a:cubicBezTo>
                        <a:cubicBezTo>
                          <a:pt x="162022" y="295012"/>
                          <a:pt x="160754" y="295900"/>
                          <a:pt x="160120" y="298435"/>
                        </a:cubicBezTo>
                        <a:cubicBezTo>
                          <a:pt x="158472" y="305408"/>
                          <a:pt x="156697" y="312254"/>
                          <a:pt x="154796" y="319100"/>
                        </a:cubicBezTo>
                        <a:cubicBezTo>
                          <a:pt x="153908" y="322396"/>
                          <a:pt x="154796" y="323157"/>
                          <a:pt x="157965" y="323157"/>
                        </a:cubicBezTo>
                        <a:cubicBezTo>
                          <a:pt x="172798" y="323030"/>
                          <a:pt x="187504" y="323157"/>
                          <a:pt x="202337" y="323157"/>
                        </a:cubicBezTo>
                        <a:close/>
                        <a:moveTo>
                          <a:pt x="30427" y="305028"/>
                        </a:moveTo>
                        <a:cubicBezTo>
                          <a:pt x="32709" y="305155"/>
                          <a:pt x="35625" y="303887"/>
                          <a:pt x="38033" y="301478"/>
                        </a:cubicBezTo>
                        <a:cubicBezTo>
                          <a:pt x="58698" y="280940"/>
                          <a:pt x="79236" y="260275"/>
                          <a:pt x="99901" y="239737"/>
                        </a:cubicBezTo>
                        <a:cubicBezTo>
                          <a:pt x="101803" y="237836"/>
                          <a:pt x="101295" y="236948"/>
                          <a:pt x="99394" y="235427"/>
                        </a:cubicBezTo>
                        <a:cubicBezTo>
                          <a:pt x="94576" y="231750"/>
                          <a:pt x="90139" y="227567"/>
                          <a:pt x="86589" y="222622"/>
                        </a:cubicBezTo>
                        <a:cubicBezTo>
                          <a:pt x="84307" y="219453"/>
                          <a:pt x="82913" y="220087"/>
                          <a:pt x="80504" y="222622"/>
                        </a:cubicBezTo>
                        <a:cubicBezTo>
                          <a:pt x="60853" y="242400"/>
                          <a:pt x="41076" y="262177"/>
                          <a:pt x="21299" y="281954"/>
                        </a:cubicBezTo>
                        <a:cubicBezTo>
                          <a:pt x="20411" y="282842"/>
                          <a:pt x="19397" y="283856"/>
                          <a:pt x="18636" y="284870"/>
                        </a:cubicBezTo>
                        <a:cubicBezTo>
                          <a:pt x="15720" y="289181"/>
                          <a:pt x="15340" y="293745"/>
                          <a:pt x="17749" y="298309"/>
                        </a:cubicBezTo>
                        <a:cubicBezTo>
                          <a:pt x="20158" y="302746"/>
                          <a:pt x="23961" y="304901"/>
                          <a:pt x="30300" y="305028"/>
                        </a:cubicBezTo>
                        <a:close/>
                        <a:moveTo>
                          <a:pt x="40315" y="239103"/>
                        </a:moveTo>
                        <a:lnTo>
                          <a:pt x="39935" y="238216"/>
                        </a:lnTo>
                        <a:cubicBezTo>
                          <a:pt x="32709" y="238216"/>
                          <a:pt x="25482" y="238216"/>
                          <a:pt x="18256" y="238216"/>
                        </a:cubicBezTo>
                        <a:cubicBezTo>
                          <a:pt x="16861" y="238216"/>
                          <a:pt x="16101" y="238977"/>
                          <a:pt x="16101" y="240498"/>
                        </a:cubicBezTo>
                        <a:cubicBezTo>
                          <a:pt x="16228" y="246710"/>
                          <a:pt x="15594" y="252922"/>
                          <a:pt x="16608" y="259007"/>
                        </a:cubicBezTo>
                        <a:cubicBezTo>
                          <a:pt x="16988" y="261036"/>
                          <a:pt x="17622" y="261670"/>
                          <a:pt x="19270" y="260022"/>
                        </a:cubicBezTo>
                        <a:cubicBezTo>
                          <a:pt x="26243" y="253049"/>
                          <a:pt x="33216" y="246076"/>
                          <a:pt x="40189" y="239103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2C26E183-6B14-6CBF-DDC4-DCEF60917F4A}"/>
                      </a:ext>
                    </a:extLst>
                  </p:cNvPr>
                  <p:cNvSpPr/>
                  <p:nvPr/>
                </p:nvSpPr>
                <p:spPr>
                  <a:xfrm>
                    <a:off x="3102067" y="2907054"/>
                    <a:ext cx="96248" cy="16734"/>
                  </a:xfrm>
                  <a:custGeom>
                    <a:avLst/>
                    <a:gdLst>
                      <a:gd name="connsiteX0" fmla="*/ 48306 w 96248"/>
                      <a:gd name="connsiteY0" fmla="*/ 16735 h 16734"/>
                      <a:gd name="connsiteX1" fmla="*/ 13062 w 96248"/>
                      <a:gd name="connsiteY1" fmla="*/ 16735 h 16734"/>
                      <a:gd name="connsiteX2" fmla="*/ 6723 w 96248"/>
                      <a:gd name="connsiteY2" fmla="*/ 16228 h 16734"/>
                      <a:gd name="connsiteX3" fmla="*/ 4 w 96248"/>
                      <a:gd name="connsiteY3" fmla="*/ 8114 h 16734"/>
                      <a:gd name="connsiteX4" fmla="*/ 6977 w 96248"/>
                      <a:gd name="connsiteY4" fmla="*/ 127 h 16734"/>
                      <a:gd name="connsiteX5" fmla="*/ 10146 w 96248"/>
                      <a:gd name="connsiteY5" fmla="*/ 0 h 16734"/>
                      <a:gd name="connsiteX6" fmla="*/ 86466 w 96248"/>
                      <a:gd name="connsiteY6" fmla="*/ 0 h 16734"/>
                      <a:gd name="connsiteX7" fmla="*/ 89256 w 96248"/>
                      <a:gd name="connsiteY7" fmla="*/ 0 h 16734"/>
                      <a:gd name="connsiteX8" fmla="*/ 96228 w 96248"/>
                      <a:gd name="connsiteY8" fmla="*/ 7480 h 16734"/>
                      <a:gd name="connsiteX9" fmla="*/ 90523 w 96248"/>
                      <a:gd name="connsiteY9" fmla="*/ 15974 h 16734"/>
                      <a:gd name="connsiteX10" fmla="*/ 83931 w 96248"/>
                      <a:gd name="connsiteY10" fmla="*/ 16735 h 16734"/>
                      <a:gd name="connsiteX11" fmla="*/ 48306 w 96248"/>
                      <a:gd name="connsiteY11" fmla="*/ 16735 h 16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6248" h="16734">
                        <a:moveTo>
                          <a:pt x="48306" y="16735"/>
                        </a:moveTo>
                        <a:cubicBezTo>
                          <a:pt x="36516" y="16735"/>
                          <a:pt x="24852" y="16735"/>
                          <a:pt x="13062" y="16735"/>
                        </a:cubicBezTo>
                        <a:cubicBezTo>
                          <a:pt x="10907" y="16735"/>
                          <a:pt x="8878" y="16608"/>
                          <a:pt x="6723" y="16228"/>
                        </a:cubicBezTo>
                        <a:cubicBezTo>
                          <a:pt x="2793" y="15467"/>
                          <a:pt x="-123" y="11917"/>
                          <a:pt x="4" y="8114"/>
                        </a:cubicBezTo>
                        <a:cubicBezTo>
                          <a:pt x="4" y="4310"/>
                          <a:pt x="2920" y="887"/>
                          <a:pt x="6977" y="127"/>
                        </a:cubicBezTo>
                        <a:cubicBezTo>
                          <a:pt x="7991" y="0"/>
                          <a:pt x="9132" y="0"/>
                          <a:pt x="10146" y="0"/>
                        </a:cubicBezTo>
                        <a:cubicBezTo>
                          <a:pt x="35629" y="0"/>
                          <a:pt x="60984" y="0"/>
                          <a:pt x="86466" y="0"/>
                        </a:cubicBezTo>
                        <a:cubicBezTo>
                          <a:pt x="87354" y="0"/>
                          <a:pt x="88368" y="0"/>
                          <a:pt x="89256" y="0"/>
                        </a:cubicBezTo>
                        <a:cubicBezTo>
                          <a:pt x="93186" y="634"/>
                          <a:pt x="95975" y="3677"/>
                          <a:pt x="96228" y="7480"/>
                        </a:cubicBezTo>
                        <a:cubicBezTo>
                          <a:pt x="96482" y="11410"/>
                          <a:pt x="94327" y="14960"/>
                          <a:pt x="90523" y="15974"/>
                        </a:cubicBezTo>
                        <a:cubicBezTo>
                          <a:pt x="88368" y="16608"/>
                          <a:pt x="86086" y="16735"/>
                          <a:pt x="83931" y="16735"/>
                        </a:cubicBezTo>
                        <a:cubicBezTo>
                          <a:pt x="72014" y="16735"/>
                          <a:pt x="60223" y="16735"/>
                          <a:pt x="48306" y="16735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D7AC6C2A-7971-C62E-0B56-B568DC677D2F}"/>
                      </a:ext>
                    </a:extLst>
                  </p:cNvPr>
                  <p:cNvSpPr/>
                  <p:nvPr/>
                </p:nvSpPr>
                <p:spPr>
                  <a:xfrm>
                    <a:off x="3136013" y="2868907"/>
                    <a:ext cx="62159" cy="16889"/>
                  </a:xfrm>
                  <a:custGeom>
                    <a:avLst/>
                    <a:gdLst>
                      <a:gd name="connsiteX0" fmla="*/ 31475 w 62159"/>
                      <a:gd name="connsiteY0" fmla="*/ 16847 h 16889"/>
                      <a:gd name="connsiteX1" fmla="*/ 12839 w 62159"/>
                      <a:gd name="connsiteY1" fmla="*/ 16847 h 16889"/>
                      <a:gd name="connsiteX2" fmla="*/ 6881 w 62159"/>
                      <a:gd name="connsiteY2" fmla="*/ 16340 h 16889"/>
                      <a:gd name="connsiteX3" fmla="*/ 35 w 62159"/>
                      <a:gd name="connsiteY3" fmla="*/ 7593 h 16889"/>
                      <a:gd name="connsiteX4" fmla="*/ 7768 w 62159"/>
                      <a:gd name="connsiteY4" fmla="*/ 113 h 16889"/>
                      <a:gd name="connsiteX5" fmla="*/ 21587 w 62159"/>
                      <a:gd name="connsiteY5" fmla="*/ 113 h 16889"/>
                      <a:gd name="connsiteX6" fmla="*/ 52774 w 62159"/>
                      <a:gd name="connsiteY6" fmla="*/ 113 h 16889"/>
                      <a:gd name="connsiteX7" fmla="*/ 62156 w 62159"/>
                      <a:gd name="connsiteY7" fmla="*/ 7973 h 16889"/>
                      <a:gd name="connsiteX8" fmla="*/ 53408 w 62159"/>
                      <a:gd name="connsiteY8" fmla="*/ 16721 h 16889"/>
                      <a:gd name="connsiteX9" fmla="*/ 31222 w 62159"/>
                      <a:gd name="connsiteY9" fmla="*/ 16721 h 16889"/>
                      <a:gd name="connsiteX10" fmla="*/ 31222 w 62159"/>
                      <a:gd name="connsiteY10" fmla="*/ 16721 h 16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2159" h="16889">
                        <a:moveTo>
                          <a:pt x="31475" y="16847"/>
                        </a:moveTo>
                        <a:cubicBezTo>
                          <a:pt x="25263" y="16847"/>
                          <a:pt x="19051" y="16847"/>
                          <a:pt x="12839" y="16847"/>
                        </a:cubicBezTo>
                        <a:cubicBezTo>
                          <a:pt x="10811" y="16847"/>
                          <a:pt x="8909" y="16721"/>
                          <a:pt x="6881" y="16340"/>
                        </a:cubicBezTo>
                        <a:cubicBezTo>
                          <a:pt x="2443" y="15580"/>
                          <a:pt x="-346" y="12030"/>
                          <a:pt x="35" y="7593"/>
                        </a:cubicBezTo>
                        <a:cubicBezTo>
                          <a:pt x="288" y="3409"/>
                          <a:pt x="3458" y="239"/>
                          <a:pt x="7768" y="113"/>
                        </a:cubicBezTo>
                        <a:cubicBezTo>
                          <a:pt x="12332" y="-141"/>
                          <a:pt x="17023" y="113"/>
                          <a:pt x="21587" y="113"/>
                        </a:cubicBezTo>
                        <a:cubicBezTo>
                          <a:pt x="31983" y="113"/>
                          <a:pt x="42378" y="113"/>
                          <a:pt x="52774" y="113"/>
                        </a:cubicBezTo>
                        <a:cubicBezTo>
                          <a:pt x="58606" y="113"/>
                          <a:pt x="62029" y="3155"/>
                          <a:pt x="62156" y="7973"/>
                        </a:cubicBezTo>
                        <a:cubicBezTo>
                          <a:pt x="62282" y="12917"/>
                          <a:pt x="59113" y="16467"/>
                          <a:pt x="53408" y="16721"/>
                        </a:cubicBezTo>
                        <a:cubicBezTo>
                          <a:pt x="46055" y="17101"/>
                          <a:pt x="38702" y="16721"/>
                          <a:pt x="31222" y="16721"/>
                        </a:cubicBezTo>
                        <a:lnTo>
                          <a:pt x="31222" y="16721"/>
                        </a:ln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593D5765-76B8-EFE1-43FC-6BAC051C0891}"/>
                      </a:ext>
                    </a:extLst>
                  </p:cNvPr>
                  <p:cNvSpPr/>
                  <p:nvPr/>
                </p:nvSpPr>
                <p:spPr>
                  <a:xfrm>
                    <a:off x="3162403" y="2982867"/>
                    <a:ext cx="42768" cy="17051"/>
                  </a:xfrm>
                  <a:custGeom>
                    <a:avLst/>
                    <a:gdLst>
                      <a:gd name="connsiteX0" fmla="*/ 21566 w 42768"/>
                      <a:gd name="connsiteY0" fmla="*/ 127 h 17051"/>
                      <a:gd name="connsiteX1" fmla="*/ 33864 w 42768"/>
                      <a:gd name="connsiteY1" fmla="*/ 127 h 17051"/>
                      <a:gd name="connsiteX2" fmla="*/ 42738 w 42768"/>
                      <a:gd name="connsiteY2" fmla="*/ 7860 h 17051"/>
                      <a:gd name="connsiteX3" fmla="*/ 34878 w 42768"/>
                      <a:gd name="connsiteY3" fmla="*/ 16481 h 17051"/>
                      <a:gd name="connsiteX4" fmla="*/ 8001 w 42768"/>
                      <a:gd name="connsiteY4" fmla="*/ 16481 h 17051"/>
                      <a:gd name="connsiteX5" fmla="*/ 14 w 42768"/>
                      <a:gd name="connsiteY5" fmla="*/ 7860 h 17051"/>
                      <a:gd name="connsiteX6" fmla="*/ 8889 w 42768"/>
                      <a:gd name="connsiteY6" fmla="*/ 0 h 17051"/>
                      <a:gd name="connsiteX7" fmla="*/ 21566 w 42768"/>
                      <a:gd name="connsiteY7" fmla="*/ 0 h 17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2768" h="17051">
                        <a:moveTo>
                          <a:pt x="21566" y="127"/>
                        </a:moveTo>
                        <a:cubicBezTo>
                          <a:pt x="25623" y="127"/>
                          <a:pt x="29807" y="127"/>
                          <a:pt x="33864" y="127"/>
                        </a:cubicBezTo>
                        <a:cubicBezTo>
                          <a:pt x="38808" y="127"/>
                          <a:pt x="42358" y="3423"/>
                          <a:pt x="42738" y="7860"/>
                        </a:cubicBezTo>
                        <a:cubicBezTo>
                          <a:pt x="43119" y="12171"/>
                          <a:pt x="39822" y="16101"/>
                          <a:pt x="34878" y="16481"/>
                        </a:cubicBezTo>
                        <a:cubicBezTo>
                          <a:pt x="25877" y="17242"/>
                          <a:pt x="17002" y="17242"/>
                          <a:pt x="8001" y="16481"/>
                        </a:cubicBezTo>
                        <a:cubicBezTo>
                          <a:pt x="2930" y="16101"/>
                          <a:pt x="-239" y="12297"/>
                          <a:pt x="14" y="7860"/>
                        </a:cubicBezTo>
                        <a:cubicBezTo>
                          <a:pt x="268" y="3550"/>
                          <a:pt x="4071" y="127"/>
                          <a:pt x="8889" y="0"/>
                        </a:cubicBezTo>
                        <a:cubicBezTo>
                          <a:pt x="13072" y="0"/>
                          <a:pt x="17383" y="0"/>
                          <a:pt x="21566" y="0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9610D146-03A8-ACA2-C73A-07147747EA30}"/>
                      </a:ext>
                    </a:extLst>
                  </p:cNvPr>
                  <p:cNvSpPr/>
                  <p:nvPr/>
                </p:nvSpPr>
                <p:spPr>
                  <a:xfrm>
                    <a:off x="3102194" y="2982994"/>
                    <a:ext cx="42107" cy="17051"/>
                  </a:xfrm>
                  <a:custGeom>
                    <a:avLst/>
                    <a:gdLst>
                      <a:gd name="connsiteX0" fmla="*/ 20922 w 42107"/>
                      <a:gd name="connsiteY0" fmla="*/ 0 h 17051"/>
                      <a:gd name="connsiteX1" fmla="*/ 33219 w 42107"/>
                      <a:gd name="connsiteY1" fmla="*/ 0 h 17051"/>
                      <a:gd name="connsiteX2" fmla="*/ 42094 w 42107"/>
                      <a:gd name="connsiteY2" fmla="*/ 7860 h 17051"/>
                      <a:gd name="connsiteX3" fmla="*/ 34107 w 42107"/>
                      <a:gd name="connsiteY3" fmla="*/ 16481 h 17051"/>
                      <a:gd name="connsiteX4" fmla="*/ 8117 w 42107"/>
                      <a:gd name="connsiteY4" fmla="*/ 16481 h 17051"/>
                      <a:gd name="connsiteX5" fmla="*/ 4 w 42107"/>
                      <a:gd name="connsiteY5" fmla="*/ 7987 h 17051"/>
                      <a:gd name="connsiteX6" fmla="*/ 9132 w 42107"/>
                      <a:gd name="connsiteY6" fmla="*/ 127 h 17051"/>
                      <a:gd name="connsiteX7" fmla="*/ 21049 w 42107"/>
                      <a:gd name="connsiteY7" fmla="*/ 127 h 17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2107" h="17051">
                        <a:moveTo>
                          <a:pt x="20922" y="0"/>
                        </a:moveTo>
                        <a:cubicBezTo>
                          <a:pt x="24979" y="0"/>
                          <a:pt x="29036" y="0"/>
                          <a:pt x="33219" y="0"/>
                        </a:cubicBezTo>
                        <a:cubicBezTo>
                          <a:pt x="38037" y="0"/>
                          <a:pt x="41840" y="3550"/>
                          <a:pt x="42094" y="7860"/>
                        </a:cubicBezTo>
                        <a:cubicBezTo>
                          <a:pt x="42347" y="12171"/>
                          <a:pt x="39051" y="16101"/>
                          <a:pt x="34107" y="16481"/>
                        </a:cubicBezTo>
                        <a:cubicBezTo>
                          <a:pt x="25486" y="17242"/>
                          <a:pt x="16738" y="17242"/>
                          <a:pt x="8117" y="16481"/>
                        </a:cubicBezTo>
                        <a:cubicBezTo>
                          <a:pt x="3046" y="16101"/>
                          <a:pt x="-123" y="12297"/>
                          <a:pt x="4" y="7987"/>
                        </a:cubicBezTo>
                        <a:cubicBezTo>
                          <a:pt x="257" y="3423"/>
                          <a:pt x="3807" y="127"/>
                          <a:pt x="9132" y="127"/>
                        </a:cubicBezTo>
                        <a:cubicBezTo>
                          <a:pt x="13062" y="127"/>
                          <a:pt x="16992" y="127"/>
                          <a:pt x="21049" y="127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03D27445-2E22-01EB-6705-8A9D0AD30B8D}"/>
                      </a:ext>
                    </a:extLst>
                  </p:cNvPr>
                  <p:cNvSpPr/>
                  <p:nvPr/>
                </p:nvSpPr>
                <p:spPr>
                  <a:xfrm>
                    <a:off x="3101437" y="2869020"/>
                    <a:ext cx="16734" cy="16354"/>
                  </a:xfrm>
                  <a:custGeom>
                    <a:avLst/>
                    <a:gdLst>
                      <a:gd name="connsiteX0" fmla="*/ 8494 w 16734"/>
                      <a:gd name="connsiteY0" fmla="*/ 16354 h 16354"/>
                      <a:gd name="connsiteX1" fmla="*/ 0 w 16734"/>
                      <a:gd name="connsiteY1" fmla="*/ 8367 h 16354"/>
                      <a:gd name="connsiteX2" fmla="*/ 8241 w 16734"/>
                      <a:gd name="connsiteY2" fmla="*/ 0 h 16354"/>
                      <a:gd name="connsiteX3" fmla="*/ 16735 w 16734"/>
                      <a:gd name="connsiteY3" fmla="*/ 8114 h 16354"/>
                      <a:gd name="connsiteX4" fmla="*/ 8494 w 16734"/>
                      <a:gd name="connsiteY4" fmla="*/ 16354 h 16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34" h="16354">
                        <a:moveTo>
                          <a:pt x="8494" y="16354"/>
                        </a:moveTo>
                        <a:cubicBezTo>
                          <a:pt x="3803" y="16354"/>
                          <a:pt x="127" y="12805"/>
                          <a:pt x="0" y="8367"/>
                        </a:cubicBezTo>
                        <a:cubicBezTo>
                          <a:pt x="0" y="3930"/>
                          <a:pt x="3803" y="0"/>
                          <a:pt x="8241" y="0"/>
                        </a:cubicBezTo>
                        <a:cubicBezTo>
                          <a:pt x="12678" y="0"/>
                          <a:pt x="16608" y="3803"/>
                          <a:pt x="16735" y="8114"/>
                        </a:cubicBezTo>
                        <a:cubicBezTo>
                          <a:pt x="16735" y="12678"/>
                          <a:pt x="13058" y="16354"/>
                          <a:pt x="8494" y="16354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4A782E3B-CD37-E1F1-FB80-D4EB61F7FEE6}"/>
                      </a:ext>
                    </a:extLst>
                  </p:cNvPr>
                  <p:cNvSpPr/>
                  <p:nvPr/>
                </p:nvSpPr>
                <p:spPr>
                  <a:xfrm>
                    <a:off x="3102071" y="2945087"/>
                    <a:ext cx="16734" cy="16354"/>
                  </a:xfrm>
                  <a:custGeom>
                    <a:avLst/>
                    <a:gdLst>
                      <a:gd name="connsiteX0" fmla="*/ 8494 w 16734"/>
                      <a:gd name="connsiteY0" fmla="*/ 16354 h 16354"/>
                      <a:gd name="connsiteX1" fmla="*/ 0 w 16734"/>
                      <a:gd name="connsiteY1" fmla="*/ 8367 h 16354"/>
                      <a:gd name="connsiteX2" fmla="*/ 8241 w 16734"/>
                      <a:gd name="connsiteY2" fmla="*/ 0 h 16354"/>
                      <a:gd name="connsiteX3" fmla="*/ 16735 w 16734"/>
                      <a:gd name="connsiteY3" fmla="*/ 8114 h 16354"/>
                      <a:gd name="connsiteX4" fmla="*/ 8494 w 16734"/>
                      <a:gd name="connsiteY4" fmla="*/ 16354 h 16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34" h="16354">
                        <a:moveTo>
                          <a:pt x="8494" y="16354"/>
                        </a:moveTo>
                        <a:cubicBezTo>
                          <a:pt x="3803" y="16354"/>
                          <a:pt x="127" y="12805"/>
                          <a:pt x="0" y="8367"/>
                        </a:cubicBezTo>
                        <a:cubicBezTo>
                          <a:pt x="0" y="3930"/>
                          <a:pt x="3677" y="127"/>
                          <a:pt x="8241" y="0"/>
                        </a:cubicBezTo>
                        <a:cubicBezTo>
                          <a:pt x="12678" y="0"/>
                          <a:pt x="16608" y="3677"/>
                          <a:pt x="16735" y="8114"/>
                        </a:cubicBezTo>
                        <a:cubicBezTo>
                          <a:pt x="16735" y="12678"/>
                          <a:pt x="13185" y="16354"/>
                          <a:pt x="8494" y="16354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4EE7F23F-9F5C-E6E3-2A36-794F2748422D}"/>
                      </a:ext>
                    </a:extLst>
                  </p:cNvPr>
                  <p:cNvSpPr/>
                  <p:nvPr/>
                </p:nvSpPr>
                <p:spPr>
                  <a:xfrm>
                    <a:off x="3141879" y="2945087"/>
                    <a:ext cx="16607" cy="16354"/>
                  </a:xfrm>
                  <a:custGeom>
                    <a:avLst/>
                    <a:gdLst>
                      <a:gd name="connsiteX0" fmla="*/ 8367 w 16607"/>
                      <a:gd name="connsiteY0" fmla="*/ 16354 h 16354"/>
                      <a:gd name="connsiteX1" fmla="*/ 0 w 16607"/>
                      <a:gd name="connsiteY1" fmla="*/ 8114 h 16354"/>
                      <a:gd name="connsiteX2" fmla="*/ 8114 w 16607"/>
                      <a:gd name="connsiteY2" fmla="*/ 0 h 16354"/>
                      <a:gd name="connsiteX3" fmla="*/ 16608 w 16607"/>
                      <a:gd name="connsiteY3" fmla="*/ 8114 h 16354"/>
                      <a:gd name="connsiteX4" fmla="*/ 8367 w 16607"/>
                      <a:gd name="connsiteY4" fmla="*/ 16354 h 16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607" h="16354">
                        <a:moveTo>
                          <a:pt x="8367" y="16354"/>
                        </a:moveTo>
                        <a:cubicBezTo>
                          <a:pt x="3803" y="16354"/>
                          <a:pt x="0" y="12678"/>
                          <a:pt x="0" y="8114"/>
                        </a:cubicBezTo>
                        <a:cubicBezTo>
                          <a:pt x="0" y="3803"/>
                          <a:pt x="3803" y="127"/>
                          <a:pt x="8114" y="0"/>
                        </a:cubicBezTo>
                        <a:cubicBezTo>
                          <a:pt x="12678" y="0"/>
                          <a:pt x="16608" y="3677"/>
                          <a:pt x="16608" y="8114"/>
                        </a:cubicBezTo>
                        <a:cubicBezTo>
                          <a:pt x="16608" y="12678"/>
                          <a:pt x="13058" y="16354"/>
                          <a:pt x="8367" y="16354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512CF48E-3FA5-49CD-F2B5-00F42BD60D43}"/>
                      </a:ext>
                    </a:extLst>
                  </p:cNvPr>
                  <p:cNvSpPr/>
                  <p:nvPr/>
                </p:nvSpPr>
                <p:spPr>
                  <a:xfrm>
                    <a:off x="3181938" y="2944833"/>
                    <a:ext cx="16357" cy="16484"/>
                  </a:xfrm>
                  <a:custGeom>
                    <a:avLst/>
                    <a:gdLst>
                      <a:gd name="connsiteX0" fmla="*/ 16358 w 16357"/>
                      <a:gd name="connsiteY0" fmla="*/ 8367 h 16484"/>
                      <a:gd name="connsiteX1" fmla="*/ 7990 w 16357"/>
                      <a:gd name="connsiteY1" fmla="*/ 16481 h 16484"/>
                      <a:gd name="connsiteX2" fmla="*/ 3 w 16357"/>
                      <a:gd name="connsiteY2" fmla="*/ 7987 h 16484"/>
                      <a:gd name="connsiteX3" fmla="*/ 8117 w 16357"/>
                      <a:gd name="connsiteY3" fmla="*/ 0 h 16484"/>
                      <a:gd name="connsiteX4" fmla="*/ 16358 w 16357"/>
                      <a:gd name="connsiteY4" fmla="*/ 8241 h 164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7" h="16484">
                        <a:moveTo>
                          <a:pt x="16358" y="8367"/>
                        </a:moveTo>
                        <a:cubicBezTo>
                          <a:pt x="16358" y="13058"/>
                          <a:pt x="12681" y="16608"/>
                          <a:pt x="7990" y="16481"/>
                        </a:cubicBezTo>
                        <a:cubicBezTo>
                          <a:pt x="3300" y="16481"/>
                          <a:pt x="-123" y="12678"/>
                          <a:pt x="3" y="7987"/>
                        </a:cubicBezTo>
                        <a:cubicBezTo>
                          <a:pt x="3" y="3423"/>
                          <a:pt x="3680" y="0"/>
                          <a:pt x="8117" y="0"/>
                        </a:cubicBezTo>
                        <a:cubicBezTo>
                          <a:pt x="12808" y="0"/>
                          <a:pt x="16358" y="3550"/>
                          <a:pt x="16358" y="8241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88543FE4-DCDD-ABBF-E5ED-5BA49A523EC3}"/>
                      </a:ext>
                    </a:extLst>
                  </p:cNvPr>
                  <p:cNvSpPr/>
                  <p:nvPr/>
                </p:nvSpPr>
                <p:spPr>
                  <a:xfrm>
                    <a:off x="3021948" y="2817422"/>
                    <a:ext cx="16354" cy="16354"/>
                  </a:xfrm>
                  <a:custGeom>
                    <a:avLst/>
                    <a:gdLst>
                      <a:gd name="connsiteX0" fmla="*/ 8367 w 16354"/>
                      <a:gd name="connsiteY0" fmla="*/ 16354 h 16354"/>
                      <a:gd name="connsiteX1" fmla="*/ 0 w 16354"/>
                      <a:gd name="connsiteY1" fmla="*/ 8241 h 16354"/>
                      <a:gd name="connsiteX2" fmla="*/ 8241 w 16354"/>
                      <a:gd name="connsiteY2" fmla="*/ 0 h 16354"/>
                      <a:gd name="connsiteX3" fmla="*/ 16354 w 16354"/>
                      <a:gd name="connsiteY3" fmla="*/ 7860 h 16354"/>
                      <a:gd name="connsiteX4" fmla="*/ 8367 w 16354"/>
                      <a:gd name="connsiteY4" fmla="*/ 16228 h 16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4" h="16354">
                        <a:moveTo>
                          <a:pt x="8367" y="16354"/>
                        </a:moveTo>
                        <a:cubicBezTo>
                          <a:pt x="3677" y="16354"/>
                          <a:pt x="127" y="12931"/>
                          <a:pt x="0" y="8241"/>
                        </a:cubicBezTo>
                        <a:cubicBezTo>
                          <a:pt x="0" y="3550"/>
                          <a:pt x="3550" y="0"/>
                          <a:pt x="8241" y="0"/>
                        </a:cubicBezTo>
                        <a:cubicBezTo>
                          <a:pt x="12805" y="0"/>
                          <a:pt x="16228" y="3423"/>
                          <a:pt x="16354" y="7860"/>
                        </a:cubicBezTo>
                        <a:cubicBezTo>
                          <a:pt x="16354" y="12551"/>
                          <a:pt x="13058" y="16228"/>
                          <a:pt x="8367" y="16228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DA0CBE7E-1F48-0748-3CE0-489E65CA3A66}"/>
                      </a:ext>
                    </a:extLst>
                  </p:cNvPr>
                  <p:cNvSpPr/>
                  <p:nvPr/>
                </p:nvSpPr>
                <p:spPr>
                  <a:xfrm>
                    <a:off x="2924265" y="2936969"/>
                    <a:ext cx="126842" cy="83677"/>
                  </a:xfrm>
                  <a:custGeom>
                    <a:avLst/>
                    <a:gdLst>
                      <a:gd name="connsiteX0" fmla="*/ 63452 w 126842"/>
                      <a:gd name="connsiteY0" fmla="*/ 83677 h 83677"/>
                      <a:gd name="connsiteX1" fmla="*/ 1711 w 126842"/>
                      <a:gd name="connsiteY1" fmla="*/ 47292 h 83677"/>
                      <a:gd name="connsiteX2" fmla="*/ 1711 w 126842"/>
                      <a:gd name="connsiteY2" fmla="*/ 36135 h 83677"/>
                      <a:gd name="connsiteX3" fmla="*/ 62692 w 126842"/>
                      <a:gd name="connsiteY3" fmla="*/ 4 h 83677"/>
                      <a:gd name="connsiteX4" fmla="*/ 125066 w 126842"/>
                      <a:gd name="connsiteY4" fmla="*/ 35755 h 83677"/>
                      <a:gd name="connsiteX5" fmla="*/ 125193 w 126842"/>
                      <a:gd name="connsiteY5" fmla="*/ 46912 h 83677"/>
                      <a:gd name="connsiteX6" fmla="*/ 72961 w 126842"/>
                      <a:gd name="connsiteY6" fmla="*/ 82663 h 83677"/>
                      <a:gd name="connsiteX7" fmla="*/ 63452 w 126842"/>
                      <a:gd name="connsiteY7" fmla="*/ 83424 h 83677"/>
                      <a:gd name="connsiteX8" fmla="*/ 63199 w 126842"/>
                      <a:gd name="connsiteY8" fmla="*/ 54011 h 83677"/>
                      <a:gd name="connsiteX9" fmla="*/ 75623 w 126842"/>
                      <a:gd name="connsiteY9" fmla="*/ 41967 h 83677"/>
                      <a:gd name="connsiteX10" fmla="*/ 63452 w 126842"/>
                      <a:gd name="connsiteY10" fmla="*/ 29163 h 83677"/>
                      <a:gd name="connsiteX11" fmla="*/ 50775 w 126842"/>
                      <a:gd name="connsiteY11" fmla="*/ 41840 h 83677"/>
                      <a:gd name="connsiteX12" fmla="*/ 63199 w 126842"/>
                      <a:gd name="connsiteY12" fmla="*/ 54011 h 83677"/>
                      <a:gd name="connsiteX13" fmla="*/ 42661 w 126842"/>
                      <a:gd name="connsiteY13" fmla="*/ 62632 h 83677"/>
                      <a:gd name="connsiteX14" fmla="*/ 42280 w 126842"/>
                      <a:gd name="connsiteY14" fmla="*/ 20795 h 83677"/>
                      <a:gd name="connsiteX15" fmla="*/ 19080 w 126842"/>
                      <a:gd name="connsiteY15" fmla="*/ 39559 h 83677"/>
                      <a:gd name="connsiteX16" fmla="*/ 19587 w 126842"/>
                      <a:gd name="connsiteY16" fmla="*/ 44503 h 83677"/>
                      <a:gd name="connsiteX17" fmla="*/ 42534 w 126842"/>
                      <a:gd name="connsiteY17" fmla="*/ 62632 h 83677"/>
                      <a:gd name="connsiteX18" fmla="*/ 83990 w 126842"/>
                      <a:gd name="connsiteY18" fmla="*/ 20795 h 83677"/>
                      <a:gd name="connsiteX19" fmla="*/ 84117 w 126842"/>
                      <a:gd name="connsiteY19" fmla="*/ 62632 h 83677"/>
                      <a:gd name="connsiteX20" fmla="*/ 107064 w 126842"/>
                      <a:gd name="connsiteY20" fmla="*/ 44249 h 83677"/>
                      <a:gd name="connsiteX21" fmla="*/ 107825 w 126842"/>
                      <a:gd name="connsiteY21" fmla="*/ 40319 h 83677"/>
                      <a:gd name="connsiteX22" fmla="*/ 83990 w 126842"/>
                      <a:gd name="connsiteY22" fmla="*/ 20795 h 83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26842" h="83677">
                        <a:moveTo>
                          <a:pt x="63452" y="83677"/>
                        </a:moveTo>
                        <a:cubicBezTo>
                          <a:pt x="36449" y="82536"/>
                          <a:pt x="15530" y="70873"/>
                          <a:pt x="1711" y="47292"/>
                        </a:cubicBezTo>
                        <a:cubicBezTo>
                          <a:pt x="-570" y="43489"/>
                          <a:pt x="-570" y="39939"/>
                          <a:pt x="1711" y="36135"/>
                        </a:cubicBezTo>
                        <a:cubicBezTo>
                          <a:pt x="15530" y="13062"/>
                          <a:pt x="35688" y="257"/>
                          <a:pt x="62692" y="4"/>
                        </a:cubicBezTo>
                        <a:cubicBezTo>
                          <a:pt x="90202" y="-250"/>
                          <a:pt x="110867" y="12301"/>
                          <a:pt x="125066" y="35755"/>
                        </a:cubicBezTo>
                        <a:cubicBezTo>
                          <a:pt x="127348" y="39432"/>
                          <a:pt x="127475" y="43108"/>
                          <a:pt x="125193" y="46912"/>
                        </a:cubicBezTo>
                        <a:cubicBezTo>
                          <a:pt x="113530" y="67196"/>
                          <a:pt x="96161" y="79113"/>
                          <a:pt x="72961" y="82663"/>
                        </a:cubicBezTo>
                        <a:cubicBezTo>
                          <a:pt x="69791" y="83170"/>
                          <a:pt x="66749" y="83550"/>
                          <a:pt x="63452" y="83424"/>
                        </a:cubicBezTo>
                        <a:close/>
                        <a:moveTo>
                          <a:pt x="63199" y="54011"/>
                        </a:moveTo>
                        <a:cubicBezTo>
                          <a:pt x="70298" y="54011"/>
                          <a:pt x="75496" y="48940"/>
                          <a:pt x="75623" y="41967"/>
                        </a:cubicBezTo>
                        <a:cubicBezTo>
                          <a:pt x="75623" y="34868"/>
                          <a:pt x="70298" y="29163"/>
                          <a:pt x="63452" y="29163"/>
                        </a:cubicBezTo>
                        <a:cubicBezTo>
                          <a:pt x="56733" y="29163"/>
                          <a:pt x="50775" y="35121"/>
                          <a:pt x="50775" y="41840"/>
                        </a:cubicBezTo>
                        <a:cubicBezTo>
                          <a:pt x="50775" y="48560"/>
                          <a:pt x="56353" y="54011"/>
                          <a:pt x="63199" y="54011"/>
                        </a:cubicBezTo>
                        <a:close/>
                        <a:moveTo>
                          <a:pt x="42661" y="62632"/>
                        </a:moveTo>
                        <a:cubicBezTo>
                          <a:pt x="31378" y="48687"/>
                          <a:pt x="31504" y="35121"/>
                          <a:pt x="42280" y="20795"/>
                        </a:cubicBezTo>
                        <a:cubicBezTo>
                          <a:pt x="32138" y="25233"/>
                          <a:pt x="24785" y="31445"/>
                          <a:pt x="19080" y="39559"/>
                        </a:cubicBezTo>
                        <a:cubicBezTo>
                          <a:pt x="17686" y="41460"/>
                          <a:pt x="18446" y="42982"/>
                          <a:pt x="19587" y="44503"/>
                        </a:cubicBezTo>
                        <a:cubicBezTo>
                          <a:pt x="25419" y="52363"/>
                          <a:pt x="32772" y="58322"/>
                          <a:pt x="42534" y="62632"/>
                        </a:cubicBezTo>
                        <a:close/>
                        <a:moveTo>
                          <a:pt x="83990" y="20795"/>
                        </a:moveTo>
                        <a:cubicBezTo>
                          <a:pt x="95400" y="35121"/>
                          <a:pt x="95020" y="48560"/>
                          <a:pt x="84117" y="62632"/>
                        </a:cubicBezTo>
                        <a:cubicBezTo>
                          <a:pt x="94006" y="58195"/>
                          <a:pt x="101359" y="52110"/>
                          <a:pt x="107064" y="44249"/>
                        </a:cubicBezTo>
                        <a:cubicBezTo>
                          <a:pt x="107951" y="43108"/>
                          <a:pt x="108839" y="41840"/>
                          <a:pt x="107825" y="40319"/>
                        </a:cubicBezTo>
                        <a:cubicBezTo>
                          <a:pt x="102120" y="31698"/>
                          <a:pt x="94513" y="25359"/>
                          <a:pt x="83990" y="20795"/>
                        </a:cubicBezTo>
                        <a:close/>
                      </a:path>
                    </a:pathLst>
                  </a:custGeom>
                  <a:grpFill/>
                  <a:ln w="12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3662C77C-7F9F-3968-3058-B972428A7180}"/>
                </a:ext>
              </a:extLst>
            </p:cNvPr>
            <p:cNvGrpSpPr/>
            <p:nvPr/>
          </p:nvGrpSpPr>
          <p:grpSpPr>
            <a:xfrm>
              <a:off x="10362665" y="2200263"/>
              <a:ext cx="1219630" cy="1307686"/>
              <a:chOff x="10018753" y="1864450"/>
              <a:chExt cx="1219630" cy="1307686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14C95916-CE25-DD4A-DF02-517372492A56}"/>
                  </a:ext>
                </a:extLst>
              </p:cNvPr>
              <p:cNvSpPr txBox="1"/>
              <p:nvPr/>
            </p:nvSpPr>
            <p:spPr>
              <a:xfrm>
                <a:off x="10046642" y="1864450"/>
                <a:ext cx="265290" cy="40420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IN" sz="2000" b="1">
                  <a:solidFill>
                    <a:srgbClr val="D367B1"/>
                  </a:solidFill>
                  <a:latin typeface="+mj-lt"/>
                </a:endParaRPr>
              </a:p>
            </p:txBody>
          </p: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3ADFE503-7704-59F2-096E-DF568F379AA9}"/>
                  </a:ext>
                </a:extLst>
              </p:cNvPr>
              <p:cNvGrpSpPr/>
              <p:nvPr/>
            </p:nvGrpSpPr>
            <p:grpSpPr>
              <a:xfrm>
                <a:off x="10018753" y="1953508"/>
                <a:ext cx="1219630" cy="1218628"/>
                <a:chOff x="10018753" y="1953508"/>
                <a:chExt cx="1219630" cy="1218628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FA6241FA-17DA-6BDF-A653-17266B909612}"/>
                    </a:ext>
                  </a:extLst>
                </p:cNvPr>
                <p:cNvGrpSpPr/>
                <p:nvPr/>
              </p:nvGrpSpPr>
              <p:grpSpPr>
                <a:xfrm>
                  <a:off x="10018753" y="1953508"/>
                  <a:ext cx="1219630" cy="1218628"/>
                  <a:chOff x="10028586" y="3376343"/>
                  <a:chExt cx="1219630" cy="1218628"/>
                </a:xfrm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FB301BBF-3EE9-9688-EAFC-5208B78C2C08}"/>
                      </a:ext>
                    </a:extLst>
                  </p:cNvPr>
                  <p:cNvSpPr/>
                  <p:nvPr/>
                </p:nvSpPr>
                <p:spPr>
                  <a:xfrm rot="20584800">
                    <a:off x="10029588" y="3376343"/>
                    <a:ext cx="1218628" cy="1218628"/>
                  </a:xfrm>
                  <a:custGeom>
                    <a:avLst/>
                    <a:gdLst>
                      <a:gd name="connsiteX0" fmla="*/ 1218629 w 1218628"/>
                      <a:gd name="connsiteY0" fmla="*/ 609314 h 1218628"/>
                      <a:gd name="connsiteX1" fmla="*/ 609315 w 1218628"/>
                      <a:gd name="connsiteY1" fmla="*/ 1218628 h 1218628"/>
                      <a:gd name="connsiteX2" fmla="*/ 1 w 1218628"/>
                      <a:gd name="connsiteY2" fmla="*/ 609314 h 1218628"/>
                      <a:gd name="connsiteX3" fmla="*/ 609315 w 1218628"/>
                      <a:gd name="connsiteY3" fmla="*/ 0 h 1218628"/>
                      <a:gd name="connsiteX4" fmla="*/ 1218629 w 1218628"/>
                      <a:gd name="connsiteY4" fmla="*/ 609314 h 1218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8628" h="1218628">
                        <a:moveTo>
                          <a:pt x="1218629" y="609314"/>
                        </a:moveTo>
                        <a:cubicBezTo>
                          <a:pt x="1218629" y="945829"/>
                          <a:pt x="945829" y="1218628"/>
                          <a:pt x="609315" y="1218628"/>
                        </a:cubicBezTo>
                        <a:cubicBezTo>
                          <a:pt x="272800" y="1218628"/>
                          <a:pt x="1" y="945829"/>
                          <a:pt x="1" y="609314"/>
                        </a:cubicBezTo>
                        <a:cubicBezTo>
                          <a:pt x="1" y="272799"/>
                          <a:pt x="272800" y="0"/>
                          <a:pt x="609315" y="0"/>
                        </a:cubicBezTo>
                        <a:cubicBezTo>
                          <a:pt x="945830" y="0"/>
                          <a:pt x="1218629" y="272799"/>
                          <a:pt x="1218629" y="609314"/>
                        </a:cubicBezTo>
                        <a:close/>
                      </a:path>
                    </a:pathLst>
                  </a:custGeom>
                  <a:solidFill>
                    <a:srgbClr val="FA72C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575D8623-EEA9-6B29-738F-0E18D68273EA}"/>
                      </a:ext>
                    </a:extLst>
                  </p:cNvPr>
                  <p:cNvGrpSpPr/>
                  <p:nvPr/>
                </p:nvGrpSpPr>
                <p:grpSpPr>
                  <a:xfrm>
                    <a:off x="10028586" y="3376877"/>
                    <a:ext cx="1217675" cy="1216818"/>
                    <a:chOff x="10028586" y="3376877"/>
                    <a:chExt cx="1217675" cy="1216818"/>
                  </a:xfrm>
                </p:grpSpPr>
                <p:sp>
                  <p:nvSpPr>
                    <p:cNvPr id="59" name="Freeform: Shape 58">
                      <a:extLst>
                        <a:ext uri="{FF2B5EF4-FFF2-40B4-BE49-F238E27FC236}">
                          <a16:creationId xmlns:a16="http://schemas.microsoft.com/office/drawing/2014/main" id="{77E42CDA-2F12-EC64-1020-C585E4F2CA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28586" y="3376877"/>
                      <a:ext cx="1074705" cy="1117949"/>
                    </a:xfrm>
                    <a:custGeom>
                      <a:avLst/>
                      <a:gdLst>
                        <a:gd name="connsiteX0" fmla="*/ 0 w 1074705"/>
                        <a:gd name="connsiteY0" fmla="*/ 609314 h 1117949"/>
                        <a:gd name="connsiteX1" fmla="*/ 609314 w 1074705"/>
                        <a:gd name="connsiteY1" fmla="*/ 0 h 1117949"/>
                        <a:gd name="connsiteX2" fmla="*/ 1074705 w 1074705"/>
                        <a:gd name="connsiteY2" fmla="*/ 216503 h 1117949"/>
                        <a:gd name="connsiteX3" fmla="*/ 739617 w 1074705"/>
                        <a:gd name="connsiteY3" fmla="*/ 115824 h 1117949"/>
                        <a:gd name="connsiteX4" fmla="*/ 130302 w 1074705"/>
                        <a:gd name="connsiteY4" fmla="*/ 725138 h 1117949"/>
                        <a:gd name="connsiteX5" fmla="*/ 274225 w 1074705"/>
                        <a:gd name="connsiteY5" fmla="*/ 1117949 h 1117949"/>
                        <a:gd name="connsiteX6" fmla="*/ 0 w 1074705"/>
                        <a:gd name="connsiteY6" fmla="*/ 609314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0" y="609314"/>
                          </a:moveTo>
                          <a:cubicBezTo>
                            <a:pt x="0" y="273368"/>
                            <a:pt x="273272" y="0"/>
                            <a:pt x="609314" y="0"/>
                          </a:cubicBezTo>
                          <a:cubicBezTo>
                            <a:pt x="795719" y="0"/>
                            <a:pt x="962882" y="84201"/>
                            <a:pt x="1074705" y="216503"/>
                          </a:cubicBezTo>
                          <a:cubicBezTo>
                            <a:pt x="978503" y="152876"/>
                            <a:pt x="863346" y="115824"/>
                            <a:pt x="739617" y="115824"/>
                          </a:cubicBezTo>
                          <a:cubicBezTo>
                            <a:pt x="403670" y="115824"/>
                            <a:pt x="130302" y="389192"/>
                            <a:pt x="130302" y="725138"/>
                          </a:cubicBezTo>
                          <a:cubicBezTo>
                            <a:pt x="130302" y="874681"/>
                            <a:pt x="184499" y="1011841"/>
                            <a:pt x="274225" y="1117949"/>
                          </a:cubicBezTo>
                          <a:cubicBezTo>
                            <a:pt x="109061" y="1008888"/>
                            <a:pt x="0" y="821627"/>
                            <a:pt x="0" y="609314"/>
                          </a:cubicBezTo>
                          <a:close/>
                        </a:path>
                      </a:pathLst>
                    </a:custGeom>
                    <a:solidFill>
                      <a:srgbClr val="FFFFFF">
                        <a:alpha val="15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60" name="Freeform: Shape 59">
                      <a:extLst>
                        <a:ext uri="{FF2B5EF4-FFF2-40B4-BE49-F238E27FC236}">
                          <a16:creationId xmlns:a16="http://schemas.microsoft.com/office/drawing/2014/main" id="{3307183F-B292-EB09-6830-6D0193FF48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71556" y="3475746"/>
                      <a:ext cx="1074705" cy="1117949"/>
                    </a:xfrm>
                    <a:custGeom>
                      <a:avLst/>
                      <a:gdLst>
                        <a:gd name="connsiteX0" fmla="*/ 1074705 w 1074705"/>
                        <a:gd name="connsiteY0" fmla="*/ 508635 h 1117949"/>
                        <a:gd name="connsiteX1" fmla="*/ 465391 w 1074705"/>
                        <a:gd name="connsiteY1" fmla="*/ 1117949 h 1117949"/>
                        <a:gd name="connsiteX2" fmla="*/ 0 w 1074705"/>
                        <a:gd name="connsiteY2" fmla="*/ 901446 h 1117949"/>
                        <a:gd name="connsiteX3" fmla="*/ 335089 w 1074705"/>
                        <a:gd name="connsiteY3" fmla="*/ 1002125 h 1117949"/>
                        <a:gd name="connsiteX4" fmla="*/ 944404 w 1074705"/>
                        <a:gd name="connsiteY4" fmla="*/ 392811 h 1117949"/>
                        <a:gd name="connsiteX5" fmla="*/ 800481 w 1074705"/>
                        <a:gd name="connsiteY5" fmla="*/ 0 h 1117949"/>
                        <a:gd name="connsiteX6" fmla="*/ 1074705 w 1074705"/>
                        <a:gd name="connsiteY6" fmla="*/ 508635 h 1117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74705" h="1117949">
                          <a:moveTo>
                            <a:pt x="1074705" y="508635"/>
                          </a:moveTo>
                          <a:cubicBezTo>
                            <a:pt x="1074705" y="844582"/>
                            <a:pt x="801434" y="1117949"/>
                            <a:pt x="465391" y="1117949"/>
                          </a:cubicBezTo>
                          <a:cubicBezTo>
                            <a:pt x="278987" y="1117949"/>
                            <a:pt x="111823" y="1033748"/>
                            <a:pt x="0" y="901446"/>
                          </a:cubicBezTo>
                          <a:cubicBezTo>
                            <a:pt x="96202" y="965073"/>
                            <a:pt x="211360" y="1002125"/>
                            <a:pt x="335089" y="1002125"/>
                          </a:cubicBezTo>
                          <a:cubicBezTo>
                            <a:pt x="671036" y="1002125"/>
                            <a:pt x="944404" y="728758"/>
                            <a:pt x="944404" y="392811"/>
                          </a:cubicBezTo>
                          <a:cubicBezTo>
                            <a:pt x="944404" y="243269"/>
                            <a:pt x="890206" y="106108"/>
                            <a:pt x="800481" y="0"/>
                          </a:cubicBezTo>
                          <a:cubicBezTo>
                            <a:pt x="965645" y="109061"/>
                            <a:pt x="1074705" y="296323"/>
                            <a:pt x="1074705" y="508635"/>
                          </a:cubicBezTo>
                          <a:close/>
                        </a:path>
                      </a:pathLst>
                    </a:custGeom>
                    <a:solidFill>
                      <a:srgbClr val="353B61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B40E4A12-6698-BD23-8B3D-085E54F82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01369" y="3548517"/>
                      <a:ext cx="875347" cy="875347"/>
                    </a:xfrm>
                    <a:custGeom>
                      <a:avLst/>
                      <a:gdLst>
                        <a:gd name="connsiteX0" fmla="*/ 875348 w 875347"/>
                        <a:gd name="connsiteY0" fmla="*/ 437674 h 875347"/>
                        <a:gd name="connsiteX1" fmla="*/ 437675 w 875347"/>
                        <a:gd name="connsiteY1" fmla="*/ 875347 h 875347"/>
                        <a:gd name="connsiteX2" fmla="*/ 1 w 875347"/>
                        <a:gd name="connsiteY2" fmla="*/ 437674 h 875347"/>
                        <a:gd name="connsiteX3" fmla="*/ 437675 w 875347"/>
                        <a:gd name="connsiteY3" fmla="*/ 0 h 875347"/>
                        <a:gd name="connsiteX4" fmla="*/ 875348 w 875347"/>
                        <a:gd name="connsiteY4" fmla="*/ 437674 h 8753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75347" h="875347">
                          <a:moveTo>
                            <a:pt x="875348" y="437674"/>
                          </a:moveTo>
                          <a:cubicBezTo>
                            <a:pt x="875348" y="679394"/>
                            <a:pt x="679395" y="875347"/>
                            <a:pt x="437675" y="875347"/>
                          </a:cubicBezTo>
                          <a:cubicBezTo>
                            <a:pt x="195954" y="875347"/>
                            <a:pt x="1" y="679394"/>
                            <a:pt x="1" y="437674"/>
                          </a:cubicBezTo>
                          <a:cubicBezTo>
                            <a:pt x="1" y="195953"/>
                            <a:pt x="195954" y="0"/>
                            <a:pt x="437675" y="0"/>
                          </a:cubicBezTo>
                          <a:cubicBezTo>
                            <a:pt x="679395" y="0"/>
                            <a:pt x="875348" y="195953"/>
                            <a:pt x="875348" y="43767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IN"/>
                    </a:p>
                  </p:txBody>
                </p:sp>
              </p:grpSp>
            </p:grpSp>
            <p:pic>
              <p:nvPicPr>
                <p:cNvPr id="156" name="Graphic 4">
                  <a:extLst>
                    <a:ext uri="{FF2B5EF4-FFF2-40B4-BE49-F238E27FC236}">
                      <a16:creationId xmlns:a16="http://schemas.microsoft.com/office/drawing/2014/main" id="{6B937CA4-0098-B2C9-240C-027A62DE5E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06187" y="2357448"/>
                  <a:ext cx="460204" cy="4602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292E496A-6780-776B-B9DE-E4B8A2C5E9DA}"/>
                </a:ext>
              </a:extLst>
            </p:cNvPr>
            <p:cNvGrpSpPr/>
            <p:nvPr/>
          </p:nvGrpSpPr>
          <p:grpSpPr>
            <a:xfrm>
              <a:off x="1177429" y="2300798"/>
              <a:ext cx="1219739" cy="1220057"/>
              <a:chOff x="882468" y="1952613"/>
              <a:chExt cx="1219739" cy="1220057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924555F-D3B4-ECBB-7367-AB36F329FD92}"/>
                  </a:ext>
                </a:extLst>
              </p:cNvPr>
              <p:cNvGrpSpPr/>
              <p:nvPr/>
            </p:nvGrpSpPr>
            <p:grpSpPr>
              <a:xfrm>
                <a:off x="882468" y="1952613"/>
                <a:ext cx="1219739" cy="1220057"/>
                <a:chOff x="892301" y="3375448"/>
                <a:chExt cx="1219739" cy="1220057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96F01D2-6CD7-619F-D6BC-BA97CAFF010F}"/>
                    </a:ext>
                  </a:extLst>
                </p:cNvPr>
                <p:cNvSpPr/>
                <p:nvPr/>
              </p:nvSpPr>
              <p:spPr>
                <a:xfrm rot="18900000">
                  <a:off x="893412" y="3376820"/>
                  <a:ext cx="1218628" cy="1218628"/>
                </a:xfrm>
                <a:custGeom>
                  <a:avLst/>
                  <a:gdLst>
                    <a:gd name="connsiteX0" fmla="*/ 1218629 w 1218628"/>
                    <a:gd name="connsiteY0" fmla="*/ 609314 h 1218628"/>
                    <a:gd name="connsiteX1" fmla="*/ 609315 w 1218628"/>
                    <a:gd name="connsiteY1" fmla="*/ 1218629 h 1218628"/>
                    <a:gd name="connsiteX2" fmla="*/ 0 w 1218628"/>
                    <a:gd name="connsiteY2" fmla="*/ 609314 h 1218628"/>
                    <a:gd name="connsiteX3" fmla="*/ 609315 w 1218628"/>
                    <a:gd name="connsiteY3" fmla="*/ 0 h 1218628"/>
                    <a:gd name="connsiteX4" fmla="*/ 1218629 w 1218628"/>
                    <a:gd name="connsiteY4" fmla="*/ 609314 h 1218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8628" h="1218628">
                      <a:moveTo>
                        <a:pt x="1218629" y="609314"/>
                      </a:moveTo>
                      <a:cubicBezTo>
                        <a:pt x="1218629" y="945830"/>
                        <a:pt x="945830" y="1218629"/>
                        <a:pt x="609315" y="1218629"/>
                      </a:cubicBezTo>
                      <a:cubicBezTo>
                        <a:pt x="272799" y="1218629"/>
                        <a:pt x="0" y="945830"/>
                        <a:pt x="0" y="609314"/>
                      </a:cubicBezTo>
                      <a:cubicBezTo>
                        <a:pt x="0" y="272799"/>
                        <a:pt x="272799" y="0"/>
                        <a:pt x="609315" y="0"/>
                      </a:cubicBezTo>
                      <a:cubicBezTo>
                        <a:pt x="945830" y="0"/>
                        <a:pt x="1218629" y="272799"/>
                        <a:pt x="1218629" y="609314"/>
                      </a:cubicBezTo>
                      <a:close/>
                    </a:path>
                  </a:pathLst>
                </a:custGeom>
                <a:solidFill>
                  <a:srgbClr val="134C9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F9E7D6FD-623E-890E-C6E0-496B475FE6E1}"/>
                    </a:ext>
                  </a:extLst>
                </p:cNvPr>
                <p:cNvGrpSpPr/>
                <p:nvPr/>
              </p:nvGrpSpPr>
              <p:grpSpPr>
                <a:xfrm>
                  <a:off x="892301" y="3375448"/>
                  <a:ext cx="1219675" cy="1220057"/>
                  <a:chOff x="892301" y="3375448"/>
                  <a:chExt cx="1219675" cy="1220057"/>
                </a:xfrm>
              </p:grpSpPr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E442FDC6-FEBF-58CB-7CEE-37F723E9056E}"/>
                      </a:ext>
                    </a:extLst>
                  </p:cNvPr>
                  <p:cNvSpPr/>
                  <p:nvPr/>
                </p:nvSpPr>
                <p:spPr>
                  <a:xfrm>
                    <a:off x="1037271" y="3477556"/>
                    <a:ext cx="1074705" cy="1117949"/>
                  </a:xfrm>
                  <a:custGeom>
                    <a:avLst/>
                    <a:gdLst>
                      <a:gd name="connsiteX0" fmla="*/ 1074706 w 1074705"/>
                      <a:gd name="connsiteY0" fmla="*/ 508635 h 1117949"/>
                      <a:gd name="connsiteX1" fmla="*/ 465392 w 1074705"/>
                      <a:gd name="connsiteY1" fmla="*/ 1117949 h 1117949"/>
                      <a:gd name="connsiteX2" fmla="*/ 0 w 1074705"/>
                      <a:gd name="connsiteY2" fmla="*/ 901446 h 1117949"/>
                      <a:gd name="connsiteX3" fmla="*/ 335090 w 1074705"/>
                      <a:gd name="connsiteY3" fmla="*/ 1002125 h 1117949"/>
                      <a:gd name="connsiteX4" fmla="*/ 944404 w 1074705"/>
                      <a:gd name="connsiteY4" fmla="*/ 392811 h 1117949"/>
                      <a:gd name="connsiteX5" fmla="*/ 800481 w 1074705"/>
                      <a:gd name="connsiteY5" fmla="*/ 0 h 1117949"/>
                      <a:gd name="connsiteX6" fmla="*/ 1074706 w 1074705"/>
                      <a:gd name="connsiteY6" fmla="*/ 508635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1074706" y="508635"/>
                        </a:moveTo>
                        <a:cubicBezTo>
                          <a:pt x="1074706" y="844582"/>
                          <a:pt x="801434" y="1117949"/>
                          <a:pt x="465392" y="1117949"/>
                        </a:cubicBezTo>
                        <a:cubicBezTo>
                          <a:pt x="278987" y="1117949"/>
                          <a:pt x="111824" y="1033748"/>
                          <a:pt x="0" y="901446"/>
                        </a:cubicBezTo>
                        <a:cubicBezTo>
                          <a:pt x="96203" y="965073"/>
                          <a:pt x="211360" y="1002125"/>
                          <a:pt x="335090" y="1002125"/>
                        </a:cubicBezTo>
                        <a:cubicBezTo>
                          <a:pt x="671036" y="1002125"/>
                          <a:pt x="944404" y="728758"/>
                          <a:pt x="944404" y="392811"/>
                        </a:cubicBezTo>
                        <a:cubicBezTo>
                          <a:pt x="944404" y="243269"/>
                          <a:pt x="890207" y="106109"/>
                          <a:pt x="800481" y="0"/>
                        </a:cubicBezTo>
                        <a:cubicBezTo>
                          <a:pt x="965645" y="109061"/>
                          <a:pt x="1074706" y="296323"/>
                          <a:pt x="1074706" y="508635"/>
                        </a:cubicBezTo>
                        <a:close/>
                      </a:path>
                    </a:pathLst>
                  </a:custGeom>
                  <a:solidFill>
                    <a:srgbClr val="353B61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13D6196B-8E5B-A2E9-6D7E-C474473D4794}"/>
                      </a:ext>
                    </a:extLst>
                  </p:cNvPr>
                  <p:cNvSpPr/>
                  <p:nvPr/>
                </p:nvSpPr>
                <p:spPr>
                  <a:xfrm>
                    <a:off x="892301" y="3375448"/>
                    <a:ext cx="1074705" cy="1117949"/>
                  </a:xfrm>
                  <a:custGeom>
                    <a:avLst/>
                    <a:gdLst>
                      <a:gd name="connsiteX0" fmla="*/ 0 w 1074705"/>
                      <a:gd name="connsiteY0" fmla="*/ 609314 h 1117949"/>
                      <a:gd name="connsiteX1" fmla="*/ 609314 w 1074705"/>
                      <a:gd name="connsiteY1" fmla="*/ 0 h 1117949"/>
                      <a:gd name="connsiteX2" fmla="*/ 1074706 w 1074705"/>
                      <a:gd name="connsiteY2" fmla="*/ 216503 h 1117949"/>
                      <a:gd name="connsiteX3" fmla="*/ 739616 w 1074705"/>
                      <a:gd name="connsiteY3" fmla="*/ 115824 h 1117949"/>
                      <a:gd name="connsiteX4" fmla="*/ 130302 w 1074705"/>
                      <a:gd name="connsiteY4" fmla="*/ 725138 h 1117949"/>
                      <a:gd name="connsiteX5" fmla="*/ 274225 w 1074705"/>
                      <a:gd name="connsiteY5" fmla="*/ 1117949 h 1117949"/>
                      <a:gd name="connsiteX6" fmla="*/ 0 w 1074705"/>
                      <a:gd name="connsiteY6" fmla="*/ 609314 h 1117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74705" h="1117949">
                        <a:moveTo>
                          <a:pt x="0" y="609314"/>
                        </a:moveTo>
                        <a:cubicBezTo>
                          <a:pt x="0" y="273368"/>
                          <a:pt x="273272" y="0"/>
                          <a:pt x="609314" y="0"/>
                        </a:cubicBezTo>
                        <a:cubicBezTo>
                          <a:pt x="795719" y="0"/>
                          <a:pt x="962882" y="84201"/>
                          <a:pt x="1074706" y="216503"/>
                        </a:cubicBezTo>
                        <a:cubicBezTo>
                          <a:pt x="978503" y="152876"/>
                          <a:pt x="863346" y="115824"/>
                          <a:pt x="739616" y="115824"/>
                        </a:cubicBezTo>
                        <a:cubicBezTo>
                          <a:pt x="403670" y="115824"/>
                          <a:pt x="130302" y="389192"/>
                          <a:pt x="130302" y="725138"/>
                        </a:cubicBezTo>
                        <a:cubicBezTo>
                          <a:pt x="130302" y="874681"/>
                          <a:pt x="184499" y="1011841"/>
                          <a:pt x="274225" y="1117949"/>
                        </a:cubicBezTo>
                        <a:cubicBezTo>
                          <a:pt x="109061" y="1008888"/>
                          <a:pt x="0" y="821626"/>
                          <a:pt x="0" y="60931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5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2FAD8F5-4606-5C92-B95C-6CE96CBA629E}"/>
                    </a:ext>
                  </a:extLst>
                </p:cNvPr>
                <p:cNvSpPr/>
                <p:nvPr/>
              </p:nvSpPr>
              <p:spPr>
                <a:xfrm>
                  <a:off x="1065085" y="3548517"/>
                  <a:ext cx="875347" cy="875347"/>
                </a:xfrm>
                <a:custGeom>
                  <a:avLst/>
                  <a:gdLst>
                    <a:gd name="connsiteX0" fmla="*/ 875348 w 875347"/>
                    <a:gd name="connsiteY0" fmla="*/ 437674 h 875347"/>
                    <a:gd name="connsiteX1" fmla="*/ 437674 w 875347"/>
                    <a:gd name="connsiteY1" fmla="*/ 875347 h 875347"/>
                    <a:gd name="connsiteX2" fmla="*/ 0 w 875347"/>
                    <a:gd name="connsiteY2" fmla="*/ 437674 h 875347"/>
                    <a:gd name="connsiteX3" fmla="*/ 437674 w 875347"/>
                    <a:gd name="connsiteY3" fmla="*/ 0 h 875347"/>
                    <a:gd name="connsiteX4" fmla="*/ 875348 w 875347"/>
                    <a:gd name="connsiteY4" fmla="*/ 437674 h 875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5347" h="875347">
                      <a:moveTo>
                        <a:pt x="875348" y="437674"/>
                      </a:moveTo>
                      <a:cubicBezTo>
                        <a:pt x="875348" y="679394"/>
                        <a:pt x="679394" y="875347"/>
                        <a:pt x="437674" y="875347"/>
                      </a:cubicBezTo>
                      <a:cubicBezTo>
                        <a:pt x="195953" y="875347"/>
                        <a:pt x="0" y="679394"/>
                        <a:pt x="0" y="437674"/>
                      </a:cubicBezTo>
                      <a:cubicBezTo>
                        <a:pt x="0" y="195953"/>
                        <a:pt x="195953" y="0"/>
                        <a:pt x="437674" y="0"/>
                      </a:cubicBezTo>
                      <a:cubicBezTo>
                        <a:pt x="679394" y="0"/>
                        <a:pt x="875348" y="195953"/>
                        <a:pt x="875348" y="4376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11780487-9AA0-C178-7332-0825B003506E}"/>
                  </a:ext>
                </a:extLst>
              </p:cNvPr>
              <p:cNvGrpSpPr/>
              <p:nvPr/>
            </p:nvGrpSpPr>
            <p:grpSpPr>
              <a:xfrm>
                <a:off x="1312795" y="2372806"/>
                <a:ext cx="390019" cy="390247"/>
                <a:chOff x="1312795" y="2372806"/>
                <a:chExt cx="390019" cy="390247"/>
              </a:xfrm>
              <a:solidFill>
                <a:srgbClr val="D367B1"/>
              </a:solidFill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B91D2562-251D-4678-0E97-201604805AE4}"/>
                    </a:ext>
                  </a:extLst>
                </p:cNvPr>
                <p:cNvSpPr/>
                <p:nvPr/>
              </p:nvSpPr>
              <p:spPr>
                <a:xfrm>
                  <a:off x="1312795" y="2372806"/>
                  <a:ext cx="322190" cy="221012"/>
                </a:xfrm>
                <a:custGeom>
                  <a:avLst/>
                  <a:gdLst>
                    <a:gd name="connsiteX0" fmla="*/ 322191 w 322190"/>
                    <a:gd name="connsiteY0" fmla="*/ 138087 h 221012"/>
                    <a:gd name="connsiteX1" fmla="*/ 322191 w 322190"/>
                    <a:gd name="connsiteY1" fmla="*/ 197799 h 221012"/>
                    <a:gd name="connsiteX2" fmla="*/ 321303 w 322190"/>
                    <a:gd name="connsiteY2" fmla="*/ 212378 h 221012"/>
                    <a:gd name="connsiteX3" fmla="*/ 311795 w 322190"/>
                    <a:gd name="connsiteY3" fmla="*/ 220999 h 221012"/>
                    <a:gd name="connsiteX4" fmla="*/ 303554 w 322190"/>
                    <a:gd name="connsiteY4" fmla="*/ 211364 h 221012"/>
                    <a:gd name="connsiteX5" fmla="*/ 304315 w 322190"/>
                    <a:gd name="connsiteY5" fmla="*/ 75205 h 221012"/>
                    <a:gd name="connsiteX6" fmla="*/ 298103 w 322190"/>
                    <a:gd name="connsiteY6" fmla="*/ 68232 h 221012"/>
                    <a:gd name="connsiteX7" fmla="*/ 171198 w 322190"/>
                    <a:gd name="connsiteY7" fmla="*/ 23606 h 221012"/>
                    <a:gd name="connsiteX8" fmla="*/ 151801 w 322190"/>
                    <a:gd name="connsiteY8" fmla="*/ 23606 h 221012"/>
                    <a:gd name="connsiteX9" fmla="*/ 54690 w 322190"/>
                    <a:gd name="connsiteY9" fmla="*/ 64555 h 221012"/>
                    <a:gd name="connsiteX10" fmla="*/ 25277 w 322190"/>
                    <a:gd name="connsiteY10" fmla="*/ 68232 h 221012"/>
                    <a:gd name="connsiteX11" fmla="*/ 18051 w 322190"/>
                    <a:gd name="connsiteY11" fmla="*/ 75965 h 221012"/>
                    <a:gd name="connsiteX12" fmla="*/ 18051 w 322190"/>
                    <a:gd name="connsiteY12" fmla="*/ 93334 h 221012"/>
                    <a:gd name="connsiteX13" fmla="*/ 9937 w 322190"/>
                    <a:gd name="connsiteY13" fmla="*/ 102842 h 221012"/>
                    <a:gd name="connsiteX14" fmla="*/ 429 w 322190"/>
                    <a:gd name="connsiteY14" fmla="*/ 94221 h 221012"/>
                    <a:gd name="connsiteX15" fmla="*/ 809 w 322190"/>
                    <a:gd name="connsiteY15" fmla="*/ 68993 h 221012"/>
                    <a:gd name="connsiteX16" fmla="*/ 19572 w 322190"/>
                    <a:gd name="connsiteY16" fmla="*/ 50990 h 221012"/>
                    <a:gd name="connsiteX17" fmla="*/ 77763 w 322190"/>
                    <a:gd name="connsiteY17" fmla="*/ 40214 h 221012"/>
                    <a:gd name="connsiteX18" fmla="*/ 147745 w 322190"/>
                    <a:gd name="connsiteY18" fmla="*/ 4716 h 221012"/>
                    <a:gd name="connsiteX19" fmla="*/ 165620 w 322190"/>
                    <a:gd name="connsiteY19" fmla="*/ 406 h 221012"/>
                    <a:gd name="connsiteX20" fmla="*/ 176270 w 322190"/>
                    <a:gd name="connsiteY20" fmla="*/ 5604 h 221012"/>
                    <a:gd name="connsiteX21" fmla="*/ 251068 w 322190"/>
                    <a:gd name="connsiteY21" fmla="*/ 41989 h 221012"/>
                    <a:gd name="connsiteX22" fmla="*/ 303174 w 322190"/>
                    <a:gd name="connsiteY22" fmla="*/ 51117 h 221012"/>
                    <a:gd name="connsiteX23" fmla="*/ 322064 w 322190"/>
                    <a:gd name="connsiteY23" fmla="*/ 71909 h 221012"/>
                    <a:gd name="connsiteX24" fmla="*/ 322064 w 322190"/>
                    <a:gd name="connsiteY24" fmla="*/ 137960 h 221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322190" h="221012">
                      <a:moveTo>
                        <a:pt x="322191" y="138087"/>
                      </a:moveTo>
                      <a:cubicBezTo>
                        <a:pt x="322191" y="157991"/>
                        <a:pt x="322191" y="177895"/>
                        <a:pt x="322191" y="197799"/>
                      </a:cubicBezTo>
                      <a:cubicBezTo>
                        <a:pt x="322191" y="202743"/>
                        <a:pt x="321937" y="207561"/>
                        <a:pt x="321303" y="212378"/>
                      </a:cubicBezTo>
                      <a:cubicBezTo>
                        <a:pt x="320669" y="217830"/>
                        <a:pt x="316866" y="221253"/>
                        <a:pt x="311795" y="220999"/>
                      </a:cubicBezTo>
                      <a:cubicBezTo>
                        <a:pt x="306851" y="220746"/>
                        <a:pt x="303301" y="216689"/>
                        <a:pt x="303554" y="211364"/>
                      </a:cubicBezTo>
                      <a:cubicBezTo>
                        <a:pt x="305456" y="165978"/>
                        <a:pt x="303935" y="120591"/>
                        <a:pt x="304315" y="75205"/>
                      </a:cubicBezTo>
                      <a:cubicBezTo>
                        <a:pt x="304315" y="69753"/>
                        <a:pt x="303428" y="68612"/>
                        <a:pt x="298103" y="68232"/>
                      </a:cubicBezTo>
                      <a:cubicBezTo>
                        <a:pt x="251575" y="65316"/>
                        <a:pt x="209866" y="48962"/>
                        <a:pt x="171198" y="23606"/>
                      </a:cubicBezTo>
                      <a:cubicBezTo>
                        <a:pt x="159662" y="16000"/>
                        <a:pt x="162451" y="16633"/>
                        <a:pt x="151801" y="23606"/>
                      </a:cubicBezTo>
                      <a:cubicBezTo>
                        <a:pt x="122009" y="43384"/>
                        <a:pt x="90061" y="57836"/>
                        <a:pt x="54690" y="64555"/>
                      </a:cubicBezTo>
                      <a:cubicBezTo>
                        <a:pt x="44928" y="66457"/>
                        <a:pt x="35166" y="67852"/>
                        <a:pt x="25277" y="68232"/>
                      </a:cubicBezTo>
                      <a:cubicBezTo>
                        <a:pt x="19065" y="68486"/>
                        <a:pt x="18051" y="69627"/>
                        <a:pt x="18051" y="75965"/>
                      </a:cubicBezTo>
                      <a:cubicBezTo>
                        <a:pt x="18051" y="81797"/>
                        <a:pt x="18051" y="87629"/>
                        <a:pt x="18051" y="93334"/>
                      </a:cubicBezTo>
                      <a:cubicBezTo>
                        <a:pt x="18051" y="98659"/>
                        <a:pt x="14755" y="102462"/>
                        <a:pt x="9937" y="102842"/>
                      </a:cubicBezTo>
                      <a:cubicBezTo>
                        <a:pt x="5120" y="103223"/>
                        <a:pt x="682" y="99673"/>
                        <a:pt x="429" y="94221"/>
                      </a:cubicBezTo>
                      <a:cubicBezTo>
                        <a:pt x="48" y="85854"/>
                        <a:pt x="-459" y="77360"/>
                        <a:pt x="809" y="68993"/>
                      </a:cubicBezTo>
                      <a:cubicBezTo>
                        <a:pt x="2330" y="59104"/>
                        <a:pt x="9684" y="51878"/>
                        <a:pt x="19572" y="50990"/>
                      </a:cubicBezTo>
                      <a:cubicBezTo>
                        <a:pt x="39350" y="49342"/>
                        <a:pt x="58873" y="46299"/>
                        <a:pt x="77763" y="40214"/>
                      </a:cubicBezTo>
                      <a:cubicBezTo>
                        <a:pt x="102992" y="32100"/>
                        <a:pt x="126066" y="19930"/>
                        <a:pt x="147745" y="4716"/>
                      </a:cubicBezTo>
                      <a:cubicBezTo>
                        <a:pt x="153196" y="913"/>
                        <a:pt x="159028" y="-862"/>
                        <a:pt x="165620" y="406"/>
                      </a:cubicBezTo>
                      <a:cubicBezTo>
                        <a:pt x="169677" y="1167"/>
                        <a:pt x="172973" y="3322"/>
                        <a:pt x="176270" y="5604"/>
                      </a:cubicBezTo>
                      <a:cubicBezTo>
                        <a:pt x="199343" y="21578"/>
                        <a:pt x="224191" y="33875"/>
                        <a:pt x="251068" y="41989"/>
                      </a:cubicBezTo>
                      <a:cubicBezTo>
                        <a:pt x="268057" y="47060"/>
                        <a:pt x="285552" y="49596"/>
                        <a:pt x="303174" y="51117"/>
                      </a:cubicBezTo>
                      <a:cubicBezTo>
                        <a:pt x="313950" y="52004"/>
                        <a:pt x="322064" y="61132"/>
                        <a:pt x="322064" y="71909"/>
                      </a:cubicBezTo>
                      <a:cubicBezTo>
                        <a:pt x="322064" y="93968"/>
                        <a:pt x="322064" y="116027"/>
                        <a:pt x="322064" y="137960"/>
                      </a:cubicBez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4B7E6DD0-46EB-0EA7-65DD-0AFB06ED81AA}"/>
                    </a:ext>
                  </a:extLst>
                </p:cNvPr>
                <p:cNvSpPr/>
                <p:nvPr/>
              </p:nvSpPr>
              <p:spPr>
                <a:xfrm>
                  <a:off x="1549791" y="2610033"/>
                  <a:ext cx="153023" cy="152899"/>
                </a:xfrm>
                <a:custGeom>
                  <a:avLst/>
                  <a:gdLst>
                    <a:gd name="connsiteX0" fmla="*/ 0 w 153023"/>
                    <a:gd name="connsiteY0" fmla="*/ 76321 h 152899"/>
                    <a:gd name="connsiteX1" fmla="*/ 76827 w 153023"/>
                    <a:gd name="connsiteY1" fmla="*/ 0 h 152899"/>
                    <a:gd name="connsiteX2" fmla="*/ 153021 w 153023"/>
                    <a:gd name="connsiteY2" fmla="*/ 76574 h 152899"/>
                    <a:gd name="connsiteX3" fmla="*/ 76574 w 153023"/>
                    <a:gd name="connsiteY3" fmla="*/ 152894 h 152899"/>
                    <a:gd name="connsiteX4" fmla="*/ 0 w 153023"/>
                    <a:gd name="connsiteY4" fmla="*/ 76194 h 152899"/>
                    <a:gd name="connsiteX5" fmla="*/ 17876 w 153023"/>
                    <a:gd name="connsiteY5" fmla="*/ 76321 h 152899"/>
                    <a:gd name="connsiteX6" fmla="*/ 76447 w 153023"/>
                    <a:gd name="connsiteY6" fmla="*/ 135019 h 152899"/>
                    <a:gd name="connsiteX7" fmla="*/ 135145 w 153023"/>
                    <a:gd name="connsiteY7" fmla="*/ 76447 h 152899"/>
                    <a:gd name="connsiteX8" fmla="*/ 76574 w 153023"/>
                    <a:gd name="connsiteY8" fmla="*/ 17749 h 152899"/>
                    <a:gd name="connsiteX9" fmla="*/ 17876 w 153023"/>
                    <a:gd name="connsiteY9" fmla="*/ 76321 h 152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3023" h="152899">
                      <a:moveTo>
                        <a:pt x="0" y="76321"/>
                      </a:moveTo>
                      <a:cubicBezTo>
                        <a:pt x="0" y="34230"/>
                        <a:pt x="34484" y="-126"/>
                        <a:pt x="76827" y="0"/>
                      </a:cubicBezTo>
                      <a:cubicBezTo>
                        <a:pt x="117143" y="127"/>
                        <a:pt x="152640" y="32075"/>
                        <a:pt x="153021" y="76574"/>
                      </a:cubicBezTo>
                      <a:cubicBezTo>
                        <a:pt x="153401" y="118284"/>
                        <a:pt x="118284" y="153401"/>
                        <a:pt x="76574" y="152894"/>
                      </a:cubicBezTo>
                      <a:cubicBezTo>
                        <a:pt x="31441" y="152387"/>
                        <a:pt x="0" y="116256"/>
                        <a:pt x="0" y="76194"/>
                      </a:cubicBezTo>
                      <a:close/>
                      <a:moveTo>
                        <a:pt x="17876" y="76321"/>
                      </a:moveTo>
                      <a:cubicBezTo>
                        <a:pt x="17622" y="106620"/>
                        <a:pt x="41583" y="135019"/>
                        <a:pt x="76447" y="135019"/>
                      </a:cubicBezTo>
                      <a:cubicBezTo>
                        <a:pt x="109282" y="135019"/>
                        <a:pt x="135145" y="109536"/>
                        <a:pt x="135145" y="76447"/>
                      </a:cubicBezTo>
                      <a:cubicBezTo>
                        <a:pt x="135145" y="41710"/>
                        <a:pt x="107127" y="17622"/>
                        <a:pt x="76574" y="17749"/>
                      </a:cubicBezTo>
                      <a:cubicBezTo>
                        <a:pt x="44119" y="17749"/>
                        <a:pt x="17876" y="43865"/>
                        <a:pt x="17876" y="76321"/>
                      </a:cubicBez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A1FAA19D-5F8F-6F70-7282-7140C60EE1F5}"/>
                    </a:ext>
                  </a:extLst>
                </p:cNvPr>
                <p:cNvSpPr/>
                <p:nvPr/>
              </p:nvSpPr>
              <p:spPr>
                <a:xfrm>
                  <a:off x="1313168" y="2492096"/>
                  <a:ext cx="226714" cy="270957"/>
                </a:xfrm>
                <a:custGeom>
                  <a:avLst/>
                  <a:gdLst>
                    <a:gd name="connsiteX0" fmla="*/ 56 w 226714"/>
                    <a:gd name="connsiteY0" fmla="*/ 45039 h 270957"/>
                    <a:gd name="connsiteX1" fmla="*/ 56 w 226714"/>
                    <a:gd name="connsiteY1" fmla="*/ 12584 h 270957"/>
                    <a:gd name="connsiteX2" fmla="*/ 310 w 226714"/>
                    <a:gd name="connsiteY2" fmla="*/ 7893 h 270957"/>
                    <a:gd name="connsiteX3" fmla="*/ 9945 w 226714"/>
                    <a:gd name="connsiteY3" fmla="*/ 33 h 270957"/>
                    <a:gd name="connsiteX4" fmla="*/ 17805 w 226714"/>
                    <a:gd name="connsiteY4" fmla="*/ 9288 h 270957"/>
                    <a:gd name="connsiteX5" fmla="*/ 17805 w 226714"/>
                    <a:gd name="connsiteY5" fmla="*/ 73437 h 270957"/>
                    <a:gd name="connsiteX6" fmla="*/ 21989 w 226714"/>
                    <a:gd name="connsiteY6" fmla="*/ 108301 h 270957"/>
                    <a:gd name="connsiteX7" fmla="*/ 58881 w 226714"/>
                    <a:gd name="connsiteY7" fmla="*/ 175747 h 270957"/>
                    <a:gd name="connsiteX8" fmla="*/ 156880 w 226714"/>
                    <a:gd name="connsiteY8" fmla="*/ 251687 h 270957"/>
                    <a:gd name="connsiteX9" fmla="*/ 165755 w 226714"/>
                    <a:gd name="connsiteY9" fmla="*/ 251433 h 270957"/>
                    <a:gd name="connsiteX10" fmla="*/ 211141 w 226714"/>
                    <a:gd name="connsiteY10" fmla="*/ 223289 h 270957"/>
                    <a:gd name="connsiteX11" fmla="*/ 219128 w 226714"/>
                    <a:gd name="connsiteY11" fmla="*/ 220626 h 270957"/>
                    <a:gd name="connsiteX12" fmla="*/ 226228 w 226714"/>
                    <a:gd name="connsiteY12" fmla="*/ 226712 h 270957"/>
                    <a:gd name="connsiteX13" fmla="*/ 223819 w 226714"/>
                    <a:gd name="connsiteY13" fmla="*/ 235713 h 270957"/>
                    <a:gd name="connsiteX14" fmla="*/ 217480 w 226714"/>
                    <a:gd name="connsiteY14" fmla="*/ 240530 h 270957"/>
                    <a:gd name="connsiteX15" fmla="*/ 172601 w 226714"/>
                    <a:gd name="connsiteY15" fmla="*/ 267914 h 270957"/>
                    <a:gd name="connsiteX16" fmla="*/ 149654 w 226714"/>
                    <a:gd name="connsiteY16" fmla="*/ 267914 h 270957"/>
                    <a:gd name="connsiteX17" fmla="*/ 57360 w 226714"/>
                    <a:gd name="connsiteY17" fmla="*/ 200469 h 270957"/>
                    <a:gd name="connsiteX18" fmla="*/ 6649 w 226714"/>
                    <a:gd name="connsiteY18" fmla="*/ 118951 h 270957"/>
                    <a:gd name="connsiteX19" fmla="*/ 56 w 226714"/>
                    <a:gd name="connsiteY19" fmla="*/ 75086 h 270957"/>
                    <a:gd name="connsiteX20" fmla="*/ 56 w 226714"/>
                    <a:gd name="connsiteY20" fmla="*/ 45039 h 270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26714" h="270957">
                      <a:moveTo>
                        <a:pt x="56" y="45039"/>
                      </a:moveTo>
                      <a:cubicBezTo>
                        <a:pt x="56" y="34263"/>
                        <a:pt x="56" y="23360"/>
                        <a:pt x="56" y="12584"/>
                      </a:cubicBezTo>
                      <a:cubicBezTo>
                        <a:pt x="56" y="11063"/>
                        <a:pt x="56" y="9415"/>
                        <a:pt x="310" y="7893"/>
                      </a:cubicBezTo>
                      <a:cubicBezTo>
                        <a:pt x="1197" y="2569"/>
                        <a:pt x="4874" y="-347"/>
                        <a:pt x="9945" y="33"/>
                      </a:cubicBezTo>
                      <a:cubicBezTo>
                        <a:pt x="14636" y="413"/>
                        <a:pt x="17805" y="3963"/>
                        <a:pt x="17805" y="9288"/>
                      </a:cubicBezTo>
                      <a:cubicBezTo>
                        <a:pt x="17805" y="30713"/>
                        <a:pt x="17805" y="52012"/>
                        <a:pt x="17805" y="73437"/>
                      </a:cubicBezTo>
                      <a:cubicBezTo>
                        <a:pt x="17805" y="85228"/>
                        <a:pt x="19073" y="96891"/>
                        <a:pt x="21989" y="108301"/>
                      </a:cubicBezTo>
                      <a:cubicBezTo>
                        <a:pt x="28708" y="133784"/>
                        <a:pt x="41766" y="155970"/>
                        <a:pt x="58881" y="175747"/>
                      </a:cubicBezTo>
                      <a:cubicBezTo>
                        <a:pt x="86392" y="207695"/>
                        <a:pt x="119861" y="231910"/>
                        <a:pt x="156880" y="251687"/>
                      </a:cubicBezTo>
                      <a:cubicBezTo>
                        <a:pt x="160050" y="253335"/>
                        <a:pt x="162712" y="253081"/>
                        <a:pt x="165755" y="251433"/>
                      </a:cubicBezTo>
                      <a:cubicBezTo>
                        <a:pt x="181475" y="243066"/>
                        <a:pt x="196562" y="233684"/>
                        <a:pt x="211141" y="223289"/>
                      </a:cubicBezTo>
                      <a:cubicBezTo>
                        <a:pt x="213550" y="221514"/>
                        <a:pt x="215959" y="219992"/>
                        <a:pt x="219128" y="220626"/>
                      </a:cubicBezTo>
                      <a:cubicBezTo>
                        <a:pt x="222551" y="221387"/>
                        <a:pt x="225087" y="223289"/>
                        <a:pt x="226228" y="226712"/>
                      </a:cubicBezTo>
                      <a:cubicBezTo>
                        <a:pt x="227369" y="230261"/>
                        <a:pt x="226481" y="233304"/>
                        <a:pt x="223819" y="235713"/>
                      </a:cubicBezTo>
                      <a:cubicBezTo>
                        <a:pt x="221917" y="237488"/>
                        <a:pt x="219635" y="239009"/>
                        <a:pt x="217480" y="240530"/>
                      </a:cubicBezTo>
                      <a:cubicBezTo>
                        <a:pt x="203154" y="250673"/>
                        <a:pt x="188068" y="259674"/>
                        <a:pt x="172601" y="267914"/>
                      </a:cubicBezTo>
                      <a:cubicBezTo>
                        <a:pt x="164867" y="271971"/>
                        <a:pt x="157388" y="271971"/>
                        <a:pt x="149654" y="267914"/>
                      </a:cubicBezTo>
                      <a:cubicBezTo>
                        <a:pt x="115551" y="249912"/>
                        <a:pt x="84364" y="228106"/>
                        <a:pt x="57360" y="200469"/>
                      </a:cubicBezTo>
                      <a:cubicBezTo>
                        <a:pt x="34540" y="177015"/>
                        <a:pt x="16284" y="150645"/>
                        <a:pt x="6649" y="118951"/>
                      </a:cubicBezTo>
                      <a:cubicBezTo>
                        <a:pt x="2212" y="104498"/>
                        <a:pt x="310" y="89919"/>
                        <a:pt x="56" y="75086"/>
                      </a:cubicBezTo>
                      <a:cubicBezTo>
                        <a:pt x="-70" y="65070"/>
                        <a:pt x="56" y="55055"/>
                        <a:pt x="56" y="45039"/>
                      </a:cubicBez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C70DBC83-42C0-D801-2101-AFBF76445D6A}"/>
                    </a:ext>
                  </a:extLst>
                </p:cNvPr>
                <p:cNvSpPr/>
                <p:nvPr/>
              </p:nvSpPr>
              <p:spPr>
                <a:xfrm>
                  <a:off x="1431634" y="2440977"/>
                  <a:ext cx="85736" cy="102026"/>
                </a:xfrm>
                <a:custGeom>
                  <a:avLst/>
                  <a:gdLst>
                    <a:gd name="connsiteX0" fmla="*/ 127 w 85736"/>
                    <a:gd name="connsiteY0" fmla="*/ 50899 h 102026"/>
                    <a:gd name="connsiteX1" fmla="*/ 4310 w 85736"/>
                    <a:gd name="connsiteY1" fmla="*/ 23895 h 102026"/>
                    <a:gd name="connsiteX2" fmla="*/ 49950 w 85736"/>
                    <a:gd name="connsiteY2" fmla="*/ 568 h 102026"/>
                    <a:gd name="connsiteX3" fmla="*/ 84434 w 85736"/>
                    <a:gd name="connsiteY3" fmla="*/ 36066 h 102026"/>
                    <a:gd name="connsiteX4" fmla="*/ 82152 w 85736"/>
                    <a:gd name="connsiteY4" fmla="*/ 75113 h 102026"/>
                    <a:gd name="connsiteX5" fmla="*/ 34230 w 85736"/>
                    <a:gd name="connsiteY5" fmla="*/ 101230 h 102026"/>
                    <a:gd name="connsiteX6" fmla="*/ 0 w 85736"/>
                    <a:gd name="connsiteY6" fmla="*/ 59900 h 102026"/>
                    <a:gd name="connsiteX7" fmla="*/ 0 w 85736"/>
                    <a:gd name="connsiteY7" fmla="*/ 50772 h 102026"/>
                    <a:gd name="connsiteX8" fmla="*/ 17876 w 85736"/>
                    <a:gd name="connsiteY8" fmla="*/ 51152 h 102026"/>
                    <a:gd name="connsiteX9" fmla="*/ 17876 w 85736"/>
                    <a:gd name="connsiteY9" fmla="*/ 51152 h 102026"/>
                    <a:gd name="connsiteX10" fmla="*/ 17876 w 85736"/>
                    <a:gd name="connsiteY10" fmla="*/ 59900 h 102026"/>
                    <a:gd name="connsiteX11" fmla="*/ 39935 w 85736"/>
                    <a:gd name="connsiteY11" fmla="*/ 84241 h 102026"/>
                    <a:gd name="connsiteX12" fmla="*/ 66812 w 85736"/>
                    <a:gd name="connsiteY12" fmla="*/ 64718 h 102026"/>
                    <a:gd name="connsiteX13" fmla="*/ 67319 w 85736"/>
                    <a:gd name="connsiteY13" fmla="*/ 40249 h 102026"/>
                    <a:gd name="connsiteX14" fmla="*/ 42471 w 85736"/>
                    <a:gd name="connsiteY14" fmla="*/ 17556 h 102026"/>
                    <a:gd name="connsiteX15" fmla="*/ 17876 w 85736"/>
                    <a:gd name="connsiteY15" fmla="*/ 41644 h 102026"/>
                    <a:gd name="connsiteX16" fmla="*/ 17876 w 85736"/>
                    <a:gd name="connsiteY16" fmla="*/ 51152 h 102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5736" h="102026">
                      <a:moveTo>
                        <a:pt x="127" y="50899"/>
                      </a:moveTo>
                      <a:cubicBezTo>
                        <a:pt x="-254" y="41644"/>
                        <a:pt x="127" y="32516"/>
                        <a:pt x="4310" y="23895"/>
                      </a:cubicBezTo>
                      <a:cubicBezTo>
                        <a:pt x="12805" y="6907"/>
                        <a:pt x="30807" y="-2475"/>
                        <a:pt x="49950" y="568"/>
                      </a:cubicBezTo>
                      <a:cubicBezTo>
                        <a:pt x="67573" y="3357"/>
                        <a:pt x="82279" y="17810"/>
                        <a:pt x="84434" y="36066"/>
                      </a:cubicBezTo>
                      <a:cubicBezTo>
                        <a:pt x="85955" y="49124"/>
                        <a:pt x="87096" y="62436"/>
                        <a:pt x="82152" y="75113"/>
                      </a:cubicBezTo>
                      <a:cubicBezTo>
                        <a:pt x="74799" y="94257"/>
                        <a:pt x="54641" y="105160"/>
                        <a:pt x="34230" y="101230"/>
                      </a:cubicBezTo>
                      <a:cubicBezTo>
                        <a:pt x="14579" y="97426"/>
                        <a:pt x="254" y="80058"/>
                        <a:pt x="0" y="59900"/>
                      </a:cubicBezTo>
                      <a:cubicBezTo>
                        <a:pt x="0" y="56857"/>
                        <a:pt x="0" y="53815"/>
                        <a:pt x="0" y="50772"/>
                      </a:cubicBezTo>
                      <a:close/>
                      <a:moveTo>
                        <a:pt x="17876" y="51152"/>
                      </a:moveTo>
                      <a:lnTo>
                        <a:pt x="17876" y="51152"/>
                      </a:lnTo>
                      <a:cubicBezTo>
                        <a:pt x="17876" y="54068"/>
                        <a:pt x="17876" y="56984"/>
                        <a:pt x="17876" y="59900"/>
                      </a:cubicBezTo>
                      <a:cubicBezTo>
                        <a:pt x="18129" y="72705"/>
                        <a:pt x="27511" y="83100"/>
                        <a:pt x="39935" y="84241"/>
                      </a:cubicBezTo>
                      <a:cubicBezTo>
                        <a:pt x="52613" y="85509"/>
                        <a:pt x="64276" y="77142"/>
                        <a:pt x="66812" y="64718"/>
                      </a:cubicBezTo>
                      <a:cubicBezTo>
                        <a:pt x="68460" y="56604"/>
                        <a:pt x="67826" y="48363"/>
                        <a:pt x="67319" y="40249"/>
                      </a:cubicBezTo>
                      <a:cubicBezTo>
                        <a:pt x="66558" y="27698"/>
                        <a:pt x="54895" y="17429"/>
                        <a:pt x="42471" y="17556"/>
                      </a:cubicBezTo>
                      <a:cubicBezTo>
                        <a:pt x="29032" y="17810"/>
                        <a:pt x="18256" y="28332"/>
                        <a:pt x="17876" y="41644"/>
                      </a:cubicBezTo>
                      <a:cubicBezTo>
                        <a:pt x="17876" y="44813"/>
                        <a:pt x="17876" y="47983"/>
                        <a:pt x="17876" y="51152"/>
                      </a:cubicBez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063FF6C8-C868-FE9E-2C27-7B1CE5C307F9}"/>
                    </a:ext>
                  </a:extLst>
                </p:cNvPr>
                <p:cNvSpPr/>
                <p:nvPr/>
              </p:nvSpPr>
              <p:spPr>
                <a:xfrm>
                  <a:off x="1397658" y="2559449"/>
                  <a:ext cx="153048" cy="51610"/>
                </a:xfrm>
                <a:custGeom>
                  <a:avLst/>
                  <a:gdLst>
                    <a:gd name="connsiteX0" fmla="*/ 76701 w 153048"/>
                    <a:gd name="connsiteY0" fmla="*/ 0 h 51610"/>
                    <a:gd name="connsiteX1" fmla="*/ 109536 w 153048"/>
                    <a:gd name="connsiteY1" fmla="*/ 0 h 51610"/>
                    <a:gd name="connsiteX2" fmla="*/ 153021 w 153048"/>
                    <a:gd name="connsiteY2" fmla="*/ 40949 h 51610"/>
                    <a:gd name="connsiteX3" fmla="*/ 144907 w 153048"/>
                    <a:gd name="connsiteY3" fmla="*/ 51472 h 51610"/>
                    <a:gd name="connsiteX4" fmla="*/ 135272 w 153048"/>
                    <a:gd name="connsiteY4" fmla="*/ 42724 h 51610"/>
                    <a:gd name="connsiteX5" fmla="*/ 107381 w 153048"/>
                    <a:gd name="connsiteY5" fmla="*/ 17876 h 51610"/>
                    <a:gd name="connsiteX6" fmla="*/ 43992 w 153048"/>
                    <a:gd name="connsiteY6" fmla="*/ 17876 h 51610"/>
                    <a:gd name="connsiteX7" fmla="*/ 17749 w 153048"/>
                    <a:gd name="connsiteY7" fmla="*/ 42344 h 51610"/>
                    <a:gd name="connsiteX8" fmla="*/ 8494 w 153048"/>
                    <a:gd name="connsiteY8" fmla="*/ 51599 h 51610"/>
                    <a:gd name="connsiteX9" fmla="*/ 0 w 153048"/>
                    <a:gd name="connsiteY9" fmla="*/ 41583 h 51610"/>
                    <a:gd name="connsiteX10" fmla="*/ 41330 w 153048"/>
                    <a:gd name="connsiteY10" fmla="*/ 127 h 51610"/>
                    <a:gd name="connsiteX11" fmla="*/ 76574 w 153048"/>
                    <a:gd name="connsiteY11" fmla="*/ 127 h 51610"/>
                    <a:gd name="connsiteX12" fmla="*/ 76574 w 153048"/>
                    <a:gd name="connsiteY12" fmla="*/ 127 h 51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3048" h="51610">
                      <a:moveTo>
                        <a:pt x="76701" y="0"/>
                      </a:moveTo>
                      <a:cubicBezTo>
                        <a:pt x="87603" y="0"/>
                        <a:pt x="98633" y="0"/>
                        <a:pt x="109536" y="0"/>
                      </a:cubicBezTo>
                      <a:cubicBezTo>
                        <a:pt x="133243" y="0"/>
                        <a:pt x="151499" y="17369"/>
                        <a:pt x="153021" y="40949"/>
                      </a:cubicBezTo>
                      <a:cubicBezTo>
                        <a:pt x="153401" y="46401"/>
                        <a:pt x="149851" y="50965"/>
                        <a:pt x="144907" y="51472"/>
                      </a:cubicBezTo>
                      <a:cubicBezTo>
                        <a:pt x="139963" y="51979"/>
                        <a:pt x="135906" y="48429"/>
                        <a:pt x="135272" y="42724"/>
                      </a:cubicBezTo>
                      <a:cubicBezTo>
                        <a:pt x="133243" y="26116"/>
                        <a:pt x="123989" y="17876"/>
                        <a:pt x="107381" y="17876"/>
                      </a:cubicBezTo>
                      <a:cubicBezTo>
                        <a:pt x="86209" y="17876"/>
                        <a:pt x="65164" y="17876"/>
                        <a:pt x="43992" y="17876"/>
                      </a:cubicBezTo>
                      <a:cubicBezTo>
                        <a:pt x="29032" y="17876"/>
                        <a:pt x="18890" y="27257"/>
                        <a:pt x="17749" y="42344"/>
                      </a:cubicBezTo>
                      <a:cubicBezTo>
                        <a:pt x="17242" y="48049"/>
                        <a:pt x="13438" y="51852"/>
                        <a:pt x="8494" y="51599"/>
                      </a:cubicBezTo>
                      <a:cubicBezTo>
                        <a:pt x="3423" y="51345"/>
                        <a:pt x="0" y="47288"/>
                        <a:pt x="0" y="41583"/>
                      </a:cubicBezTo>
                      <a:cubicBezTo>
                        <a:pt x="0" y="19904"/>
                        <a:pt x="19143" y="507"/>
                        <a:pt x="41330" y="127"/>
                      </a:cubicBezTo>
                      <a:cubicBezTo>
                        <a:pt x="53120" y="-127"/>
                        <a:pt x="64783" y="127"/>
                        <a:pt x="76574" y="127"/>
                      </a:cubicBezTo>
                      <a:lnTo>
                        <a:pt x="76574" y="127"/>
                      </a:ln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F2814C74-29E1-7418-84B7-4F915D0DE034}"/>
                    </a:ext>
                  </a:extLst>
                </p:cNvPr>
                <p:cNvSpPr/>
                <p:nvPr/>
              </p:nvSpPr>
              <p:spPr>
                <a:xfrm>
                  <a:off x="1590353" y="2659846"/>
                  <a:ext cx="71432" cy="53510"/>
                </a:xfrm>
                <a:custGeom>
                  <a:avLst/>
                  <a:gdLst>
                    <a:gd name="connsiteX0" fmla="*/ 27264 w 71432"/>
                    <a:gd name="connsiteY0" fmla="*/ 53510 h 53510"/>
                    <a:gd name="connsiteX1" fmla="*/ 20165 w 71432"/>
                    <a:gd name="connsiteY1" fmla="*/ 50468 h 53510"/>
                    <a:gd name="connsiteX2" fmla="*/ 3177 w 71432"/>
                    <a:gd name="connsiteY2" fmla="*/ 33353 h 53510"/>
                    <a:gd name="connsiteX3" fmla="*/ 2543 w 71432"/>
                    <a:gd name="connsiteY3" fmla="*/ 20675 h 53510"/>
                    <a:gd name="connsiteX4" fmla="*/ 15601 w 71432"/>
                    <a:gd name="connsiteY4" fmla="*/ 20802 h 53510"/>
                    <a:gd name="connsiteX5" fmla="*/ 24222 w 71432"/>
                    <a:gd name="connsiteY5" fmla="*/ 29423 h 53510"/>
                    <a:gd name="connsiteX6" fmla="*/ 29673 w 71432"/>
                    <a:gd name="connsiteY6" fmla="*/ 29423 h 53510"/>
                    <a:gd name="connsiteX7" fmla="*/ 55916 w 71432"/>
                    <a:gd name="connsiteY7" fmla="*/ 3053 h 53510"/>
                    <a:gd name="connsiteX8" fmla="*/ 71129 w 71432"/>
                    <a:gd name="connsiteY8" fmla="*/ 6729 h 53510"/>
                    <a:gd name="connsiteX9" fmla="*/ 68721 w 71432"/>
                    <a:gd name="connsiteY9" fmla="*/ 15097 h 53510"/>
                    <a:gd name="connsiteX10" fmla="*/ 33223 w 71432"/>
                    <a:gd name="connsiteY10" fmla="*/ 50594 h 53510"/>
                    <a:gd name="connsiteX11" fmla="*/ 27264 w 71432"/>
                    <a:gd name="connsiteY11" fmla="*/ 53384 h 53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1432" h="53510">
                      <a:moveTo>
                        <a:pt x="27264" y="53510"/>
                      </a:moveTo>
                      <a:cubicBezTo>
                        <a:pt x="24222" y="53510"/>
                        <a:pt x="22066" y="52369"/>
                        <a:pt x="20165" y="50468"/>
                      </a:cubicBezTo>
                      <a:cubicBezTo>
                        <a:pt x="14460" y="44763"/>
                        <a:pt x="8755" y="39184"/>
                        <a:pt x="3177" y="33353"/>
                      </a:cubicBezTo>
                      <a:cubicBezTo>
                        <a:pt x="-880" y="29169"/>
                        <a:pt x="-1007" y="24478"/>
                        <a:pt x="2543" y="20675"/>
                      </a:cubicBezTo>
                      <a:cubicBezTo>
                        <a:pt x="6092" y="16872"/>
                        <a:pt x="11417" y="16872"/>
                        <a:pt x="15601" y="20802"/>
                      </a:cubicBezTo>
                      <a:cubicBezTo>
                        <a:pt x="18643" y="23591"/>
                        <a:pt x="21559" y="26380"/>
                        <a:pt x="24222" y="29423"/>
                      </a:cubicBezTo>
                      <a:cubicBezTo>
                        <a:pt x="26250" y="31705"/>
                        <a:pt x="27645" y="31324"/>
                        <a:pt x="29673" y="29423"/>
                      </a:cubicBezTo>
                      <a:cubicBezTo>
                        <a:pt x="38294" y="20548"/>
                        <a:pt x="47042" y="11800"/>
                        <a:pt x="55916" y="3053"/>
                      </a:cubicBezTo>
                      <a:cubicBezTo>
                        <a:pt x="61368" y="-2272"/>
                        <a:pt x="69355" y="-370"/>
                        <a:pt x="71129" y="6729"/>
                      </a:cubicBezTo>
                      <a:cubicBezTo>
                        <a:pt x="72017" y="10026"/>
                        <a:pt x="70876" y="12815"/>
                        <a:pt x="68721" y="15097"/>
                      </a:cubicBezTo>
                      <a:cubicBezTo>
                        <a:pt x="56930" y="27014"/>
                        <a:pt x="45140" y="38804"/>
                        <a:pt x="33223" y="50594"/>
                      </a:cubicBezTo>
                      <a:cubicBezTo>
                        <a:pt x="31448" y="52369"/>
                        <a:pt x="29293" y="53257"/>
                        <a:pt x="27264" y="53384"/>
                      </a:cubicBezTo>
                      <a:close/>
                    </a:path>
                  </a:pathLst>
                </a:custGeom>
                <a:grpFill/>
                <a:ln w="125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5753759-2C6C-0D52-873E-6DDE4470F3EE}"/>
              </a:ext>
            </a:extLst>
          </p:cNvPr>
          <p:cNvSpPr txBox="1"/>
          <p:nvPr/>
        </p:nvSpPr>
        <p:spPr>
          <a:xfrm>
            <a:off x="5233354" y="1184707"/>
            <a:ext cx="23506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latin typeface="Calibri"/>
              </a:rPr>
              <a:t>Neil:</a:t>
            </a:r>
          </a:p>
          <a:p>
            <a:pPr algn="ctr"/>
            <a:r>
              <a:rPr lang="en-US" sz="1600" b="1">
                <a:solidFill>
                  <a:srgbClr val="FFFFFF"/>
                </a:solidFill>
                <a:latin typeface="Calibri"/>
              </a:rPr>
              <a:t>AI Co Worker for AP</a:t>
            </a:r>
          </a:p>
        </p:txBody>
      </p:sp>
      <p:cxnSp>
        <p:nvCxnSpPr>
          <p:cNvPr id="198" name="Connector: Elbow 197">
            <a:extLst>
              <a:ext uri="{FF2B5EF4-FFF2-40B4-BE49-F238E27FC236}">
                <a16:creationId xmlns:a16="http://schemas.microsoft.com/office/drawing/2014/main" id="{3E073BB8-CE2E-5D99-63E7-E7263EC077ED}"/>
              </a:ext>
            </a:extLst>
          </p:cNvPr>
          <p:cNvCxnSpPr>
            <a:stCxn id="95" idx="0"/>
            <a:endCxn id="101" idx="1"/>
          </p:cNvCxnSpPr>
          <p:nvPr/>
        </p:nvCxnSpPr>
        <p:spPr>
          <a:xfrm rot="5400000" flipH="1" flipV="1">
            <a:off x="6735430" y="515408"/>
            <a:ext cx="266293" cy="1006009"/>
          </a:xfrm>
          <a:prstGeom prst="bentConnector3">
            <a:avLst>
              <a:gd name="adj1" fmla="val 97408"/>
            </a:avLst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: Elbow 200">
            <a:extLst>
              <a:ext uri="{FF2B5EF4-FFF2-40B4-BE49-F238E27FC236}">
                <a16:creationId xmlns:a16="http://schemas.microsoft.com/office/drawing/2014/main" id="{2949906F-673D-5457-4269-8E650705ACDA}"/>
              </a:ext>
            </a:extLst>
          </p:cNvPr>
          <p:cNvCxnSpPr>
            <a:cxnSpLocks/>
            <a:stCxn id="101" idx="5"/>
          </p:cNvCxnSpPr>
          <p:nvPr/>
        </p:nvCxnSpPr>
        <p:spPr>
          <a:xfrm rot="5400000">
            <a:off x="7415927" y="1273631"/>
            <a:ext cx="344020" cy="432711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Title 1">
            <a:extLst>
              <a:ext uri="{FF2B5EF4-FFF2-40B4-BE49-F238E27FC236}">
                <a16:creationId xmlns:a16="http://schemas.microsoft.com/office/drawing/2014/main" id="{9DCAF763-300F-6166-CF27-76AEF9881B14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10069086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/>
              <a:t>End-to-End AP Automation With Neil the AI Co-Worker for AP</a:t>
            </a:r>
          </a:p>
        </p:txBody>
      </p:sp>
      <p:pic>
        <p:nvPicPr>
          <p:cNvPr id="92" name="Picture 91" descr="Generated image">
            <a:extLst>
              <a:ext uri="{FF2B5EF4-FFF2-40B4-BE49-F238E27FC236}">
                <a16:creationId xmlns:a16="http://schemas.microsoft.com/office/drawing/2014/main" id="{ED20553C-0620-C408-5FC4-12F6BB70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315" y="696685"/>
            <a:ext cx="551689" cy="851263"/>
          </a:xfrm>
          <a:prstGeom prst="rect">
            <a:avLst/>
          </a:prstGeom>
        </p:spPr>
      </p:pic>
      <p:pic>
        <p:nvPicPr>
          <p:cNvPr id="145" name="Graphic 144" descr="Chat with solid fill">
            <a:extLst>
              <a:ext uri="{FF2B5EF4-FFF2-40B4-BE49-F238E27FC236}">
                <a16:creationId xmlns:a16="http://schemas.microsoft.com/office/drawing/2014/main" id="{EB33CE67-20E2-7872-25F2-FD4F9D22C7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144" y="2752822"/>
            <a:ext cx="628196" cy="628196"/>
          </a:xfrm>
          <a:prstGeom prst="rect">
            <a:avLst/>
          </a:prstGeom>
        </p:spPr>
      </p:pic>
      <p:sp>
        <p:nvSpPr>
          <p:cNvPr id="148" name="TextBox 147">
            <a:extLst>
              <a:ext uri="{FF2B5EF4-FFF2-40B4-BE49-F238E27FC236}">
                <a16:creationId xmlns:a16="http://schemas.microsoft.com/office/drawing/2014/main" id="{A8FA20B5-FAA6-0BA1-7385-1BF188D20AE0}"/>
              </a:ext>
            </a:extLst>
          </p:cNvPr>
          <p:cNvSpPr txBox="1"/>
          <p:nvPr/>
        </p:nvSpPr>
        <p:spPr>
          <a:xfrm>
            <a:off x="22174" y="3938519"/>
            <a:ext cx="149119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  <a:latin typeface="+mj-lt"/>
              </a:rPr>
              <a:t>Handling Vendor/Supplier 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1300" b="1">
                <a:solidFill>
                  <a:schemeClr val="tx1"/>
                </a:solidFill>
                <a:latin typeface="+mj-lt"/>
              </a:rPr>
              <a:t>Communication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1300">
                <a:solidFill>
                  <a:schemeClr val="accent2">
                    <a:lumMod val="90000"/>
                  </a:schemeClr>
                </a:solidFill>
                <a:latin typeface="+mj-lt"/>
              </a:rPr>
              <a:t>----</a:t>
            </a:r>
          </a:p>
          <a:p>
            <a:pPr algn="ctr"/>
            <a:r>
              <a:rPr lang="en-US" sz="1100">
                <a:latin typeface="+mj-lt"/>
              </a:rPr>
              <a:t>Answering Vendor Emails and Queries, 24x7 support</a:t>
            </a:r>
            <a:r>
              <a:rPr lang="en-US"/>
              <a:t>​</a:t>
            </a:r>
            <a:endParaRPr lang="en-US" sz="1100">
              <a:latin typeface="+mj-lt"/>
            </a:endParaRPr>
          </a:p>
        </p:txBody>
      </p:sp>
      <p:pic>
        <p:nvPicPr>
          <p:cNvPr id="91" name="Picture 90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70A3DF07-FA77-DA6A-8A61-85F27F07EA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369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0CC0-AFBD-C4AA-D345-09349BABA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91B640-7B0A-BA39-AC5E-1E888DFE95DE}"/>
              </a:ext>
            </a:extLst>
          </p:cNvPr>
          <p:cNvSpPr txBox="1">
            <a:spLocks/>
          </p:cNvSpPr>
          <p:nvPr/>
        </p:nvSpPr>
        <p:spPr>
          <a:xfrm>
            <a:off x="453209" y="325891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solidFill>
                  <a:srgbClr val="AB63C1"/>
                </a:solidFill>
                <a:ea typeface="Calibri"/>
                <a:cs typeface="Calibri"/>
              </a:rPr>
              <a:t>Multilingual </a:t>
            </a:r>
            <a:r>
              <a:rPr lang="en-US" sz="2800" b="1">
                <a:ea typeface="Calibri"/>
                <a:cs typeface="Calibri"/>
              </a:rPr>
              <a:t>AI Agents working in tandem with Neil </a:t>
            </a:r>
            <a:endParaRPr lang="en-US" sz="280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2800" b="1">
              <a:ea typeface="Calibri"/>
              <a:cs typeface="Calibri"/>
            </a:endParaRPr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092DF23E-4D49-A292-1624-67C4F0489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1CC6F8-2927-44BB-4089-F21AE4F5C81B}"/>
              </a:ext>
            </a:extLst>
          </p:cNvPr>
          <p:cNvSpPr/>
          <p:nvPr/>
        </p:nvSpPr>
        <p:spPr>
          <a:xfrm>
            <a:off x="273487" y="964229"/>
            <a:ext cx="2152482" cy="276569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F89C346-4F9B-51A7-43B9-06093FAAC1D7}"/>
              </a:ext>
            </a:extLst>
          </p:cNvPr>
          <p:cNvSpPr/>
          <p:nvPr/>
        </p:nvSpPr>
        <p:spPr>
          <a:xfrm>
            <a:off x="2620988" y="964228"/>
            <a:ext cx="2209135" cy="2765694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3832929-E826-BFC3-E628-D7A7A8E8E346}"/>
              </a:ext>
            </a:extLst>
          </p:cNvPr>
          <p:cNvSpPr/>
          <p:nvPr/>
        </p:nvSpPr>
        <p:spPr>
          <a:xfrm>
            <a:off x="5068934" y="964229"/>
            <a:ext cx="2105037" cy="2764971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73D0AEA-CEF7-017C-6570-B2AC4844F8EE}"/>
              </a:ext>
            </a:extLst>
          </p:cNvPr>
          <p:cNvSpPr/>
          <p:nvPr/>
        </p:nvSpPr>
        <p:spPr>
          <a:xfrm>
            <a:off x="7357318" y="965163"/>
            <a:ext cx="2193131" cy="2775411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FA8BA2D-5012-2297-8011-7D9818204EC7}"/>
              </a:ext>
            </a:extLst>
          </p:cNvPr>
          <p:cNvSpPr/>
          <p:nvPr/>
        </p:nvSpPr>
        <p:spPr>
          <a:xfrm>
            <a:off x="9800934" y="964228"/>
            <a:ext cx="2101722" cy="2771290"/>
          </a:xfrm>
          <a:prstGeom prst="roundRect">
            <a:avLst/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AD5F46-609D-98C8-5288-55568CFD33A7}"/>
              </a:ext>
            </a:extLst>
          </p:cNvPr>
          <p:cNvSpPr txBox="1"/>
          <p:nvPr/>
        </p:nvSpPr>
        <p:spPr>
          <a:xfrm>
            <a:off x="574913" y="1636515"/>
            <a:ext cx="1556603" cy="578882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Omnichannel Agent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97FBD8-8625-5B00-9BEF-A8DD17C5DB64}"/>
              </a:ext>
            </a:extLst>
          </p:cNvPr>
          <p:cNvSpPr txBox="1"/>
          <p:nvPr/>
        </p:nvSpPr>
        <p:spPr>
          <a:xfrm>
            <a:off x="2717906" y="1624247"/>
            <a:ext cx="2013881" cy="578882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Intelligent Document Processing Agent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E4D4DF-2542-32C7-BC28-C310EADB9181}"/>
              </a:ext>
            </a:extLst>
          </p:cNvPr>
          <p:cNvSpPr txBox="1"/>
          <p:nvPr/>
        </p:nvSpPr>
        <p:spPr>
          <a:xfrm>
            <a:off x="5226749" y="1627195"/>
            <a:ext cx="1793223" cy="34051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 Insights  Agent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E18568-F6BE-BAB6-215E-0747BEB7CF8A}"/>
              </a:ext>
            </a:extLst>
          </p:cNvPr>
          <p:cNvSpPr txBox="1"/>
          <p:nvPr/>
        </p:nvSpPr>
        <p:spPr>
          <a:xfrm>
            <a:off x="7590001" y="1641573"/>
            <a:ext cx="1729703" cy="34051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Validation Agent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6D32A8-1636-117F-07EE-498013DCCC74}"/>
              </a:ext>
            </a:extLst>
          </p:cNvPr>
          <p:cNvSpPr txBox="1"/>
          <p:nvPr/>
        </p:nvSpPr>
        <p:spPr>
          <a:xfrm>
            <a:off x="10027929" y="1638568"/>
            <a:ext cx="1625629" cy="578882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Exception Handling Agent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0A82C-F54A-557C-6AFD-C6F8F037ED56}"/>
              </a:ext>
            </a:extLst>
          </p:cNvPr>
          <p:cNvSpPr txBox="1"/>
          <p:nvPr/>
        </p:nvSpPr>
        <p:spPr>
          <a:xfrm>
            <a:off x="284184" y="2405957"/>
            <a:ext cx="2138439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Uses </a:t>
            </a:r>
            <a:r>
              <a:rPr lang="en-US">
                <a:latin typeface="Calibri"/>
                <a:ea typeface="Calibri"/>
                <a:cs typeface="Calibri"/>
              </a:rPr>
              <a:t>GENAI</a:t>
            </a:r>
            <a:r>
              <a:rPr lang="en-US" sz="1200">
                <a:latin typeface="Calibri"/>
                <a:ea typeface="Calibri"/>
                <a:cs typeface="Calibri"/>
              </a:rPr>
              <a:t> and Communicates across channels (Emails, Portals, APIs, Folders etc.), Collects Invoices and supporting documentation </a:t>
            </a:r>
            <a:endParaRPr lang="en-US" sz="1200"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1DAC8C-F6FB-504E-6277-3C317489B04C}"/>
              </a:ext>
            </a:extLst>
          </p:cNvPr>
          <p:cNvSpPr txBox="1"/>
          <p:nvPr/>
        </p:nvSpPr>
        <p:spPr>
          <a:xfrm>
            <a:off x="2614001" y="2414247"/>
            <a:ext cx="222333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Uses ICR &amp; LMM models to extract data from PDFs, Images, Scans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78CFC-03E6-EAFF-6ABF-61651B56623A}"/>
              </a:ext>
            </a:extLst>
          </p:cNvPr>
          <p:cNvSpPr txBox="1"/>
          <p:nvPr/>
        </p:nvSpPr>
        <p:spPr>
          <a:xfrm>
            <a:off x="7377589" y="2399224"/>
            <a:ext cx="2203788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Performs 2/3/N-Way matches between invoice, PO, GRN, GSTIN, Contracts, Insurance etc.. Validates against govt portals, country specific taxation and statutory rules.</a:t>
            </a:r>
          </a:p>
          <a:p>
            <a:pPr algn="just"/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8B27EC-C72B-51D5-E3A2-C401BE3F1624}"/>
              </a:ext>
            </a:extLst>
          </p:cNvPr>
          <p:cNvSpPr txBox="1"/>
          <p:nvPr/>
        </p:nvSpPr>
        <p:spPr>
          <a:xfrm>
            <a:off x="9842324" y="2427181"/>
            <a:ext cx="20063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Resolves issues in real time or brings a stakeholder in the loop for decision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A6CC7F7-53A0-A727-47AD-83B696D2B35B}"/>
              </a:ext>
            </a:extLst>
          </p:cNvPr>
          <p:cNvSpPr/>
          <p:nvPr/>
        </p:nvSpPr>
        <p:spPr>
          <a:xfrm>
            <a:off x="274692" y="3835188"/>
            <a:ext cx="2101723" cy="258652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BA3F270-426F-5828-A6C7-376DA6B0EECB}"/>
              </a:ext>
            </a:extLst>
          </p:cNvPr>
          <p:cNvSpPr/>
          <p:nvPr/>
        </p:nvSpPr>
        <p:spPr>
          <a:xfrm>
            <a:off x="2626529" y="3835189"/>
            <a:ext cx="2193428" cy="25850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F620953-333E-4810-72AC-3CC0219211EC}"/>
              </a:ext>
            </a:extLst>
          </p:cNvPr>
          <p:cNvSpPr/>
          <p:nvPr/>
        </p:nvSpPr>
        <p:spPr>
          <a:xfrm>
            <a:off x="5072632" y="3822372"/>
            <a:ext cx="2135117" cy="258652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D6ACD6E-7F93-51B1-6DC4-2632E1B52045}"/>
              </a:ext>
            </a:extLst>
          </p:cNvPr>
          <p:cNvSpPr/>
          <p:nvPr/>
        </p:nvSpPr>
        <p:spPr>
          <a:xfrm>
            <a:off x="9798417" y="3833341"/>
            <a:ext cx="2095944" cy="25858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1CEE6E3-80B6-4AFE-CD76-2A8532D8E7FE}"/>
              </a:ext>
            </a:extLst>
          </p:cNvPr>
          <p:cNvSpPr/>
          <p:nvPr/>
        </p:nvSpPr>
        <p:spPr>
          <a:xfrm>
            <a:off x="7377785" y="3846562"/>
            <a:ext cx="2198302" cy="257443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E1984-FFD5-425F-56C1-32A0AF891F6C}"/>
              </a:ext>
            </a:extLst>
          </p:cNvPr>
          <p:cNvSpPr txBox="1"/>
          <p:nvPr/>
        </p:nvSpPr>
        <p:spPr>
          <a:xfrm>
            <a:off x="2754285" y="5075612"/>
            <a:ext cx="200607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Uses GENAI to support Vendors, AP Team  and CFO – 24x7 – Can converse and plot graphs on demand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079E1E-3DCA-BD5E-E997-7B77C509C709}"/>
              </a:ext>
            </a:extLst>
          </p:cNvPr>
          <p:cNvSpPr txBox="1"/>
          <p:nvPr/>
        </p:nvSpPr>
        <p:spPr>
          <a:xfrm>
            <a:off x="5224638" y="5212088"/>
            <a:ext cx="194978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Looks for duplicates, </a:t>
            </a:r>
            <a:br>
              <a:rPr lang="en-US" sz="1200">
                <a:latin typeface="Calibri"/>
                <a:ea typeface="Calibri"/>
                <a:cs typeface="Calibri"/>
              </a:rPr>
            </a:br>
            <a:r>
              <a:rPr lang="en-US" sz="1200">
                <a:latin typeface="Calibri"/>
                <a:ea typeface="Calibri"/>
                <a:cs typeface="Calibri"/>
              </a:rPr>
              <a:t>frauds, anomalies , vendor </a:t>
            </a:r>
            <a:r>
              <a:rPr lang="en-US" sz="1200">
                <a:ea typeface="Calibri"/>
              </a:rPr>
              <a:t> </a:t>
            </a:r>
            <a:r>
              <a:rPr lang="en-US" sz="1200">
                <a:latin typeface="Calibri"/>
                <a:ea typeface="Calibri"/>
              </a:rPr>
              <a:t>blacklist &amp; </a:t>
            </a:r>
            <a:r>
              <a:rPr lang="en-US" sz="1200">
                <a:latin typeface="Calibri"/>
                <a:ea typeface="Calibri"/>
                <a:cs typeface="Calibri"/>
              </a:rPr>
              <a:t>risk scoring</a:t>
            </a:r>
            <a:endParaRPr lang="en-US" sz="12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F6FFE1-D1FB-0823-41D1-F520AA541566}"/>
              </a:ext>
            </a:extLst>
          </p:cNvPr>
          <p:cNvSpPr txBox="1"/>
          <p:nvPr/>
        </p:nvSpPr>
        <p:spPr>
          <a:xfrm>
            <a:off x="7523792" y="5220212"/>
            <a:ext cx="19366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Manages Payment optimization for discounts, DPO and conserving cashflow. Provides aging reports.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091C9CA-7227-40A1-19BB-73631B349E57}"/>
              </a:ext>
            </a:extLst>
          </p:cNvPr>
          <p:cNvSpPr txBox="1"/>
          <p:nvPr/>
        </p:nvSpPr>
        <p:spPr>
          <a:xfrm>
            <a:off x="9887891" y="5121103"/>
            <a:ext cx="19366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Auto approves ready to pay/runs through a workflow to gather required approvals from various stakeholders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8EFEB0-3B71-D604-768C-100EB7BF3C25}"/>
              </a:ext>
            </a:extLst>
          </p:cNvPr>
          <p:cNvSpPr txBox="1"/>
          <p:nvPr/>
        </p:nvSpPr>
        <p:spPr>
          <a:xfrm>
            <a:off x="532948" y="4412645"/>
            <a:ext cx="1571768" cy="340519"/>
          </a:xfrm>
          <a:prstGeom prst="round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ERP Agent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CF2E38-7CC3-68A7-5EB8-79C3BBBE8197}"/>
              </a:ext>
            </a:extLst>
          </p:cNvPr>
          <p:cNvSpPr txBox="1"/>
          <p:nvPr/>
        </p:nvSpPr>
        <p:spPr>
          <a:xfrm>
            <a:off x="2870831" y="4427022"/>
            <a:ext cx="1753738" cy="340519"/>
          </a:xfrm>
          <a:prstGeom prst="round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Support Agent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7F1ECB-F541-4AA9-AECC-E736F2CFB93A}"/>
              </a:ext>
            </a:extLst>
          </p:cNvPr>
          <p:cNvSpPr txBox="1"/>
          <p:nvPr/>
        </p:nvSpPr>
        <p:spPr>
          <a:xfrm>
            <a:off x="5230128" y="4412645"/>
            <a:ext cx="1776484" cy="578882"/>
          </a:xfrm>
          <a:prstGeom prst="round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Risk Detection Agent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AEA2A-E4C0-E76E-5DA1-C11260485802}"/>
              </a:ext>
            </a:extLst>
          </p:cNvPr>
          <p:cNvSpPr txBox="1"/>
          <p:nvPr/>
        </p:nvSpPr>
        <p:spPr>
          <a:xfrm>
            <a:off x="7522596" y="4414927"/>
            <a:ext cx="1901588" cy="578882"/>
          </a:xfrm>
          <a:prstGeom prst="round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Payable Optimization Agent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9DE1D5-5536-27B7-F0D9-B12377E30845}"/>
              </a:ext>
            </a:extLst>
          </p:cNvPr>
          <p:cNvSpPr txBox="1"/>
          <p:nvPr/>
        </p:nvSpPr>
        <p:spPr>
          <a:xfrm>
            <a:off x="269282" y="5091859"/>
            <a:ext cx="20850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Posts clean, validated and approved entries directly into ERP systems.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F1F4F7-BBCF-1527-A46E-32CAEAB3BFBD}"/>
              </a:ext>
            </a:extLst>
          </p:cNvPr>
          <p:cNvSpPr txBox="1"/>
          <p:nvPr/>
        </p:nvSpPr>
        <p:spPr>
          <a:xfrm>
            <a:off x="9958295" y="4424452"/>
            <a:ext cx="1753738" cy="340519"/>
          </a:xfrm>
          <a:prstGeom prst="round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Approver Agent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FB22E2-4A0B-9DD4-01A2-01E9D677B081}"/>
              </a:ext>
            </a:extLst>
          </p:cNvPr>
          <p:cNvSpPr txBox="1"/>
          <p:nvPr/>
        </p:nvSpPr>
        <p:spPr>
          <a:xfrm>
            <a:off x="5070288" y="2402990"/>
            <a:ext cx="211424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Calibri"/>
                <a:ea typeface="Calibri"/>
                <a:cs typeface="Calibri"/>
              </a:rPr>
              <a:t>Aging reports, AI and Team efficiency reports, Payable prediction.. Role specific insights</a:t>
            </a:r>
          </a:p>
        </p:txBody>
      </p:sp>
      <p:pic>
        <p:nvPicPr>
          <p:cNvPr id="7" name="Picture 6" descr="A group of icons on a black background&#10;&#10;AI-generated content may be incorrect.">
            <a:extLst>
              <a:ext uri="{FF2B5EF4-FFF2-40B4-BE49-F238E27FC236}">
                <a16:creationId xmlns:a16="http://schemas.microsoft.com/office/drawing/2014/main" id="{0385E7ED-6BEC-397E-6769-D4C651E2C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56" y="1101573"/>
            <a:ext cx="419623" cy="427321"/>
          </a:xfrm>
          <a:prstGeom prst="rect">
            <a:avLst/>
          </a:prstGeom>
        </p:spPr>
      </p:pic>
      <p:pic>
        <p:nvPicPr>
          <p:cNvPr id="22" name="Picture 21" descr="A colorful icons of a document and a gear&#10;&#10;AI-generated content may be incorrect.">
            <a:extLst>
              <a:ext uri="{FF2B5EF4-FFF2-40B4-BE49-F238E27FC236}">
                <a16:creationId xmlns:a16="http://schemas.microsoft.com/office/drawing/2014/main" id="{C1DC0F2D-FEAF-DBC4-18E3-15E5D48FF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587" y="1063669"/>
            <a:ext cx="450938" cy="430061"/>
          </a:xfrm>
          <a:prstGeom prst="rect">
            <a:avLst/>
          </a:prstGeom>
        </p:spPr>
      </p:pic>
      <p:pic>
        <p:nvPicPr>
          <p:cNvPr id="32" name="Picture 31" descr="A light bulb with a magnifying glass and graph&#10;&#10;AI-generated content may be incorrect.">
            <a:extLst>
              <a:ext uri="{FF2B5EF4-FFF2-40B4-BE49-F238E27FC236}">
                <a16:creationId xmlns:a16="http://schemas.microsoft.com/office/drawing/2014/main" id="{D57D3280-8E33-AF6E-0CD9-62EE3DC62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3162" y="1063668"/>
            <a:ext cx="419623" cy="430061"/>
          </a:xfrm>
          <a:prstGeom prst="rect">
            <a:avLst/>
          </a:prstGeom>
        </p:spPr>
      </p:pic>
      <p:pic>
        <p:nvPicPr>
          <p:cNvPr id="36" name="Picture 35" descr="A yellow and blue round object with a tick on it&#10;&#10;AI-generated content may be incorrect.">
            <a:extLst>
              <a:ext uri="{FF2B5EF4-FFF2-40B4-BE49-F238E27FC236}">
                <a16:creationId xmlns:a16="http://schemas.microsoft.com/office/drawing/2014/main" id="{76570B8B-733F-CA4F-6C0C-D604B48400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0038" y="1053229"/>
            <a:ext cx="492692" cy="503131"/>
          </a:xfrm>
          <a:prstGeom prst="rect">
            <a:avLst/>
          </a:prstGeom>
        </p:spPr>
      </p:pic>
      <p:pic>
        <p:nvPicPr>
          <p:cNvPr id="37" name="Picture 36" descr="A red triangle with a white exclamation mark and a yellow gear&#10;&#10;AI-generated content may be incorrect.">
            <a:extLst>
              <a:ext uri="{FF2B5EF4-FFF2-40B4-BE49-F238E27FC236}">
                <a16:creationId xmlns:a16="http://schemas.microsoft.com/office/drawing/2014/main" id="{6AC8A31A-C33D-0A39-A131-FEDCB3413B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88668" y="1053230"/>
            <a:ext cx="534445" cy="513569"/>
          </a:xfrm>
          <a:prstGeom prst="rect">
            <a:avLst/>
          </a:prstGeom>
        </p:spPr>
      </p:pic>
      <p:pic>
        <p:nvPicPr>
          <p:cNvPr id="38" name="Picture 37" descr="A computer with a cloud connected to it&#10;&#10;AI-generated content may be incorrect.">
            <a:extLst>
              <a:ext uri="{FF2B5EF4-FFF2-40B4-BE49-F238E27FC236}">
                <a16:creationId xmlns:a16="http://schemas.microsoft.com/office/drawing/2014/main" id="{BA245EE3-1983-8523-FE9E-62FB1D6F1B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0641" y="3892462"/>
            <a:ext cx="430061" cy="440499"/>
          </a:xfrm>
          <a:prstGeom prst="rect">
            <a:avLst/>
          </a:prstGeom>
        </p:spPr>
      </p:pic>
      <p:pic>
        <p:nvPicPr>
          <p:cNvPr id="39" name="Picture 38" descr="A person with a microphone&#10;&#10;AI-generated content may be incorrect.">
            <a:extLst>
              <a:ext uri="{FF2B5EF4-FFF2-40B4-BE49-F238E27FC236}">
                <a16:creationId xmlns:a16="http://schemas.microsoft.com/office/drawing/2014/main" id="{D48E72B0-0082-F99A-ECCA-572727036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1900" y="3913339"/>
            <a:ext cx="450939" cy="440501"/>
          </a:xfrm>
          <a:prstGeom prst="rect">
            <a:avLst/>
          </a:prstGeom>
        </p:spPr>
      </p:pic>
      <p:pic>
        <p:nvPicPr>
          <p:cNvPr id="40" name="Picture 39" descr="A magnifying glass with a hat and sunglasses&#10;&#10;AI-generated content may be incorrect.">
            <a:extLst>
              <a:ext uri="{FF2B5EF4-FFF2-40B4-BE49-F238E27FC236}">
                <a16:creationId xmlns:a16="http://schemas.microsoft.com/office/drawing/2014/main" id="{A9699EA8-D5CE-CF15-D61D-F25C132B94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2285" y="3913339"/>
            <a:ext cx="409184" cy="419623"/>
          </a:xfrm>
          <a:prstGeom prst="rect">
            <a:avLst/>
          </a:prstGeom>
        </p:spPr>
      </p:pic>
      <p:pic>
        <p:nvPicPr>
          <p:cNvPr id="41" name="Picture 40" descr="A hand holding a coin&#10;&#10;AI-generated content may be incorrect.">
            <a:extLst>
              <a:ext uri="{FF2B5EF4-FFF2-40B4-BE49-F238E27FC236}">
                <a16:creationId xmlns:a16="http://schemas.microsoft.com/office/drawing/2014/main" id="{26033BEA-655F-3E7F-A86B-0D4E14445C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0038" y="3882024"/>
            <a:ext cx="471814" cy="471814"/>
          </a:xfrm>
          <a:prstGeom prst="rect">
            <a:avLst/>
          </a:prstGeom>
        </p:spPr>
      </p:pic>
      <p:pic>
        <p:nvPicPr>
          <p:cNvPr id="42" name="Picture 41" descr="A green check mark and a green circle with a star&#10;&#10;AI-generated content may be incorrect.">
            <a:extLst>
              <a:ext uri="{FF2B5EF4-FFF2-40B4-BE49-F238E27FC236}">
                <a16:creationId xmlns:a16="http://schemas.microsoft.com/office/drawing/2014/main" id="{90C54A8C-35C0-EE40-8AE3-2ED82B357A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51297" y="3913339"/>
            <a:ext cx="430062" cy="4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5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04F2F-4D4C-F849-8C04-8B7A39A0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F9AFA7-68B9-0709-81A8-3F938F66BA5D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Calibri"/>
                <a:cs typeface="Calibri"/>
              </a:rPr>
              <a:t>Glimpses (Dashboard analytics) </a:t>
            </a:r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5EBD9234-737C-A940-E4A5-A5B05ADD6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2EFC653-F0A8-1E56-9A98-EFC002257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994" y="862852"/>
            <a:ext cx="5524189" cy="5457266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CE8947-883A-53E8-281C-BE1CCB927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970" y="862852"/>
            <a:ext cx="3288001" cy="54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66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ED756-5D8E-0C05-876F-AD38D599B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20A12F-AFD4-9EFF-2D31-C97F30DD3E90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Calibri"/>
                <a:cs typeface="Calibri"/>
              </a:rPr>
              <a:t>Glimpses (Dashboard analytics) </a:t>
            </a:r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2D251DB3-112C-3A33-DDA2-5488D9673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AF4AEF-8E74-A98D-586B-C5C1C371F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26" y="1020015"/>
            <a:ext cx="1012395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96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19EBA-33E8-92CB-90EC-2E84E093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011A8A93-325C-537E-475B-6DBCA67C84F2}"/>
              </a:ext>
            </a:extLst>
          </p:cNvPr>
          <p:cNvSpPr/>
          <p:nvPr/>
        </p:nvSpPr>
        <p:spPr>
          <a:xfrm>
            <a:off x="6101131" y="2856319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BBD018F-83B9-B2C6-93A2-B076E91EA3F5}"/>
              </a:ext>
            </a:extLst>
          </p:cNvPr>
          <p:cNvSpPr/>
          <p:nvPr/>
        </p:nvSpPr>
        <p:spPr>
          <a:xfrm>
            <a:off x="6101131" y="1248812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56C3A4E-D93D-95FA-7C1A-F3666D829FAD}"/>
              </a:ext>
            </a:extLst>
          </p:cNvPr>
          <p:cNvSpPr/>
          <p:nvPr/>
        </p:nvSpPr>
        <p:spPr>
          <a:xfrm>
            <a:off x="443542" y="2699742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9F0F25-5C08-621B-882D-32C1CB14A346}"/>
              </a:ext>
            </a:extLst>
          </p:cNvPr>
          <p:cNvSpPr/>
          <p:nvPr/>
        </p:nvSpPr>
        <p:spPr>
          <a:xfrm>
            <a:off x="464420" y="1186183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9CAB88-FCF9-C7D8-A61E-074CC8C17BF0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+mj-lt"/>
                <a:cs typeface="+mj-lt"/>
              </a:rPr>
              <a:t>Business outcomes with Neil (for CFO/Controller)</a:t>
            </a:r>
            <a:endParaRPr lang="en-IN" sz="2800" b="1"/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3DFD0B2C-2AEE-F35A-7629-A52A8B6D2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pic>
        <p:nvPicPr>
          <p:cNvPr id="21" name="Graphic 4">
            <a:extLst>
              <a:ext uri="{FF2B5EF4-FFF2-40B4-BE49-F238E27FC236}">
                <a16:creationId xmlns:a16="http://schemas.microsoft.com/office/drawing/2014/main" id="{EBEFC1B9-ABA3-CE3B-BDBA-F3A974DC8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365" y="1294418"/>
            <a:ext cx="643559" cy="643559"/>
          </a:xfrm>
          <a:prstGeom prst="rect">
            <a:avLst/>
          </a:prstGeom>
        </p:spPr>
      </p:pic>
      <p:pic>
        <p:nvPicPr>
          <p:cNvPr id="171" name="Graphic 6">
            <a:extLst>
              <a:ext uri="{FF2B5EF4-FFF2-40B4-BE49-F238E27FC236}">
                <a16:creationId xmlns:a16="http://schemas.microsoft.com/office/drawing/2014/main" id="{AE5F3337-4815-C761-C0AE-4CD6F0B41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7129" y="1388751"/>
            <a:ext cx="598529" cy="586434"/>
          </a:xfrm>
          <a:prstGeom prst="rect">
            <a:avLst/>
          </a:prstGeom>
        </p:spPr>
      </p:pic>
      <p:pic>
        <p:nvPicPr>
          <p:cNvPr id="172" name="Graphic 8">
            <a:extLst>
              <a:ext uri="{FF2B5EF4-FFF2-40B4-BE49-F238E27FC236}">
                <a16:creationId xmlns:a16="http://schemas.microsoft.com/office/drawing/2014/main" id="{14999B9A-8004-83DC-3EDD-B62C4BD7D3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2888" y="3050175"/>
            <a:ext cx="602471" cy="501232"/>
          </a:xfrm>
          <a:prstGeom prst="rect">
            <a:avLst/>
          </a:prstGeom>
        </p:spPr>
      </p:pic>
      <p:pic>
        <p:nvPicPr>
          <p:cNvPr id="173" name="Graphic 10">
            <a:extLst>
              <a:ext uri="{FF2B5EF4-FFF2-40B4-BE49-F238E27FC236}">
                <a16:creationId xmlns:a16="http://schemas.microsoft.com/office/drawing/2014/main" id="{761DF309-A4D5-165A-C365-49C034BA36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2179" y="2821277"/>
            <a:ext cx="599095" cy="599095"/>
          </a:xfrm>
          <a:prstGeom prst="rect">
            <a:avLst/>
          </a:prstGeom>
        </p:spPr>
      </p:pic>
      <p:sp>
        <p:nvSpPr>
          <p:cNvPr id="175" name="TextBox 15">
            <a:extLst>
              <a:ext uri="{FF2B5EF4-FFF2-40B4-BE49-F238E27FC236}">
                <a16:creationId xmlns:a16="http://schemas.microsoft.com/office/drawing/2014/main" id="{91C65401-A67D-A6CF-80BD-CB1DC365CC38}"/>
              </a:ext>
            </a:extLst>
          </p:cNvPr>
          <p:cNvSpPr txBox="1"/>
          <p:nvPr/>
        </p:nvSpPr>
        <p:spPr>
          <a:xfrm>
            <a:off x="1403454" y="1267584"/>
            <a:ext cx="4695171" cy="98488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AP cost reduction: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70–90%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lower cost per invoice,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Targeting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&lt; 1$ /invoice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in steady state.</a:t>
            </a:r>
            <a:endParaRPr lang="en-US"/>
          </a:p>
        </p:txBody>
      </p:sp>
      <p:sp>
        <p:nvSpPr>
          <p:cNvPr id="176" name="TextBox 16">
            <a:extLst>
              <a:ext uri="{FF2B5EF4-FFF2-40B4-BE49-F238E27FC236}">
                <a16:creationId xmlns:a16="http://schemas.microsoft.com/office/drawing/2014/main" id="{358BED8D-3245-82BA-24DB-3E5CA0521862}"/>
              </a:ext>
            </a:extLst>
          </p:cNvPr>
          <p:cNvSpPr txBox="1"/>
          <p:nvPr/>
        </p:nvSpPr>
        <p:spPr>
          <a:xfrm>
            <a:off x="7071481" y="1246706"/>
            <a:ext cx="4830869" cy="12618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Working-capital uplift: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capture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90–99%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of eligible early‑payment discounts,</a:t>
            </a:r>
            <a:endParaRPr lang="en-US" sz="2000">
              <a:ea typeface="Calibri"/>
            </a:endParaRPr>
          </a:p>
          <a:p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Measurable DPO optimization with policy-driven scheduling.</a:t>
            </a:r>
            <a:endParaRPr lang="en-US"/>
          </a:p>
        </p:txBody>
      </p:sp>
      <p:sp>
        <p:nvSpPr>
          <p:cNvPr id="177" name="TextBox 17">
            <a:extLst>
              <a:ext uri="{FF2B5EF4-FFF2-40B4-BE49-F238E27FC236}">
                <a16:creationId xmlns:a16="http://schemas.microsoft.com/office/drawing/2014/main" id="{33A5739E-EA47-5232-1CCC-C41B07F09CAA}"/>
              </a:ext>
            </a:extLst>
          </p:cNvPr>
          <p:cNvSpPr txBox="1"/>
          <p:nvPr/>
        </p:nvSpPr>
        <p:spPr>
          <a:xfrm>
            <a:off x="1403453" y="2645444"/>
            <a:ext cx="4298514" cy="153888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Cash‑flow predictability: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real‑time liability forecast by due‑date buckets,</a:t>
            </a:r>
            <a:endParaRPr lang="en-US" sz="20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Variance to plan reduced by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30–50%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(benchmarking against touchless &amp; approval-</a:t>
            </a:r>
            <a:r>
              <a:rPr lang="en-US" sz="1800" err="1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cyclegains</a:t>
            </a:r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).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8" name="TextBox 18">
            <a:extLst>
              <a:ext uri="{FF2B5EF4-FFF2-40B4-BE49-F238E27FC236}">
                <a16:creationId xmlns:a16="http://schemas.microsoft.com/office/drawing/2014/main" id="{7782CF51-247B-0079-AFC6-385027383E8F}"/>
              </a:ext>
            </a:extLst>
          </p:cNvPr>
          <p:cNvSpPr txBox="1"/>
          <p:nvPr/>
        </p:nvSpPr>
        <p:spPr>
          <a:xfrm>
            <a:off x="1340822" y="4399089"/>
            <a:ext cx="4705609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Procure-to-pay synergy: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when AP + procurement policies run through Neil’s guardrails,</a:t>
            </a:r>
          </a:p>
          <a:p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Total P2Psavings potential 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20–50%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(alignment benchmark).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9" name="TextBox 20">
            <a:extLst>
              <a:ext uri="{FF2B5EF4-FFF2-40B4-BE49-F238E27FC236}">
                <a16:creationId xmlns:a16="http://schemas.microsoft.com/office/drawing/2014/main" id="{32A3863E-2455-BDCD-5720-907A1EA2D098}"/>
              </a:ext>
            </a:extLst>
          </p:cNvPr>
          <p:cNvSpPr txBox="1"/>
          <p:nvPr/>
        </p:nvSpPr>
        <p:spPr>
          <a:xfrm>
            <a:off x="7061045" y="3052542"/>
            <a:ext cx="5133580" cy="98488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Fraud/risk impact: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Payment loss avoidance, duplicate &amp; anomaly detection and prevention,</a:t>
            </a:r>
            <a:endParaRPr lang="en-US" sz="20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Target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&gt;99.9%</a:t>
            </a:r>
            <a:r>
              <a:rPr lang="en-US" sz="1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800">
                <a:solidFill>
                  <a:srgbClr val="403C38"/>
                </a:solidFill>
                <a:latin typeface="Calibri"/>
                <a:ea typeface="Calibri"/>
                <a:cs typeface="Calibri"/>
              </a:rPr>
              <a:t>duplicate catch rate.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DA9199A-A68A-8EAB-FF3B-426B3BCFE6FD}"/>
              </a:ext>
            </a:extLst>
          </p:cNvPr>
          <p:cNvSpPr/>
          <p:nvPr/>
        </p:nvSpPr>
        <p:spPr>
          <a:xfrm>
            <a:off x="443542" y="4516016"/>
            <a:ext cx="857342" cy="80166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pic>
        <p:nvPicPr>
          <p:cNvPr id="174" name="Graphic 12" descr="Scales of justice with solid fill">
            <a:extLst>
              <a:ext uri="{FF2B5EF4-FFF2-40B4-BE49-F238E27FC236}">
                <a16:creationId xmlns:a16="http://schemas.microsoft.com/office/drawing/2014/main" id="{643E71B7-35F4-9DC8-D80F-C9D0F8FB95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2978" y="4701420"/>
            <a:ext cx="599925" cy="5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9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A4706-A43F-1001-1772-31DABBC84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95C8D1B8-3E54-AAB3-A304-852D0A372C32}"/>
              </a:ext>
            </a:extLst>
          </p:cNvPr>
          <p:cNvSpPr/>
          <p:nvPr/>
        </p:nvSpPr>
        <p:spPr>
          <a:xfrm>
            <a:off x="6040271" y="3547904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7BD34AF-DDFC-6804-093F-5B95F2F800C4}"/>
              </a:ext>
            </a:extLst>
          </p:cNvPr>
          <p:cNvSpPr/>
          <p:nvPr/>
        </p:nvSpPr>
        <p:spPr>
          <a:xfrm>
            <a:off x="6040272" y="2527599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E10C6A-32F0-F7FA-7F48-B878B918E059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+mj-lt"/>
                <a:cs typeface="+mj-lt"/>
              </a:rPr>
              <a:t>Operational KPIs with Neil (for AP leadership)</a:t>
            </a:r>
            <a:endParaRPr lang="en-IN" sz="2800" b="1"/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6F9481BA-8661-FC13-6571-0A529F446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7C16C2-4BB1-CC1C-6AC0-6C078A84BC09}"/>
              </a:ext>
            </a:extLst>
          </p:cNvPr>
          <p:cNvSpPr txBox="1"/>
          <p:nvPr/>
        </p:nvSpPr>
        <p:spPr>
          <a:xfrm>
            <a:off x="1222918" y="1513342"/>
            <a:ext cx="4872159" cy="43242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100" b="1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Touchless processing rate: 90%</a:t>
            </a:r>
            <a:r>
              <a:rPr lang="en-US" sz="1800">
                <a:latin typeface="Calibri"/>
                <a:ea typeface="Calibri"/>
                <a:cs typeface="Calibri"/>
              </a:rPr>
              <a:t> + with agentic exception handlers pushing the upper bound.</a:t>
            </a:r>
            <a:endParaRPr lang="en-US"/>
          </a:p>
          <a:p>
            <a:endParaRPr lang="en-US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en-US" sz="11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Invoice cycle time (</a:t>
            </a:r>
            <a:r>
              <a:rPr lang="en-US" sz="1800" b="1" err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receipt→ready‑to‑pay</a:t>
            </a:r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): 10× faster, </a:t>
            </a:r>
            <a:r>
              <a:rPr lang="en-US" sz="1800">
                <a:latin typeface="Calibri"/>
                <a:ea typeface="Calibri"/>
                <a:cs typeface="Calibri"/>
              </a:rPr>
              <a:t>long tail compressed via agent escalation. </a:t>
            </a:r>
          </a:p>
          <a:p>
            <a:endParaRPr lang="en-US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en-US" sz="11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>
                <a:latin typeface="Calibri"/>
                <a:ea typeface="Calibri"/>
                <a:cs typeface="Calibri"/>
              </a:rPr>
              <a:t>Approval cycle time: </a:t>
            </a:r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30–60% faster</a:t>
            </a:r>
            <a:r>
              <a:rPr lang="en-US" sz="1800">
                <a:latin typeface="Calibri"/>
                <a:ea typeface="Calibri"/>
                <a:cs typeface="Calibri"/>
              </a:rPr>
              <a:t> through policy‑aware routing and nudges.</a:t>
            </a:r>
          </a:p>
          <a:p>
            <a:endParaRPr lang="en-US" sz="1800">
              <a:latin typeface="Calibri"/>
              <a:ea typeface="Calibri"/>
              <a:cs typeface="Calibri"/>
            </a:endParaRPr>
          </a:p>
          <a:p>
            <a:endParaRPr lang="en-US" sz="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>
                <a:latin typeface="Calibri"/>
                <a:ea typeface="Calibri"/>
                <a:cs typeface="Calibri"/>
              </a:rPr>
              <a:t>Extraction &amp; validation accuracy: </a:t>
            </a:r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99% + field‑level accuracy,</a:t>
            </a:r>
            <a:r>
              <a:rPr lang="en-US" sz="1800">
                <a:latin typeface="Calibri"/>
                <a:ea typeface="Calibri"/>
                <a:cs typeface="Calibri"/>
              </a:rPr>
              <a:t> </a:t>
            </a:r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audited duplicate‑detection before posting.</a:t>
            </a:r>
          </a:p>
          <a:p>
            <a:endParaRPr lang="en-US" sz="1800" b="1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627747-5D1B-BB83-1A83-C81DA90E8E1D}"/>
              </a:ext>
            </a:extLst>
          </p:cNvPr>
          <p:cNvSpPr txBox="1"/>
          <p:nvPr/>
        </p:nvSpPr>
        <p:spPr>
          <a:xfrm>
            <a:off x="6898249" y="1500426"/>
            <a:ext cx="4872159" cy="41242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200"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Exception rate: 60–80% reduction</a:t>
            </a:r>
            <a:r>
              <a:rPr lang="en-US" sz="1800">
                <a:latin typeface="Calibri"/>
                <a:ea typeface="Calibri"/>
                <a:cs typeface="Calibri"/>
              </a:rPr>
              <a:t> vs. baseline (drivers: N‑way match, vendor normalization).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endParaRPr lang="en-US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en-US" sz="1600"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Cost per invoice (Ops view):</a:t>
            </a:r>
            <a:r>
              <a:rPr lang="en-US" sz="1800">
                <a:latin typeface="Calibri"/>
                <a:ea typeface="Calibri"/>
                <a:cs typeface="Calibri"/>
              </a:rPr>
              <a:t> aligned to &lt; $1 </a:t>
            </a:r>
            <a:endParaRPr lang="en-US"/>
          </a:p>
          <a:p>
            <a:endParaRPr lang="en-US" sz="1800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Supplier experience &amp; SLA: ≥90%</a:t>
            </a:r>
            <a:r>
              <a:rPr lang="en-US" sz="1800">
                <a:latin typeface="Calibri"/>
                <a:ea typeface="Calibri"/>
                <a:cs typeface="Calibri"/>
              </a:rPr>
              <a:t> 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of vendor</a:t>
            </a:r>
            <a:r>
              <a:rPr lang="en-US" sz="1800">
                <a:latin typeface="Calibri"/>
                <a:ea typeface="Calibri"/>
                <a:cs typeface="Calibri"/>
              </a:rPr>
              <a:t> inquiries auto‑answered within seconds via Neil generative AI agents.</a:t>
            </a:r>
            <a:endParaRPr lang="en-US" sz="1100">
              <a:latin typeface="Calibri"/>
              <a:ea typeface="Calibri"/>
              <a:cs typeface="Calibri"/>
            </a:endParaRPr>
          </a:p>
          <a:p>
            <a:endParaRPr lang="en-US" sz="1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Discount capture rate:</a:t>
            </a:r>
            <a:r>
              <a:rPr lang="en-US" sz="1800">
                <a:latin typeface="Calibri"/>
                <a:ea typeface="Calibri"/>
                <a:cs typeface="Calibri"/>
              </a:rPr>
              <a:t>  “available vs. realized,” matric, </a:t>
            </a:r>
            <a:r>
              <a:rPr lang="en-US" sz="18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goal 90–99%</a:t>
            </a:r>
            <a:r>
              <a:rPr lang="en-US" sz="1800">
                <a:latin typeface="Calibri"/>
                <a:ea typeface="Calibri"/>
                <a:cs typeface="Calibri"/>
              </a:rPr>
              <a:t> with autonomous </a:t>
            </a:r>
            <a:br>
              <a:rPr lang="en-US" sz="1800">
                <a:latin typeface="Calibri"/>
                <a:ea typeface="Calibri"/>
                <a:cs typeface="Calibri"/>
              </a:rPr>
            </a:br>
            <a:r>
              <a:rPr lang="en-US" sz="1800">
                <a:latin typeface="Calibri"/>
                <a:ea typeface="Calibri"/>
                <a:cs typeface="Calibri"/>
              </a:rPr>
              <a:t>scheduling &amp; CFO guardrails.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F52BF6-B3AE-1B42-36BE-DA329FF2A695}"/>
              </a:ext>
            </a:extLst>
          </p:cNvPr>
          <p:cNvSpPr/>
          <p:nvPr/>
        </p:nvSpPr>
        <p:spPr>
          <a:xfrm>
            <a:off x="370474" y="1520209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BE0B5A-2F73-26BD-52A0-5B5E3BF2C711}"/>
              </a:ext>
            </a:extLst>
          </p:cNvPr>
          <p:cNvSpPr/>
          <p:nvPr/>
        </p:nvSpPr>
        <p:spPr>
          <a:xfrm>
            <a:off x="6040271" y="1520208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7208D1-617B-FDF0-C2DD-EB9406548543}"/>
              </a:ext>
            </a:extLst>
          </p:cNvPr>
          <p:cNvSpPr/>
          <p:nvPr/>
        </p:nvSpPr>
        <p:spPr>
          <a:xfrm>
            <a:off x="383390" y="4568209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B78BCF-A9CE-D771-17B9-3D3AC35F3404}"/>
              </a:ext>
            </a:extLst>
          </p:cNvPr>
          <p:cNvGrpSpPr/>
          <p:nvPr/>
        </p:nvGrpSpPr>
        <p:grpSpPr>
          <a:xfrm>
            <a:off x="499232" y="1583955"/>
            <a:ext cx="642691" cy="737244"/>
            <a:chOff x="3856008" y="4682705"/>
            <a:chExt cx="914400" cy="1130061"/>
          </a:xfrm>
        </p:grpSpPr>
        <p:pic>
          <p:nvPicPr>
            <p:cNvPr id="5" name="Graphic 4" descr="Badge Cross with solid fill">
              <a:extLst>
                <a:ext uri="{FF2B5EF4-FFF2-40B4-BE49-F238E27FC236}">
                  <a16:creationId xmlns:a16="http://schemas.microsoft.com/office/drawing/2014/main" id="{2429A76F-8545-35D2-442C-3A43B319C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16083" y="4682705"/>
              <a:ext cx="454325" cy="439948"/>
            </a:xfrm>
            <a:prstGeom prst="rect">
              <a:avLst/>
            </a:prstGeom>
          </p:spPr>
        </p:pic>
        <p:pic>
          <p:nvPicPr>
            <p:cNvPr id="6" name="Graphic 5" descr="Touchscreen outline">
              <a:extLst>
                <a:ext uri="{FF2B5EF4-FFF2-40B4-BE49-F238E27FC236}">
                  <a16:creationId xmlns:a16="http://schemas.microsoft.com/office/drawing/2014/main" id="{780CDAB5-9FB0-AFCF-FBAB-4FE5F2190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856008" y="4898366"/>
              <a:ext cx="914400" cy="9144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C08D3A4-B00D-D67E-DFC1-0A7B46A4FE35}"/>
              </a:ext>
            </a:extLst>
          </p:cNvPr>
          <p:cNvGrpSpPr/>
          <p:nvPr/>
        </p:nvGrpSpPr>
        <p:grpSpPr>
          <a:xfrm>
            <a:off x="552507" y="4708307"/>
            <a:ext cx="532077" cy="597414"/>
            <a:chOff x="6025449" y="4029045"/>
            <a:chExt cx="1669702" cy="1551140"/>
          </a:xfrm>
        </p:grpSpPr>
        <p:pic>
          <p:nvPicPr>
            <p:cNvPr id="16" name="Graphic 15" descr="List with solid fill">
              <a:extLst>
                <a:ext uri="{FF2B5EF4-FFF2-40B4-BE49-F238E27FC236}">
                  <a16:creationId xmlns:a16="http://schemas.microsoft.com/office/drawing/2014/main" id="{3C1721D5-FE1C-97D8-AFC8-8BF1E28EC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25449" y="4029045"/>
              <a:ext cx="1603331" cy="1551140"/>
            </a:xfrm>
            <a:prstGeom prst="rect">
              <a:avLst/>
            </a:prstGeom>
          </p:spPr>
        </p:pic>
        <p:pic>
          <p:nvPicPr>
            <p:cNvPr id="31" name="Graphic 30" descr="Badge Tick1 with solid fill">
              <a:extLst>
                <a:ext uri="{FF2B5EF4-FFF2-40B4-BE49-F238E27FC236}">
                  <a16:creationId xmlns:a16="http://schemas.microsoft.com/office/drawing/2014/main" id="{DF022880-CA73-AA5C-C882-18EA0D198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19162" y="5075948"/>
              <a:ext cx="475989" cy="465551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93F333-AF00-2D58-F7F6-0BECFDAB56DC}"/>
              </a:ext>
            </a:extLst>
          </p:cNvPr>
          <p:cNvGrpSpPr/>
          <p:nvPr/>
        </p:nvGrpSpPr>
        <p:grpSpPr>
          <a:xfrm>
            <a:off x="6247962" y="2749702"/>
            <a:ext cx="438281" cy="418708"/>
            <a:chOff x="3925679" y="3764431"/>
            <a:chExt cx="1127212" cy="1138954"/>
          </a:xfrm>
        </p:grpSpPr>
        <p:pic>
          <p:nvPicPr>
            <p:cNvPr id="33" name="Graphic 32" descr="Dollar with solid fill">
              <a:extLst>
                <a:ext uri="{FF2B5EF4-FFF2-40B4-BE49-F238E27FC236}">
                  <a16:creationId xmlns:a16="http://schemas.microsoft.com/office/drawing/2014/main" id="{7D994B6E-C6D5-BCEF-5722-B58C53510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051787" y="3983340"/>
              <a:ext cx="851770" cy="851770"/>
            </a:xfrm>
            <a:prstGeom prst="rect">
              <a:avLst/>
            </a:prstGeom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5853489-16FB-10FB-8BDB-11350C6279FF}"/>
                </a:ext>
              </a:extLst>
            </p:cNvPr>
            <p:cNvSpPr/>
            <p:nvPr/>
          </p:nvSpPr>
          <p:spPr>
            <a:xfrm>
              <a:off x="3925679" y="3764431"/>
              <a:ext cx="1127212" cy="1138954"/>
            </a:xfrm>
            <a:prstGeom prst="ellipse">
              <a:avLst/>
            </a:prstGeom>
            <a:noFill/>
            <a:ln>
              <a:solidFill>
                <a:srgbClr val="AB63C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67BFBAD7-A4E9-C36C-FA38-B51868C152EB}"/>
              </a:ext>
            </a:extLst>
          </p:cNvPr>
          <p:cNvSpPr/>
          <p:nvPr/>
        </p:nvSpPr>
        <p:spPr>
          <a:xfrm>
            <a:off x="6040271" y="4594038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E315B9-CD34-5368-A3F3-B25925BDDAEF}"/>
              </a:ext>
            </a:extLst>
          </p:cNvPr>
          <p:cNvGrpSpPr/>
          <p:nvPr/>
        </p:nvGrpSpPr>
        <p:grpSpPr>
          <a:xfrm>
            <a:off x="6225712" y="3672491"/>
            <a:ext cx="481624" cy="734122"/>
            <a:chOff x="4488622" y="4248783"/>
            <a:chExt cx="859306" cy="1353960"/>
          </a:xfrm>
        </p:grpSpPr>
        <p:pic>
          <p:nvPicPr>
            <p:cNvPr id="36" name="Graphic 35" descr="User with solid fill">
              <a:extLst>
                <a:ext uri="{FF2B5EF4-FFF2-40B4-BE49-F238E27FC236}">
                  <a16:creationId xmlns:a16="http://schemas.microsoft.com/office/drawing/2014/main" id="{200F7C7D-6FD9-4770-FFFF-2FCD8CED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496158" y="4248783"/>
              <a:ext cx="851770" cy="851770"/>
            </a:xfrm>
            <a:prstGeom prst="rect">
              <a:avLst/>
            </a:prstGeom>
          </p:spPr>
        </p:pic>
        <p:pic>
          <p:nvPicPr>
            <p:cNvPr id="38" name="Graphic 37" descr="Rating 3 Star with solid fill">
              <a:extLst>
                <a:ext uri="{FF2B5EF4-FFF2-40B4-BE49-F238E27FC236}">
                  <a16:creationId xmlns:a16="http://schemas.microsoft.com/office/drawing/2014/main" id="{3ACF76A8-C8D8-96F0-44F1-1985E159C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488622" y="4750974"/>
              <a:ext cx="851770" cy="851769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C3DBE6-EC3E-6DBC-DD51-68B7A8794EA9}"/>
              </a:ext>
            </a:extLst>
          </p:cNvPr>
          <p:cNvGrpSpPr/>
          <p:nvPr/>
        </p:nvGrpSpPr>
        <p:grpSpPr>
          <a:xfrm>
            <a:off x="6175950" y="4747053"/>
            <a:ext cx="570446" cy="581358"/>
            <a:chOff x="6747752" y="3223698"/>
            <a:chExt cx="1665962" cy="1551140"/>
          </a:xfrm>
        </p:grpSpPr>
        <p:pic>
          <p:nvPicPr>
            <p:cNvPr id="40" name="Graphic 39" descr="Badge Tick with solid fill">
              <a:extLst>
                <a:ext uri="{FF2B5EF4-FFF2-40B4-BE49-F238E27FC236}">
                  <a16:creationId xmlns:a16="http://schemas.microsoft.com/office/drawing/2014/main" id="{97FD9F37-DFD0-C50E-54FA-328C56C13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747752" y="3223698"/>
              <a:ext cx="1665962" cy="1551140"/>
            </a:xfrm>
            <a:prstGeom prst="rect">
              <a:avLst/>
            </a:prstGeom>
          </p:spPr>
        </p:pic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60EF20-60CB-BD47-6DA2-41F683436DEC}"/>
                </a:ext>
              </a:extLst>
            </p:cNvPr>
            <p:cNvSpPr/>
            <p:nvPr/>
          </p:nvSpPr>
          <p:spPr>
            <a:xfrm>
              <a:off x="7099872" y="3553980"/>
              <a:ext cx="955006" cy="896297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7852B4B-872A-4FD0-AB97-1AF9B597D330}"/>
                </a:ext>
              </a:extLst>
            </p:cNvPr>
            <p:cNvGrpSpPr/>
            <p:nvPr/>
          </p:nvGrpSpPr>
          <p:grpSpPr>
            <a:xfrm>
              <a:off x="7401397" y="3737278"/>
              <a:ext cx="393182" cy="499082"/>
              <a:chOff x="9059164" y="4906368"/>
              <a:chExt cx="608999" cy="864423"/>
            </a:xfrm>
          </p:grpSpPr>
          <p:cxnSp>
            <p:nvCxnSpPr>
              <p:cNvPr id="2" name="Straight Arrow Connector 1">
                <a:extLst>
                  <a:ext uri="{FF2B5EF4-FFF2-40B4-BE49-F238E27FC236}">
                    <a16:creationId xmlns:a16="http://schemas.microsoft.com/office/drawing/2014/main" id="{EE805D8F-329A-40E1-DB26-798CB5F9D0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14516" y="5027464"/>
                <a:ext cx="553647" cy="634007"/>
              </a:xfrm>
              <a:prstGeom prst="straightConnector1">
                <a:avLst/>
              </a:prstGeom>
              <a:ln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7C75F7E-B424-F884-67D9-A77D4D442D3C}"/>
                  </a:ext>
                </a:extLst>
              </p:cNvPr>
              <p:cNvSpPr/>
              <p:nvPr/>
            </p:nvSpPr>
            <p:spPr>
              <a:xfrm flipH="1">
                <a:off x="9059164" y="4906368"/>
                <a:ext cx="258638" cy="344265"/>
              </a:xfrm>
              <a:prstGeom prst="ellipse">
                <a:avLst/>
              </a:prstGeom>
              <a:noFill/>
              <a:ln w="1356" cap="flat">
                <a:solidFill>
                  <a:schemeClr val="accent4"/>
                </a:solidFill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6035324-81E3-0607-37C0-63180D7B3C59}"/>
                  </a:ext>
                </a:extLst>
              </p:cNvPr>
              <p:cNvSpPr/>
              <p:nvPr/>
            </p:nvSpPr>
            <p:spPr>
              <a:xfrm>
                <a:off x="9397518" y="5417847"/>
                <a:ext cx="262876" cy="352944"/>
              </a:xfrm>
              <a:prstGeom prst="ellipse">
                <a:avLst/>
              </a:prstGeom>
              <a:noFill/>
              <a:ln w="1356" cap="flat">
                <a:solidFill>
                  <a:schemeClr val="accent4"/>
                </a:solidFill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6985B6AD-A12D-97A2-17F1-61A893FCB68A}"/>
              </a:ext>
            </a:extLst>
          </p:cNvPr>
          <p:cNvSpPr/>
          <p:nvPr/>
        </p:nvSpPr>
        <p:spPr>
          <a:xfrm>
            <a:off x="370474" y="3547904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F4B61E-DA76-13E2-F200-B6E9636F5B28}"/>
              </a:ext>
            </a:extLst>
          </p:cNvPr>
          <p:cNvGrpSpPr/>
          <p:nvPr/>
        </p:nvGrpSpPr>
        <p:grpSpPr>
          <a:xfrm>
            <a:off x="492249" y="3627095"/>
            <a:ext cx="637824" cy="742829"/>
            <a:chOff x="2080487" y="2521488"/>
            <a:chExt cx="2280563" cy="189076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FC197A3-6E62-69EC-5EB9-403DD046E9FC}"/>
                </a:ext>
              </a:extLst>
            </p:cNvPr>
            <p:cNvGrpSpPr/>
            <p:nvPr/>
          </p:nvGrpSpPr>
          <p:grpSpPr>
            <a:xfrm>
              <a:off x="2080487" y="2521488"/>
              <a:ext cx="2280563" cy="1890766"/>
              <a:chOff x="10726362" y="2305353"/>
              <a:chExt cx="7349202" cy="7611597"/>
            </a:xfrm>
          </p:grpSpPr>
          <p:pic>
            <p:nvPicPr>
              <p:cNvPr id="27" name="Graphic 26" descr="Stopwatch with solid fill">
                <a:extLst>
                  <a:ext uri="{FF2B5EF4-FFF2-40B4-BE49-F238E27FC236}">
                    <a16:creationId xmlns:a16="http://schemas.microsoft.com/office/drawing/2014/main" id="{265D92CA-5045-F22C-D8F2-C3BCBB1D4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2999493" y="4555444"/>
                <a:ext cx="3013589" cy="2797679"/>
              </a:xfrm>
              <a:prstGeom prst="rect">
                <a:avLst/>
              </a:prstGeom>
            </p:spPr>
          </p:pic>
          <p:pic>
            <p:nvPicPr>
              <p:cNvPr id="28" name="Graphic 27" descr="Arrow circle outline">
                <a:extLst>
                  <a:ext uri="{FF2B5EF4-FFF2-40B4-BE49-F238E27FC236}">
                    <a16:creationId xmlns:a16="http://schemas.microsoft.com/office/drawing/2014/main" id="{5F02CF56-6B4E-CC0C-95D3-AC7E5F0110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0726362" y="2305353"/>
                <a:ext cx="7349202" cy="7611597"/>
              </a:xfrm>
              <a:prstGeom prst="rect">
                <a:avLst/>
              </a:prstGeom>
            </p:spPr>
          </p:pic>
        </p:grpSp>
        <p:pic>
          <p:nvPicPr>
            <p:cNvPr id="26" name="Graphic 25" descr="Badge Tick1 with solid fill">
              <a:extLst>
                <a:ext uri="{FF2B5EF4-FFF2-40B4-BE49-F238E27FC236}">
                  <a16:creationId xmlns:a16="http://schemas.microsoft.com/office/drawing/2014/main" id="{35B491A1-982B-75DF-B374-7DFC6E305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514191" y="3571813"/>
              <a:ext cx="684855" cy="544127"/>
            </a:xfrm>
            <a:prstGeom prst="rect">
              <a:avLst/>
            </a:prstGeom>
          </p:spPr>
        </p:pic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76282FD-D425-5120-EA41-7D8264B5029A}"/>
              </a:ext>
            </a:extLst>
          </p:cNvPr>
          <p:cNvSpPr/>
          <p:nvPr/>
        </p:nvSpPr>
        <p:spPr>
          <a:xfrm>
            <a:off x="370474" y="2527599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7EB13F-9A7C-DB94-7968-DF8B566A7DC1}"/>
              </a:ext>
            </a:extLst>
          </p:cNvPr>
          <p:cNvGrpSpPr/>
          <p:nvPr/>
        </p:nvGrpSpPr>
        <p:grpSpPr>
          <a:xfrm>
            <a:off x="482379" y="2753253"/>
            <a:ext cx="620946" cy="603347"/>
            <a:chOff x="4778049" y="4067264"/>
            <a:chExt cx="1001946" cy="939524"/>
          </a:xfrm>
        </p:grpSpPr>
        <p:pic>
          <p:nvPicPr>
            <p:cNvPr id="15" name="Graphic 14" descr="Contract outline">
              <a:extLst>
                <a:ext uri="{FF2B5EF4-FFF2-40B4-BE49-F238E27FC236}">
                  <a16:creationId xmlns:a16="http://schemas.microsoft.com/office/drawing/2014/main" id="{76B31EA3-A7C6-28B6-6000-FB05A7A6C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4778049" y="4067264"/>
              <a:ext cx="808434" cy="702629"/>
            </a:xfrm>
            <a:prstGeom prst="rect">
              <a:avLst/>
            </a:prstGeom>
          </p:spPr>
        </p:pic>
        <p:pic>
          <p:nvPicPr>
            <p:cNvPr id="54" name="Graphic 53" descr="Arrow circle with solid fill">
              <a:extLst>
                <a:ext uri="{FF2B5EF4-FFF2-40B4-BE49-F238E27FC236}">
                  <a16:creationId xmlns:a16="http://schemas.microsoft.com/office/drawing/2014/main" id="{3A9AE487-D84A-DA5D-BCF3-3E2C062BA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5190565" y="4417358"/>
              <a:ext cx="589430" cy="58943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6B7220F-BBCF-AE80-59E0-4B3C928DC8EF}"/>
              </a:ext>
            </a:extLst>
          </p:cNvPr>
          <p:cNvGrpSpPr/>
          <p:nvPr/>
        </p:nvGrpSpPr>
        <p:grpSpPr>
          <a:xfrm>
            <a:off x="6229317" y="1735747"/>
            <a:ext cx="531836" cy="418477"/>
            <a:chOff x="1393335" y="4431430"/>
            <a:chExt cx="2403218" cy="172956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D48759C-00AE-7F27-6C7D-4722272D4F98}"/>
                </a:ext>
              </a:extLst>
            </p:cNvPr>
            <p:cNvGrpSpPr/>
            <p:nvPr/>
          </p:nvGrpSpPr>
          <p:grpSpPr>
            <a:xfrm>
              <a:off x="1393335" y="4431430"/>
              <a:ext cx="1911723" cy="1468772"/>
              <a:chOff x="3466421" y="4285757"/>
              <a:chExt cx="819335" cy="794125"/>
            </a:xfrm>
          </p:grpSpPr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52DDDF56-101E-E57D-2FE3-C1E835076564}"/>
                  </a:ext>
                </a:extLst>
              </p:cNvPr>
              <p:cNvSpPr/>
              <p:nvPr/>
            </p:nvSpPr>
            <p:spPr>
              <a:xfrm>
                <a:off x="3466421" y="4285757"/>
                <a:ext cx="819335" cy="794125"/>
              </a:xfrm>
              <a:prstGeom prst="triangle">
                <a:avLst/>
              </a:prstGeom>
              <a:noFill/>
              <a:ln w="848" cap="flat">
                <a:solidFill>
                  <a:schemeClr val="accent4"/>
                </a:solidFill>
                <a:prstDash val="solid"/>
                <a:miter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7" name="Graphic 56" descr="Exclamation mark with solid fill">
                <a:extLst>
                  <a:ext uri="{FF2B5EF4-FFF2-40B4-BE49-F238E27FC236}">
                    <a16:creationId xmlns:a16="http://schemas.microsoft.com/office/drawing/2014/main" id="{5206BDF2-7679-3C8C-FBD1-BE6A13AA3E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p:blipFill>
            <p:spPr>
              <a:xfrm>
                <a:off x="3621741" y="4574242"/>
                <a:ext cx="510989" cy="477371"/>
              </a:xfrm>
              <a:prstGeom prst="rect">
                <a:avLst/>
              </a:prstGeom>
            </p:spPr>
          </p:pic>
        </p:grpSp>
        <p:pic>
          <p:nvPicPr>
            <p:cNvPr id="64" name="Graphic 63" descr="Arrow: Clockwise curve with solid fill">
              <a:extLst>
                <a:ext uri="{FF2B5EF4-FFF2-40B4-BE49-F238E27FC236}">
                  <a16:creationId xmlns:a16="http://schemas.microsoft.com/office/drawing/2014/main" id="{68E356F2-7B28-97C9-A817-F4C281728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rot="10800000">
              <a:off x="3050241" y="5414682"/>
              <a:ext cx="746312" cy="746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35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6CC9B-4E2E-1789-CC48-A06E2598C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9A0258F7-4385-247E-81A8-A6969EC44068}"/>
              </a:ext>
            </a:extLst>
          </p:cNvPr>
          <p:cNvSpPr/>
          <p:nvPr/>
        </p:nvSpPr>
        <p:spPr>
          <a:xfrm>
            <a:off x="328720" y="4536892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01FED82-7688-94F9-DD6A-452036DA0378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9728410" cy="709527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Calibri"/>
                <a:cs typeface="Calibri"/>
              </a:rPr>
              <a:t>Observability</a:t>
            </a:r>
            <a:r>
              <a:rPr lang="en-US" sz="2800" b="1">
                <a:ea typeface="+mj-lt"/>
                <a:cs typeface="+mj-lt"/>
              </a:rPr>
              <a:t> &amp; governance metrics with Neil (for audits/IT)</a:t>
            </a:r>
            <a:endParaRPr lang="en-IN" sz="2800" b="1"/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4905A87B-DA3D-395E-479A-9B00A5C66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F6E98-A67C-D71A-A6E0-137F90FDB94E}"/>
              </a:ext>
            </a:extLst>
          </p:cNvPr>
          <p:cNvSpPr txBox="1"/>
          <p:nvPr/>
        </p:nvSpPr>
        <p:spPr>
          <a:xfrm>
            <a:off x="1231525" y="1252707"/>
            <a:ext cx="494742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AI observability:</a:t>
            </a:r>
            <a:r>
              <a:rPr lang="en-US" sz="1800">
                <a:latin typeface="Calibri"/>
                <a:ea typeface="Calibri"/>
                <a:cs typeface="Calibri"/>
              </a:rPr>
              <a:t> extraction accuracy by field/vendor; drift alerts; exception taxonomy trends (weekly trend lines)</a:t>
            </a:r>
            <a:endParaRPr lang="en-US"/>
          </a:p>
          <a:p>
            <a:endParaRPr lang="en-US" sz="1800">
              <a:latin typeface="Calibri"/>
              <a:ea typeface="Calibri"/>
              <a:cs typeface="Calibri"/>
            </a:endParaRPr>
          </a:p>
          <a:p>
            <a:endParaRPr lang="en-US" sz="1800">
              <a:solidFill>
                <a:srgbClr val="4A4A4A"/>
              </a:solidFill>
              <a:latin typeface="Calibri"/>
              <a:ea typeface="Calibri"/>
              <a:cs typeface="Poppins"/>
            </a:endParaRPr>
          </a:p>
        </p:txBody>
      </p:sp>
      <p:pic>
        <p:nvPicPr>
          <p:cNvPr id="7" name="Graphic 6" descr="Blockchain with solid fill">
            <a:extLst>
              <a:ext uri="{FF2B5EF4-FFF2-40B4-BE49-F238E27FC236}">
                <a16:creationId xmlns:a16="http://schemas.microsoft.com/office/drawing/2014/main" id="{BC5D660A-2B74-DE6B-1D9D-C27A8B3CC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0765" y="3532258"/>
            <a:ext cx="3793065" cy="372049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66FC6AA-D509-D0DD-ADC1-7248B2429F14}"/>
              </a:ext>
            </a:extLst>
          </p:cNvPr>
          <p:cNvSpPr/>
          <p:nvPr/>
        </p:nvSpPr>
        <p:spPr>
          <a:xfrm>
            <a:off x="328720" y="1248810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90E67C-7F84-E032-0E43-E002B830EE9A}"/>
              </a:ext>
            </a:extLst>
          </p:cNvPr>
          <p:cNvSpPr/>
          <p:nvPr/>
        </p:nvSpPr>
        <p:spPr>
          <a:xfrm>
            <a:off x="349597" y="3002454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DDB2469-4246-5F79-8111-AE61D912DB87}"/>
              </a:ext>
            </a:extLst>
          </p:cNvPr>
          <p:cNvSpPr/>
          <p:nvPr/>
        </p:nvSpPr>
        <p:spPr>
          <a:xfrm>
            <a:off x="6101131" y="1248810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1DC2A76-D818-1F9F-356F-AD5DE3C2A70B}"/>
              </a:ext>
            </a:extLst>
          </p:cNvPr>
          <p:cNvSpPr/>
          <p:nvPr/>
        </p:nvSpPr>
        <p:spPr>
          <a:xfrm>
            <a:off x="6090693" y="2981577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2D10CA-D703-6393-B2C7-1343C4829C26}"/>
              </a:ext>
            </a:extLst>
          </p:cNvPr>
          <p:cNvGrpSpPr/>
          <p:nvPr/>
        </p:nvGrpSpPr>
        <p:grpSpPr>
          <a:xfrm>
            <a:off x="515120" y="1393818"/>
            <a:ext cx="527211" cy="567804"/>
            <a:chOff x="6949889" y="4350124"/>
            <a:chExt cx="1911723" cy="1911723"/>
          </a:xfrm>
        </p:grpSpPr>
        <p:pic>
          <p:nvPicPr>
            <p:cNvPr id="2" name="Graphic 1" descr="Eye outline">
              <a:extLst>
                <a:ext uri="{FF2B5EF4-FFF2-40B4-BE49-F238E27FC236}">
                  <a16:creationId xmlns:a16="http://schemas.microsoft.com/office/drawing/2014/main" id="{4990E425-501D-72FF-8E37-EDC5E185C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41242" y="4551829"/>
              <a:ext cx="948017" cy="1116105"/>
            </a:xfrm>
            <a:prstGeom prst="rect">
              <a:avLst/>
            </a:prstGeom>
          </p:spPr>
        </p:pic>
        <p:pic>
          <p:nvPicPr>
            <p:cNvPr id="5" name="Graphic 4" descr="Magnifying glass outline">
              <a:extLst>
                <a:ext uri="{FF2B5EF4-FFF2-40B4-BE49-F238E27FC236}">
                  <a16:creationId xmlns:a16="http://schemas.microsoft.com/office/drawing/2014/main" id="{1C9A65C3-594F-A6F8-7059-4FC6D8AB6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49889" y="4350124"/>
              <a:ext cx="1911723" cy="1911723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EA0D28C-2797-E98A-A0CF-5BD65F9B151E}"/>
              </a:ext>
            </a:extLst>
          </p:cNvPr>
          <p:cNvSpPr txBox="1"/>
          <p:nvPr/>
        </p:nvSpPr>
        <p:spPr>
          <a:xfrm>
            <a:off x="1200209" y="2787145"/>
            <a:ext cx="49474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Audit Trails:</a:t>
            </a:r>
            <a:r>
              <a:rPr lang="en-US" sz="1800">
                <a:latin typeface="Calibri"/>
                <a:ea typeface="Calibri"/>
                <a:cs typeface="Calibri"/>
              </a:rPr>
              <a:t> Captures the entire data flow and individual records and activities for Audit. 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0448C1-401D-BA22-B04A-087ABDE46297}"/>
              </a:ext>
            </a:extLst>
          </p:cNvPr>
          <p:cNvSpPr txBox="1"/>
          <p:nvPr/>
        </p:nvSpPr>
        <p:spPr>
          <a:xfrm>
            <a:off x="1221085" y="4540789"/>
            <a:ext cx="49474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Policy compliance:</a:t>
            </a:r>
            <a:r>
              <a:rPr lang="en-US" sz="1800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800">
                <a:latin typeface="Calibri"/>
                <a:ea typeface="Calibri"/>
                <a:cs typeface="Calibri"/>
              </a:rPr>
              <a:t>auto‑checks on Tax/GST schemas, 2/3/4‑way match pass rate, segregation‑of‑duties incidents. 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FED630-C3DA-5268-F6E8-34B596619A99}"/>
              </a:ext>
            </a:extLst>
          </p:cNvPr>
          <p:cNvSpPr txBox="1"/>
          <p:nvPr/>
        </p:nvSpPr>
        <p:spPr>
          <a:xfrm>
            <a:off x="7150070" y="1252706"/>
            <a:ext cx="49474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Security posture:</a:t>
            </a:r>
            <a:r>
              <a:rPr lang="en-US" sz="1800">
                <a:latin typeface="Calibri"/>
                <a:ea typeface="Calibri"/>
                <a:cs typeface="Calibri"/>
              </a:rPr>
              <a:t> audit log coverage, SSO/MFA adoption, encryption attestations (ISO 27001/SOC 2/GDPR listing in security page).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9BEF97-610C-32A3-CCBF-AE721E4CC507}"/>
              </a:ext>
            </a:extLst>
          </p:cNvPr>
          <p:cNvSpPr txBox="1"/>
          <p:nvPr/>
        </p:nvSpPr>
        <p:spPr>
          <a:xfrm>
            <a:off x="7150069" y="2964596"/>
            <a:ext cx="494742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ESG and Responsible AI:</a:t>
            </a:r>
            <a:r>
              <a:rPr lang="en-US" sz="1800">
                <a:solidFill>
                  <a:srgbClr val="4A4A4A"/>
                </a:solidFill>
                <a:latin typeface="Calibri"/>
                <a:ea typeface="Calibri"/>
                <a:cs typeface="Calibri"/>
              </a:rPr>
              <a:t> E42's Governance board ensures our commitment extends beyond rhetoric, backed by a comprehensive and advanced framework. </a:t>
            </a:r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endParaRPr lang="en-US" sz="1800">
              <a:latin typeface="Calibri"/>
              <a:ea typeface="Calibri"/>
              <a:cs typeface="Calibri"/>
            </a:endParaRPr>
          </a:p>
        </p:txBody>
      </p:sp>
      <p:pic>
        <p:nvPicPr>
          <p:cNvPr id="6" name="Graphic 5" descr="Badge Tick with solid fill">
            <a:extLst>
              <a:ext uri="{FF2B5EF4-FFF2-40B4-BE49-F238E27FC236}">
                <a16:creationId xmlns:a16="http://schemas.microsoft.com/office/drawing/2014/main" id="{FF44474B-BA71-2585-91D1-74B2CB8FF0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1080" y="3158405"/>
            <a:ext cx="568040" cy="590247"/>
          </a:xfrm>
          <a:prstGeom prst="rect">
            <a:avLst/>
          </a:prstGeom>
        </p:spPr>
      </p:pic>
      <p:pic>
        <p:nvPicPr>
          <p:cNvPr id="27" name="Graphic 26" descr="Shield Tick outline">
            <a:extLst>
              <a:ext uri="{FF2B5EF4-FFF2-40B4-BE49-F238E27FC236}">
                <a16:creationId xmlns:a16="http://schemas.microsoft.com/office/drawing/2014/main" id="{0460A678-BB00-0487-CD9B-6159411A10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92033" y="3076182"/>
            <a:ext cx="684757" cy="768264"/>
          </a:xfrm>
          <a:prstGeom prst="rect">
            <a:avLst/>
          </a:prstGeom>
        </p:spPr>
      </p:pic>
      <p:pic>
        <p:nvPicPr>
          <p:cNvPr id="28" name="Graphic 27" descr="Gears outline">
            <a:extLst>
              <a:ext uri="{FF2B5EF4-FFF2-40B4-BE49-F238E27FC236}">
                <a16:creationId xmlns:a16="http://schemas.microsoft.com/office/drawing/2014/main" id="{30975AAC-DDE8-B6CB-CEF1-EA4AFD41E1F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87649" y="1270347"/>
            <a:ext cx="851771" cy="726510"/>
          </a:xfrm>
          <a:prstGeom prst="rect">
            <a:avLst/>
          </a:prstGeom>
        </p:spPr>
      </p:pic>
      <p:pic>
        <p:nvPicPr>
          <p:cNvPr id="29" name="Graphic 28" descr="Checklist outline">
            <a:extLst>
              <a:ext uri="{FF2B5EF4-FFF2-40B4-BE49-F238E27FC236}">
                <a16:creationId xmlns:a16="http://schemas.microsoft.com/office/drawing/2014/main" id="{E29D8075-7BC9-3406-BDE6-25F2E792E34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375" y="4662814"/>
            <a:ext cx="663880" cy="6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482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FE371-54E2-6BBC-B2E1-72D5802E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970377-5F6D-F342-31B5-FF79E51A730A}"/>
              </a:ext>
            </a:extLst>
          </p:cNvPr>
          <p:cNvSpPr txBox="1">
            <a:spLocks/>
          </p:cNvSpPr>
          <p:nvPr/>
        </p:nvSpPr>
        <p:spPr>
          <a:xfrm>
            <a:off x="464582" y="208420"/>
            <a:ext cx="9728410" cy="709527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Calibri"/>
                <a:cs typeface="Calibri"/>
              </a:rPr>
              <a:t>Operational</a:t>
            </a:r>
            <a:r>
              <a:rPr lang="en-US" sz="2800" b="1">
                <a:ea typeface="+mj-lt"/>
                <a:cs typeface="+mj-lt"/>
              </a:rPr>
              <a:t> KPIs with Neil (for Vendors)</a:t>
            </a:r>
            <a:endParaRPr lang="en-US" sz="2800">
              <a:solidFill>
                <a:srgbClr val="000000"/>
              </a:solidFill>
              <a:ea typeface="+mj-lt"/>
              <a:cs typeface="+mj-lt"/>
            </a:endParaRPr>
          </a:p>
          <a:p>
            <a:endParaRPr lang="en-US" sz="2800" b="1">
              <a:ea typeface="Calibri"/>
              <a:cs typeface="Calibri"/>
            </a:endParaRPr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4A6058B3-D961-2FE6-51B4-838CD7896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27A0F5-F2A7-19D8-F0DF-9FA67CB35B26}"/>
              </a:ext>
            </a:extLst>
          </p:cNvPr>
          <p:cNvSpPr txBox="1"/>
          <p:nvPr/>
        </p:nvSpPr>
        <p:spPr>
          <a:xfrm>
            <a:off x="1241963" y="1388406"/>
            <a:ext cx="49474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/>
                <a:ea typeface="Calibri"/>
                <a:cs typeface="Calibri"/>
              </a:rPr>
              <a:t>Supplier inquiry support cost drops by40–60% via self‑service status, remittance, and docs</a:t>
            </a:r>
            <a:r>
              <a:rPr lang="en-US" sz="1800" dirty="0">
                <a:solidFill>
                  <a:srgbClr val="134C9A"/>
                </a:solidFill>
                <a:latin typeface="Calibri"/>
                <a:ea typeface="Calibri"/>
                <a:cs typeface="Calibri"/>
              </a:rPr>
              <a:t> 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F182AF-F676-525A-FB49-70AAEA6CD2D2}"/>
              </a:ext>
            </a:extLst>
          </p:cNvPr>
          <p:cNvSpPr/>
          <p:nvPr/>
        </p:nvSpPr>
        <p:spPr>
          <a:xfrm>
            <a:off x="328720" y="1248810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BA1CF1-58D6-EF43-40A5-64CF0E979F4E}"/>
              </a:ext>
            </a:extLst>
          </p:cNvPr>
          <p:cNvSpPr/>
          <p:nvPr/>
        </p:nvSpPr>
        <p:spPr>
          <a:xfrm>
            <a:off x="349597" y="3002454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4E71258-6C72-9111-4C8D-5E3C31FD5A3C}"/>
              </a:ext>
            </a:extLst>
          </p:cNvPr>
          <p:cNvSpPr/>
          <p:nvPr/>
        </p:nvSpPr>
        <p:spPr>
          <a:xfrm>
            <a:off x="6101131" y="1248810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1E773D7-B482-5457-CA23-6B3E83572D65}"/>
              </a:ext>
            </a:extLst>
          </p:cNvPr>
          <p:cNvSpPr/>
          <p:nvPr/>
        </p:nvSpPr>
        <p:spPr>
          <a:xfrm>
            <a:off x="6090693" y="2981577"/>
            <a:ext cx="857342" cy="8642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683F71-1AC1-A18B-17DE-4823C3C43E61}"/>
              </a:ext>
            </a:extLst>
          </p:cNvPr>
          <p:cNvSpPr txBox="1"/>
          <p:nvPr/>
        </p:nvSpPr>
        <p:spPr>
          <a:xfrm>
            <a:off x="1241962" y="3100296"/>
            <a:ext cx="494742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/>
                <a:ea typeface="Calibri"/>
                <a:cs typeface="Calibri"/>
              </a:rPr>
              <a:t>Early‑payment discounts captured goes up to 90-99% by surfacing offers in‑portal and auto‑‑portal and auto-orchestrating windows (discount capture is a highlighted lever).</a:t>
            </a:r>
          </a:p>
          <a:p>
            <a:endParaRPr lang="en-US" sz="18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56D732-602F-6829-A45E-C82C6CD45168}"/>
              </a:ext>
            </a:extLst>
          </p:cNvPr>
          <p:cNvSpPr txBox="1"/>
          <p:nvPr/>
        </p:nvSpPr>
        <p:spPr>
          <a:xfrm>
            <a:off x="7150070" y="1252706"/>
            <a:ext cx="494742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/>
                <a:ea typeface="Calibri"/>
                <a:cs typeface="Calibri"/>
              </a:rPr>
              <a:t>On‑time payments goes up to 75–85% with clearer status, fewer exceptions, and proactive nudges to approvers/vendors </a:t>
            </a:r>
          </a:p>
          <a:p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7BF901-EE1C-6328-F4E0-6B9B7504C8B7}"/>
              </a:ext>
            </a:extLst>
          </p:cNvPr>
          <p:cNvSpPr txBox="1"/>
          <p:nvPr/>
        </p:nvSpPr>
        <p:spPr>
          <a:xfrm>
            <a:off x="7150069" y="3162925"/>
            <a:ext cx="49474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/>
                <a:ea typeface="Calibri"/>
                <a:cs typeface="Calibri"/>
              </a:rPr>
              <a:t>Vendor satisfaction (CSAT) increase by 70-80%  through transparency and faster resolutions </a:t>
            </a:r>
          </a:p>
          <a:p>
            <a:endParaRPr lang="en-US" sz="1800">
              <a:solidFill>
                <a:srgbClr val="4A4A4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" name="Graphic 8" descr="Subtitles outline">
            <a:extLst>
              <a:ext uri="{FF2B5EF4-FFF2-40B4-BE49-F238E27FC236}">
                <a16:creationId xmlns:a16="http://schemas.microsoft.com/office/drawing/2014/main" id="{EB9E66EF-ED9F-6A0D-817F-A19D306E5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5676" y="1259910"/>
            <a:ext cx="862209" cy="862208"/>
          </a:xfrm>
          <a:prstGeom prst="rect">
            <a:avLst/>
          </a:prstGeom>
        </p:spPr>
      </p:pic>
      <p:pic>
        <p:nvPicPr>
          <p:cNvPr id="10" name="Graphic 9" descr="Transfer1 outline">
            <a:extLst>
              <a:ext uri="{FF2B5EF4-FFF2-40B4-BE49-F238E27FC236}">
                <a16:creationId xmlns:a16="http://schemas.microsoft.com/office/drawing/2014/main" id="{E79CA08D-A803-14A3-CCD4-A62B15EA3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1375" y="3055307"/>
            <a:ext cx="632565" cy="747386"/>
          </a:xfrm>
          <a:prstGeom prst="rect">
            <a:avLst/>
          </a:prstGeom>
        </p:spPr>
      </p:pic>
      <p:pic>
        <p:nvPicPr>
          <p:cNvPr id="15" name="Graphic 14" descr="Clock outline">
            <a:extLst>
              <a:ext uri="{FF2B5EF4-FFF2-40B4-BE49-F238E27FC236}">
                <a16:creationId xmlns:a16="http://schemas.microsoft.com/office/drawing/2014/main" id="{0DAA2A60-65A7-1FD5-77BC-215BA75972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02472" y="1374731"/>
            <a:ext cx="653442" cy="611689"/>
          </a:xfrm>
          <a:prstGeom prst="rect">
            <a:avLst/>
          </a:prstGeom>
        </p:spPr>
      </p:pic>
      <p:pic>
        <p:nvPicPr>
          <p:cNvPr id="21" name="Graphic 20" descr="Dollar outline">
            <a:extLst>
              <a:ext uri="{FF2B5EF4-FFF2-40B4-BE49-F238E27FC236}">
                <a16:creationId xmlns:a16="http://schemas.microsoft.com/office/drawing/2014/main" id="{BF7D31D3-4A52-DD3C-C676-42DC990BD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40882" y="1718736"/>
            <a:ext cx="310204" cy="278890"/>
          </a:xfrm>
          <a:prstGeom prst="rect">
            <a:avLst/>
          </a:prstGeom>
        </p:spPr>
      </p:pic>
      <p:pic>
        <p:nvPicPr>
          <p:cNvPr id="30" name="Graphic 29" descr="Clipboard Badge outline">
            <a:extLst>
              <a:ext uri="{FF2B5EF4-FFF2-40B4-BE49-F238E27FC236}">
                <a16:creationId xmlns:a16="http://schemas.microsoft.com/office/drawing/2014/main" id="{1331C0DF-B6F1-BC3D-B38C-FC3D62E1E1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60718" y="3055307"/>
            <a:ext cx="747387" cy="70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51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EEC0E-8696-1452-D63B-A660DD74F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937D9-24D1-E833-CCC7-6A5BDFA4D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7275" y="1273948"/>
            <a:ext cx="6936862" cy="5168197"/>
          </a:xfrm>
        </p:spPr>
        <p:txBody>
          <a:bodyPr/>
          <a:lstStyle/>
          <a:p>
            <a:r>
              <a:rPr lang="en-IN" sz="2000" b="1">
                <a:solidFill>
                  <a:schemeClr val="tx1"/>
                </a:solidFill>
                <a:latin typeface="+mj-lt"/>
              </a:rPr>
              <a:t>About: </a:t>
            </a:r>
          </a:p>
          <a:p>
            <a:pPr marL="228600" indent="0"/>
            <a:r>
              <a:rPr lang="en-IN" sz="1500">
                <a:solidFill>
                  <a:srgbClr val="040C28"/>
                </a:solidFill>
                <a:latin typeface="+mj-lt"/>
              </a:rPr>
              <a:t>A leading automotive manufacturing company that produces SUVs, EVs, pick-ups, large commercial vehicles, small commercial vehicles, and small utility vehicles.</a:t>
            </a:r>
          </a:p>
          <a:p>
            <a:endParaRPr lang="en-IN" sz="1500">
              <a:solidFill>
                <a:srgbClr val="040C28"/>
              </a:solidFill>
              <a:latin typeface="+mj-lt"/>
            </a:endParaRPr>
          </a:p>
          <a:p>
            <a:r>
              <a:rPr lang="en-IN" sz="2000" b="1">
                <a:solidFill>
                  <a:schemeClr val="tx1"/>
                </a:solidFill>
                <a:latin typeface="+mj-lt"/>
              </a:rPr>
              <a:t>Project Overview: </a:t>
            </a:r>
          </a:p>
          <a:p>
            <a:pPr marL="228600" indent="0"/>
            <a:r>
              <a:rPr lang="en-IN" sz="1500">
                <a:solidFill>
                  <a:srgbClr val="040C28"/>
                </a:solidFill>
                <a:latin typeface="+mj-lt"/>
              </a:rPr>
              <a:t>The company was facing challenges in its Accounts Payable (AP) process, which involved manual data entry, invoice processing, and vendor servicing across 6000+ suppliers. The process was time-consuming, error-prone, and inefficient, leading to poor vendor experiences and reduced productivity.</a:t>
            </a:r>
          </a:p>
          <a:p>
            <a:endParaRPr lang="en-IN" sz="1500" b="1">
              <a:solidFill>
                <a:srgbClr val="040C28"/>
              </a:solidFill>
              <a:latin typeface="+mj-lt"/>
            </a:endParaRPr>
          </a:p>
          <a:p>
            <a:pPr marL="228600" indent="0"/>
            <a:r>
              <a:rPr lang="en-IN" sz="2000" b="1">
                <a:solidFill>
                  <a:schemeClr val="tx1"/>
                </a:solidFill>
                <a:latin typeface="+mj-lt"/>
              </a:rPr>
              <a:t>What we did: 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Enabled template-free invoice data extraction from multiple formats (PDF, JPEG).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Built a consolidated view for vendors to validate extracted fields.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Automated real-time process verification and validation of invoices.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Implemented auto-entry of validated data into the ERP for ASN generation.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Enabled automated status updates for vendors to track invoice progress.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Added omnichannel integration (web and mobile) for approvals and process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Capture Good Delivery Note and validate and input into ERP</a:t>
            </a:r>
          </a:p>
          <a:p>
            <a:pPr marL="971550" lvl="1" indent="-285750">
              <a:buFont typeface="Wingdings"/>
              <a:buChar char="§"/>
            </a:pPr>
            <a:endParaRPr lang="en-IN" sz="1500" b="1">
              <a:solidFill>
                <a:srgbClr val="134C9A"/>
              </a:solidFill>
              <a:latin typeface="+mj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4C2621-05BD-2E55-7B4A-AC8FF12770F5}"/>
              </a:ext>
            </a:extLst>
          </p:cNvPr>
          <p:cNvSpPr txBox="1">
            <a:spLocks/>
          </p:cNvSpPr>
          <p:nvPr/>
        </p:nvSpPr>
        <p:spPr>
          <a:xfrm>
            <a:off x="469579" y="189457"/>
            <a:ext cx="10162539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/>
              <a:t>A Leading Manufacturing conglomerate Automates Their AP Process with Neil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086A3-D563-755A-70CC-27C558807827}"/>
              </a:ext>
            </a:extLst>
          </p:cNvPr>
          <p:cNvSpPr/>
          <p:nvPr/>
        </p:nvSpPr>
        <p:spPr>
          <a:xfrm>
            <a:off x="477728" y="1155599"/>
            <a:ext cx="3792866" cy="66819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6"/>
                </a:solidFill>
                <a:ea typeface="Calibri"/>
                <a:cs typeface="Calibri"/>
              </a:rPr>
              <a:t>  Results Delivered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22A758-FFB9-17E7-B0F6-1E91DA643698}"/>
              </a:ext>
            </a:extLst>
          </p:cNvPr>
          <p:cNvSpPr/>
          <p:nvPr/>
        </p:nvSpPr>
        <p:spPr>
          <a:xfrm>
            <a:off x="821547" y="1360096"/>
            <a:ext cx="45735" cy="2766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4"/>
              </a:solidFill>
            </a:endParaRPr>
          </a:p>
        </p:txBody>
      </p:sp>
      <p:pic>
        <p:nvPicPr>
          <p:cNvPr id="6" name="Graphic 5" descr="Bullseye with solid fill">
            <a:extLst>
              <a:ext uri="{FF2B5EF4-FFF2-40B4-BE49-F238E27FC236}">
                <a16:creationId xmlns:a16="http://schemas.microsoft.com/office/drawing/2014/main" id="{8C3E8857-2C79-B96B-BD3F-FE91302E1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392" y="1279901"/>
            <a:ext cx="462367" cy="4494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F6C1B47-12F6-2C00-E98F-FBA84461953A}"/>
              </a:ext>
            </a:extLst>
          </p:cNvPr>
          <p:cNvSpPr/>
          <p:nvPr/>
        </p:nvSpPr>
        <p:spPr>
          <a:xfrm>
            <a:off x="474503" y="1820571"/>
            <a:ext cx="3795345" cy="4855589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96% accuracy in data extraction.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1000+ person-days saved per month.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100,000+ invoices processed monthly.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Live in 8 weeks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Enhanced vendor relationships with a more transparent, streamlined AP process.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Zero manual errors with real-time monitoring and automation.</a:t>
            </a:r>
            <a:endParaRPr lang="en-US" sz="1800">
              <a:solidFill>
                <a:srgbClr val="040C28"/>
              </a:solidFill>
              <a:ea typeface="Calibri"/>
              <a:cs typeface="Calibri"/>
            </a:endParaRPr>
          </a:p>
        </p:txBody>
      </p:sp>
      <p:pic>
        <p:nvPicPr>
          <p:cNvPr id="11" name="Picture 10" descr="A purple circle with a black letter&#10;&#10;AI-generated content may be incorrect.">
            <a:extLst>
              <a:ext uri="{FF2B5EF4-FFF2-40B4-BE49-F238E27FC236}">
                <a16:creationId xmlns:a16="http://schemas.microsoft.com/office/drawing/2014/main" id="{A0D59DC6-98ED-F481-92AE-DEEBCA56C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837" y="1261821"/>
            <a:ext cx="304801" cy="317716"/>
          </a:xfrm>
          <a:prstGeom prst="rect">
            <a:avLst/>
          </a:prstGeom>
        </p:spPr>
      </p:pic>
      <p:pic>
        <p:nvPicPr>
          <p:cNvPr id="13" name="Picture 12" descr="A purple line art of a magnifying glass and a triangle&#10;&#10;AI-generated content may be incorrect.">
            <a:extLst>
              <a:ext uri="{FF2B5EF4-FFF2-40B4-BE49-F238E27FC236}">
                <a16:creationId xmlns:a16="http://schemas.microsoft.com/office/drawing/2014/main" id="{3BDE595F-EAE2-5BEB-675A-523097FA1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922" y="2540430"/>
            <a:ext cx="343546" cy="356462"/>
          </a:xfrm>
          <a:prstGeom prst="rect">
            <a:avLst/>
          </a:prstGeom>
        </p:spPr>
      </p:pic>
      <p:pic>
        <p:nvPicPr>
          <p:cNvPr id="14" name="Picture 13" descr="A purple puzzle piece with a black background&#10;&#10;AI-generated content may be incorrect.">
            <a:extLst>
              <a:ext uri="{FF2B5EF4-FFF2-40B4-BE49-F238E27FC236}">
                <a16:creationId xmlns:a16="http://schemas.microsoft.com/office/drawing/2014/main" id="{C5E39402-210D-38F1-0846-41702E4F1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004" y="4012769"/>
            <a:ext cx="356463" cy="369378"/>
          </a:xfrm>
          <a:prstGeom prst="rect">
            <a:avLst/>
          </a:prstGeom>
        </p:spPr>
      </p:pic>
      <p:pic>
        <p:nvPicPr>
          <p:cNvPr id="5" name="Picture 4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5F75DC2F-545E-3090-A094-5B8A49985A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7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DFC69-DC6C-3227-11C4-D4DF7CEA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85230-6FF0-9EC5-BCB8-7A357B07D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4359" y="1222285"/>
            <a:ext cx="7091847" cy="5051961"/>
          </a:xfrm>
        </p:spPr>
        <p:txBody>
          <a:bodyPr/>
          <a:lstStyle/>
          <a:p>
            <a:r>
              <a:rPr lang="en-IN" sz="2000" b="1">
                <a:solidFill>
                  <a:schemeClr val="tx1"/>
                </a:solidFill>
                <a:latin typeface="+mj-lt"/>
              </a:rPr>
              <a:t>About: </a:t>
            </a:r>
            <a:endParaRPr lang="en-US">
              <a:solidFill>
                <a:schemeClr val="tx1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>
              <a:solidFill>
                <a:srgbClr val="040C28"/>
              </a:solidFill>
              <a:latin typeface="+mj-lt"/>
              <a:ea typeface="Calibri"/>
            </a:endParaRPr>
          </a:p>
          <a:p>
            <a:r>
              <a:rPr lang="en-IN" sz="2000" b="1">
                <a:solidFill>
                  <a:schemeClr val="tx1"/>
                </a:solidFill>
                <a:latin typeface="+mj-lt"/>
              </a:rPr>
              <a:t>Project Overview: </a:t>
            </a: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pPr marL="228600" indent="0"/>
            <a:endParaRPr lang="en-IN">
              <a:solidFill>
                <a:srgbClr val="040C28"/>
              </a:solidFill>
              <a:latin typeface="+mj-lt"/>
              <a:ea typeface="Calibri"/>
            </a:endParaRPr>
          </a:p>
          <a:p>
            <a:pPr marL="228600" indent="0"/>
            <a:r>
              <a:rPr lang="en-IN" sz="2000" b="1">
                <a:solidFill>
                  <a:schemeClr val="tx1"/>
                </a:solidFill>
                <a:latin typeface="+mj-lt"/>
              </a:rPr>
              <a:t>What we did: 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Automated data extraction from aged, noisy, discoloured invoices and legal documents.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Conducted multiple proof-of-concepts (</a:t>
            </a:r>
            <a:r>
              <a:rPr lang="en-IN" sz="1500" err="1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PoCs</a:t>
            </a: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) to validate high-accuracy extraction.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Handled complex layouts such as nested tables, variable formats, and noisy scans (less than 200 DPI, overexposed, small fonts, dot matrix prints, stamps/marks).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Delivered seamless invoice data processing and ERP readiness.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FF54A7E-6561-CC9C-6BE7-B12D65795C81}"/>
              </a:ext>
            </a:extLst>
          </p:cNvPr>
          <p:cNvSpPr txBox="1">
            <a:spLocks/>
          </p:cNvSpPr>
          <p:nvPr/>
        </p:nvSpPr>
        <p:spPr>
          <a:xfrm>
            <a:off x="470679" y="189457"/>
            <a:ext cx="9999253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ea typeface="Calibri"/>
                <a:cs typeface="Calibri"/>
              </a:rPr>
              <a:t>Accelerating Accounts Payable for a Leading Pharma Enterprise Through Intelligent Document Processing</a:t>
            </a:r>
            <a:endParaRPr lang="en-US" sz="2800" b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64F700-EF6C-E706-9CFB-941C09834A36}"/>
              </a:ext>
            </a:extLst>
          </p:cNvPr>
          <p:cNvSpPr/>
          <p:nvPr/>
        </p:nvSpPr>
        <p:spPr>
          <a:xfrm>
            <a:off x="477728" y="1155599"/>
            <a:ext cx="3792866" cy="66819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6"/>
                </a:solidFill>
                <a:ea typeface="Calibri"/>
                <a:cs typeface="Calibri"/>
              </a:rPr>
              <a:t>  Results Delivered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31086A-9DC1-93DC-265A-C2721C2E36BE}"/>
              </a:ext>
            </a:extLst>
          </p:cNvPr>
          <p:cNvSpPr/>
          <p:nvPr/>
        </p:nvSpPr>
        <p:spPr>
          <a:xfrm>
            <a:off x="821547" y="1360096"/>
            <a:ext cx="45735" cy="2766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4"/>
              </a:solidFill>
            </a:endParaRPr>
          </a:p>
        </p:txBody>
      </p:sp>
      <p:pic>
        <p:nvPicPr>
          <p:cNvPr id="6" name="Graphic 5" descr="Bullseye with solid fill">
            <a:extLst>
              <a:ext uri="{FF2B5EF4-FFF2-40B4-BE49-F238E27FC236}">
                <a16:creationId xmlns:a16="http://schemas.microsoft.com/office/drawing/2014/main" id="{1B058FE0-1231-BA99-D23B-3AB7C082B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392" y="1279901"/>
            <a:ext cx="462367" cy="4494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219C62-F3D5-6AB8-902E-7B7F5AC35636}"/>
              </a:ext>
            </a:extLst>
          </p:cNvPr>
          <p:cNvSpPr/>
          <p:nvPr/>
        </p:nvSpPr>
        <p:spPr>
          <a:xfrm>
            <a:off x="448673" y="1820571"/>
            <a:ext cx="3831613" cy="445132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50,000 invoices processed per month (and growing).</a:t>
            </a:r>
            <a:endParaRPr lang="en-US" sz="18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82% reduction in processing time and manual effort.</a:t>
            </a:r>
            <a:endParaRPr lang="en-US" sz="18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63% faster invoice approval times.</a:t>
            </a:r>
            <a:endParaRPr lang="en-US" sz="18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50% backlog reduction within 3 months.</a:t>
            </a:r>
            <a:endParaRPr lang="en-US" sz="18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endParaRPr lang="en-IN" sz="1800">
              <a:solidFill>
                <a:srgbClr val="040C28"/>
              </a:solidFill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IN" sz="1800">
                <a:solidFill>
                  <a:srgbClr val="040C28"/>
                </a:solidFill>
                <a:ea typeface="Calibri"/>
                <a:cs typeface="Calibri"/>
              </a:rPr>
              <a:t>Improved efficiency and compliance, laying the foundation for enterprise-wide IDP adoption across QA, operations, production, and R&amp;D.</a:t>
            </a:r>
            <a:endParaRPr lang="en-US" sz="1800">
              <a:solidFill>
                <a:srgbClr val="134C9A"/>
              </a:solidFill>
              <a:ea typeface="Calibri"/>
              <a:cs typeface="Calibri"/>
            </a:endParaRPr>
          </a:p>
        </p:txBody>
      </p:sp>
      <p:pic>
        <p:nvPicPr>
          <p:cNvPr id="11" name="Picture 10" descr="A purple circle with a black letter&#10;&#10;AI-generated content may be incorrect.">
            <a:extLst>
              <a:ext uri="{FF2B5EF4-FFF2-40B4-BE49-F238E27FC236}">
                <a16:creationId xmlns:a16="http://schemas.microsoft.com/office/drawing/2014/main" id="{F4655328-F69F-0DB3-94BF-1E58C925A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14" y="1223075"/>
            <a:ext cx="304801" cy="317716"/>
          </a:xfrm>
          <a:prstGeom prst="rect">
            <a:avLst/>
          </a:prstGeom>
        </p:spPr>
      </p:pic>
      <p:pic>
        <p:nvPicPr>
          <p:cNvPr id="13" name="Picture 12" descr="A purple line art of a magnifying glass and a triangle&#10;&#10;AI-generated content may be incorrect.">
            <a:extLst>
              <a:ext uri="{FF2B5EF4-FFF2-40B4-BE49-F238E27FC236}">
                <a16:creationId xmlns:a16="http://schemas.microsoft.com/office/drawing/2014/main" id="{F6D4CCA5-9BC4-0EA2-7D82-74F730301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584" y="2191719"/>
            <a:ext cx="343546" cy="356462"/>
          </a:xfrm>
          <a:prstGeom prst="rect">
            <a:avLst/>
          </a:prstGeom>
        </p:spPr>
      </p:pic>
      <p:pic>
        <p:nvPicPr>
          <p:cNvPr id="14" name="Picture 13" descr="A purple puzzle piece with a black background&#10;&#10;AI-generated content may be incorrect.">
            <a:extLst>
              <a:ext uri="{FF2B5EF4-FFF2-40B4-BE49-F238E27FC236}">
                <a16:creationId xmlns:a16="http://schemas.microsoft.com/office/drawing/2014/main" id="{D48CE22C-75DE-B5F6-4B58-899BDD1B4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581" y="4309820"/>
            <a:ext cx="356463" cy="369378"/>
          </a:xfrm>
          <a:prstGeom prst="rect">
            <a:avLst/>
          </a:prstGeom>
        </p:spPr>
      </p:pic>
      <p:pic>
        <p:nvPicPr>
          <p:cNvPr id="5" name="Picture 4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7A32E8D0-533B-DD48-83AE-AB8AB004A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D8A7F9-DB2B-4C85-8855-8785BBC9645C}"/>
              </a:ext>
            </a:extLst>
          </p:cNvPr>
          <p:cNvSpPr txBox="1"/>
          <p:nvPr/>
        </p:nvSpPr>
        <p:spPr>
          <a:xfrm>
            <a:off x="4989309" y="1536726"/>
            <a:ext cx="691482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 leading global pharmaceutical company specializing in the development, manufacturing, and distribution of a wide range of medications and medical devices.</a:t>
            </a:r>
            <a:endParaRPr lang="en-US" sz="1500">
              <a:latin typeface="Calibri"/>
              <a:ea typeface="Calibri"/>
              <a:cs typeface="Calibri"/>
            </a:endParaRPr>
          </a:p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8FEA8-E03F-B703-6DBB-73A60FE2F94B}"/>
              </a:ext>
            </a:extLst>
          </p:cNvPr>
          <p:cNvSpPr txBox="1"/>
          <p:nvPr/>
        </p:nvSpPr>
        <p:spPr>
          <a:xfrm>
            <a:off x="4989309" y="2544116"/>
            <a:ext cx="6914825" cy="17727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The company faced significant challenges in managing a large volume of diverse documents—ranging from invoices and legal files to complex medical notes. Traditional OCR tools struggled with noisy, discoloured, multi-lingual, and legacy-format documents, resulting in inefficiencies, compliance risks, and poor visibility.</a:t>
            </a:r>
            <a:b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</a:b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The client aimed to streamline their Intelligent Document Processing (IDP) workflows, starting with finance-related documents such as invoices, and later scaling across quality assurance, operations, production, and R&amp;D.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96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FAAA0-8FF3-04A5-EAE2-1D53331DC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483E-39BC-8D17-C6C9-BDBF88370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1444" y="1248116"/>
            <a:ext cx="7156423" cy="5000300"/>
          </a:xfrm>
        </p:spPr>
        <p:txBody>
          <a:bodyPr/>
          <a:lstStyle/>
          <a:p>
            <a:r>
              <a:rPr lang="en-IN" sz="2000" b="1">
                <a:solidFill>
                  <a:schemeClr val="tx1"/>
                </a:solidFill>
                <a:latin typeface="+mj-lt"/>
              </a:rPr>
              <a:t>About: </a:t>
            </a:r>
            <a:endParaRPr lang="en-US">
              <a:solidFill>
                <a:schemeClr val="tx1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>
              <a:solidFill>
                <a:srgbClr val="040C28"/>
              </a:solidFill>
              <a:latin typeface="+mj-lt"/>
              <a:ea typeface="Calibri"/>
            </a:endParaRPr>
          </a:p>
          <a:p>
            <a:r>
              <a:rPr lang="en-IN" sz="2000" b="1">
                <a:solidFill>
                  <a:schemeClr val="tx1"/>
                </a:solidFill>
                <a:latin typeface="+mj-lt"/>
              </a:rPr>
              <a:t>Project Overview: </a:t>
            </a: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endParaRPr lang="en-IN" sz="1500">
              <a:solidFill>
                <a:srgbClr val="040C28"/>
              </a:solidFill>
              <a:latin typeface="+mj-lt"/>
              <a:ea typeface="Calibri"/>
              <a:cs typeface="Calibri"/>
            </a:endParaRPr>
          </a:p>
          <a:p>
            <a:pPr marL="228600" indent="0"/>
            <a:r>
              <a:rPr lang="en-IN" sz="2000" b="1">
                <a:solidFill>
                  <a:schemeClr val="tx1"/>
                </a:solidFill>
                <a:latin typeface="+mj-lt"/>
              </a:rPr>
              <a:t>What we did: 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Smarter Invoice Handling: Managed dot-matrix invoices via structured Excel and unified Gmail + web uploads.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Automated Tax &amp; Error Checks: Auto-split IGST, fixed errors, and allowed partial Excel processing.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Seamless ERP Integration: Sent validated data directly to the company’s portal through APIs.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AI Support &amp; Training: Added AI assistant for FAQs and trained warehouse teams for adoption.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Full Audit Control: Linked every data point back to its source document for compliance.</a:t>
            </a:r>
            <a:endParaRPr lang="en-US" sz="1500">
              <a:solidFill>
                <a:srgbClr val="040C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9BB3BC6-B297-8974-7067-2880A8AD2B60}"/>
              </a:ext>
            </a:extLst>
          </p:cNvPr>
          <p:cNvSpPr txBox="1">
            <a:spLocks/>
          </p:cNvSpPr>
          <p:nvPr/>
        </p:nvSpPr>
        <p:spPr>
          <a:xfrm>
            <a:off x="470679" y="189457"/>
            <a:ext cx="9999253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  <a:ea typeface="Calibri"/>
                <a:cs typeface="Calibri"/>
              </a:rPr>
              <a:t>Revolutionizing Accounts Payable for a Leading FMCG Enterprise with AI</a:t>
            </a:r>
            <a:r>
              <a:rPr lang="en-US" sz="2800" b="1" u="sng">
                <a:solidFill>
                  <a:schemeClr val="tx1"/>
                </a:solidFill>
                <a:ea typeface="Calibri"/>
                <a:cs typeface="Calibri"/>
              </a:rPr>
              <a:t> </a:t>
            </a:r>
            <a:r>
              <a:rPr lang="en-US" sz="2800" b="1">
                <a:solidFill>
                  <a:schemeClr val="tx1"/>
                </a:solidFill>
                <a:ea typeface="Calibri"/>
                <a:cs typeface="Calibri"/>
              </a:rPr>
              <a:t>Automation</a:t>
            </a:r>
            <a:endParaRPr lang="en-US" sz="28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9C8FD6-F118-C27C-B112-FE0FBA5D2DD9}"/>
              </a:ext>
            </a:extLst>
          </p:cNvPr>
          <p:cNvSpPr/>
          <p:nvPr/>
        </p:nvSpPr>
        <p:spPr>
          <a:xfrm>
            <a:off x="477728" y="1155599"/>
            <a:ext cx="3792866" cy="66819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6"/>
                </a:solidFill>
                <a:ea typeface="Calibri"/>
                <a:cs typeface="Calibri"/>
              </a:rPr>
              <a:t>  Results Delivered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5A1CFE-9C6A-6642-0B1F-FB177CA53D58}"/>
              </a:ext>
            </a:extLst>
          </p:cNvPr>
          <p:cNvSpPr/>
          <p:nvPr/>
        </p:nvSpPr>
        <p:spPr>
          <a:xfrm>
            <a:off x="821547" y="1360096"/>
            <a:ext cx="45735" cy="2766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4"/>
              </a:solidFill>
            </a:endParaRPr>
          </a:p>
        </p:txBody>
      </p:sp>
      <p:pic>
        <p:nvPicPr>
          <p:cNvPr id="6" name="Graphic 5" descr="Bullseye with solid fill">
            <a:extLst>
              <a:ext uri="{FF2B5EF4-FFF2-40B4-BE49-F238E27FC236}">
                <a16:creationId xmlns:a16="http://schemas.microsoft.com/office/drawing/2014/main" id="{97B9BC22-812C-A3FD-20C5-B3661C01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392" y="1279901"/>
            <a:ext cx="462367" cy="4494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51777E-62D1-53C8-15D1-554E306CC183}"/>
              </a:ext>
            </a:extLst>
          </p:cNvPr>
          <p:cNvSpPr/>
          <p:nvPr/>
        </p:nvSpPr>
        <p:spPr>
          <a:xfrm>
            <a:off x="471084" y="1820571"/>
            <a:ext cx="3797997" cy="483232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3,000+ invoices processed monthly with minimal manual intervention.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endParaRPr lang="en-IN" sz="12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60% reduction in manual processing time per invoice.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endParaRPr lang="en-IN" sz="12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90%+ extraction accuracy even for low-quality data inputs.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endParaRPr lang="en-IN" sz="12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30–40% reduction in AP operational costs.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endParaRPr lang="en-IN" sz="12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Faster vendor payments and improved supplier relationships.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endParaRPr lang="en-IN" sz="1200">
              <a:solidFill>
                <a:srgbClr val="134C9A"/>
              </a:solidFill>
              <a:ea typeface="Calibri"/>
              <a:cs typeface="Calibri"/>
            </a:endParaRPr>
          </a:p>
          <a:p>
            <a:pPr marL="285750" indent="-285750">
              <a:buFont typeface="Wingdings,Sans-Serif"/>
              <a:buChar char="Ø"/>
            </a:pPr>
            <a:r>
              <a:rPr lang="en-IN" sz="1600">
                <a:solidFill>
                  <a:srgbClr val="040C28"/>
                </a:solidFill>
                <a:ea typeface="Calibri"/>
                <a:cs typeface="Calibri"/>
              </a:rPr>
              <a:t>40% finance capacity redirected from transactional tasks to analytics.</a:t>
            </a:r>
            <a:endParaRPr lang="en-US" sz="1600">
              <a:solidFill>
                <a:srgbClr val="134C9A"/>
              </a:solidFill>
              <a:ea typeface="Calibri"/>
              <a:cs typeface="Calibri"/>
            </a:endParaRPr>
          </a:p>
        </p:txBody>
      </p:sp>
      <p:pic>
        <p:nvPicPr>
          <p:cNvPr id="11" name="Picture 10" descr="A purple circle with a black letter&#10;&#10;AI-generated content may be incorrect.">
            <a:extLst>
              <a:ext uri="{FF2B5EF4-FFF2-40B4-BE49-F238E27FC236}">
                <a16:creationId xmlns:a16="http://schemas.microsoft.com/office/drawing/2014/main" id="{5BEAF681-F60B-E9EC-C482-910187E0C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14" y="1223075"/>
            <a:ext cx="304801" cy="317716"/>
          </a:xfrm>
          <a:prstGeom prst="rect">
            <a:avLst/>
          </a:prstGeom>
        </p:spPr>
      </p:pic>
      <p:pic>
        <p:nvPicPr>
          <p:cNvPr id="13" name="Picture 12" descr="A purple line art of a magnifying glass and a triangle&#10;&#10;AI-generated content may be incorrect.">
            <a:extLst>
              <a:ext uri="{FF2B5EF4-FFF2-40B4-BE49-F238E27FC236}">
                <a16:creationId xmlns:a16="http://schemas.microsoft.com/office/drawing/2014/main" id="{B4D6927F-FA64-32EF-3D42-4153D2F70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584" y="2217549"/>
            <a:ext cx="343546" cy="356462"/>
          </a:xfrm>
          <a:prstGeom prst="rect">
            <a:avLst/>
          </a:prstGeom>
        </p:spPr>
      </p:pic>
      <p:pic>
        <p:nvPicPr>
          <p:cNvPr id="14" name="Picture 13" descr="A purple puzzle piece with a black background&#10;&#10;AI-generated content may be incorrect.">
            <a:extLst>
              <a:ext uri="{FF2B5EF4-FFF2-40B4-BE49-F238E27FC236}">
                <a16:creationId xmlns:a16="http://schemas.microsoft.com/office/drawing/2014/main" id="{3959CD00-343F-B3AA-C69D-B5C51B528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581" y="4103177"/>
            <a:ext cx="356463" cy="369378"/>
          </a:xfrm>
          <a:prstGeom prst="rect">
            <a:avLst/>
          </a:prstGeom>
        </p:spPr>
      </p:pic>
      <p:pic>
        <p:nvPicPr>
          <p:cNvPr id="5" name="Picture 4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60243B7B-F160-801B-5169-B62861DAC1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ABA5E7-73E3-0BF8-6FC1-CB3D3E81961F}"/>
              </a:ext>
            </a:extLst>
          </p:cNvPr>
          <p:cNvSpPr txBox="1"/>
          <p:nvPr/>
        </p:nvSpPr>
        <p:spPr>
          <a:xfrm>
            <a:off x="4989309" y="1536726"/>
            <a:ext cx="6914824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A leading Fast-Moving Consumer Goods (FMCG) enterprise, operating at scale with thousands of invoices processed every month across its nationwide supply chain.</a:t>
            </a:r>
            <a:endParaRPr lang="en-IN" sz="1500"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736B1-2FBA-219A-ECC9-278DCF0FE462}"/>
              </a:ext>
            </a:extLst>
          </p:cNvPr>
          <p:cNvSpPr txBox="1"/>
          <p:nvPr/>
        </p:nvSpPr>
        <p:spPr>
          <a:xfrm>
            <a:off x="4989309" y="2544116"/>
            <a:ext cx="691482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The company’s Accounts Payable (AP) operations were under severe strain due to unreliable OCR performance on dot-matrix invoices, lack of audit trails, multi-channel chaos (email, Excel, web uploads), and frequent manual tax calculation errors. Vendor payment delays led to disputes, creating friction with suppliers and compliance risks.</a:t>
            </a:r>
            <a:br>
              <a:rPr lang="en-IN" sz="1500">
                <a:latin typeface="Calibri"/>
                <a:ea typeface="Calibri"/>
                <a:cs typeface="Calibri"/>
              </a:rPr>
            </a:br>
            <a:r>
              <a:rPr lang="en-IN" sz="1500">
                <a:solidFill>
                  <a:srgbClr val="040C28"/>
                </a:solidFill>
                <a:latin typeface="Calibri"/>
                <a:ea typeface="Calibri"/>
                <a:cs typeface="Calibri"/>
              </a:rPr>
              <a:t>To modernize operations, the company partnered with Neil – the AI Accounts Payable Executive to transform its AP process end-to-end.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24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3E731-37DF-2290-AA20-D2A273BC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5201F6-38BE-304A-D44B-E2816E436A65}"/>
              </a:ext>
            </a:extLst>
          </p:cNvPr>
          <p:cNvSpPr txBox="1">
            <a:spLocks/>
          </p:cNvSpPr>
          <p:nvPr/>
        </p:nvSpPr>
        <p:spPr>
          <a:xfrm>
            <a:off x="464582" y="166667"/>
            <a:ext cx="8619428" cy="695920"/>
          </a:xfrm>
          <a:prstGeom prst="rect">
            <a:avLst/>
          </a:prstGeom>
        </p:spPr>
        <p:txBody>
          <a:bodyPr lIns="91440" tIns="45720" rIns="91440" bIns="4572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Lexend"/>
              <a:buNone/>
              <a:defRPr sz="3733" b="0" i="0" u="none" strike="noStrike" cap="none" dirty="0">
                <a:ln>
                  <a:noFill/>
                </a:ln>
                <a:solidFill>
                  <a:srgbClr val="134C9A"/>
                </a:solidFill>
                <a:effectLst/>
                <a:latin typeface="+mj-lt"/>
                <a:ea typeface="Lexend"/>
                <a:cs typeface="Arial"/>
                <a:sym typeface="Lexend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/>
              <a:t>Partners and Customers</a:t>
            </a:r>
          </a:p>
        </p:txBody>
      </p:sp>
      <p:pic>
        <p:nvPicPr>
          <p:cNvPr id="20" name="Picture 19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DA31A59F-B534-3544-56BC-9B46F6529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300" y="-164797"/>
            <a:ext cx="1159919" cy="118872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26F590C-9B2B-1781-684D-620A37A3FAFF}"/>
              </a:ext>
            </a:extLst>
          </p:cNvPr>
          <p:cNvGrpSpPr/>
          <p:nvPr/>
        </p:nvGrpSpPr>
        <p:grpSpPr>
          <a:xfrm>
            <a:off x="2392042" y="3140015"/>
            <a:ext cx="7298875" cy="452884"/>
            <a:chOff x="3957186" y="3190111"/>
            <a:chExt cx="7298875" cy="452884"/>
          </a:xfrm>
        </p:grpSpPr>
        <p:pic>
          <p:nvPicPr>
            <p:cNvPr id="9" name="Google Shape;529;p4">
              <a:extLst>
                <a:ext uri="{FF2B5EF4-FFF2-40B4-BE49-F238E27FC236}">
                  <a16:creationId xmlns:a16="http://schemas.microsoft.com/office/drawing/2014/main" id="{80B257D8-8DE0-4E20-7474-17D4015A8F5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10579" y="3215005"/>
              <a:ext cx="1138272" cy="4279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543;p4">
              <a:extLst>
                <a:ext uri="{FF2B5EF4-FFF2-40B4-BE49-F238E27FC236}">
                  <a16:creationId xmlns:a16="http://schemas.microsoft.com/office/drawing/2014/main" id="{CFC6EE3A-50B9-22CC-78F5-434CD11A1A6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957186" y="3190111"/>
              <a:ext cx="1483720" cy="437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559;p4">
              <a:extLst>
                <a:ext uri="{FF2B5EF4-FFF2-40B4-BE49-F238E27FC236}">
                  <a16:creationId xmlns:a16="http://schemas.microsoft.com/office/drawing/2014/main" id="{6B7BF352-A5E5-ECA1-4A55-3B59AC68D56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118524" y="3287390"/>
              <a:ext cx="978186" cy="2832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562;p4">
              <a:extLst>
                <a:ext uri="{FF2B5EF4-FFF2-40B4-BE49-F238E27FC236}">
                  <a16:creationId xmlns:a16="http://schemas.microsoft.com/office/drawing/2014/main" id="{D61764E8-07CB-93E7-EA50-BF905EEC44C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366382" y="3250572"/>
              <a:ext cx="1209425" cy="356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564;p4">
              <a:extLst>
                <a:ext uri="{FF2B5EF4-FFF2-40B4-BE49-F238E27FC236}">
                  <a16:creationId xmlns:a16="http://schemas.microsoft.com/office/drawing/2014/main" id="{BD7F9E31-9E67-FBAB-F6EA-86A54E33E10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845479" y="3287391"/>
              <a:ext cx="1410582" cy="2832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A0D9060-99D3-82D7-4AB1-3EDEBB489369}"/>
              </a:ext>
            </a:extLst>
          </p:cNvPr>
          <p:cNvSpPr/>
          <p:nvPr/>
        </p:nvSpPr>
        <p:spPr>
          <a:xfrm>
            <a:off x="1267701" y="802454"/>
            <a:ext cx="9461507" cy="868954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AD8A51-D260-42B8-F850-1B7B699DF7B3}"/>
              </a:ext>
            </a:extLst>
          </p:cNvPr>
          <p:cNvSpPr/>
          <p:nvPr/>
        </p:nvSpPr>
        <p:spPr>
          <a:xfrm>
            <a:off x="2043343" y="2387775"/>
            <a:ext cx="3524724" cy="625995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38FFD3-31A7-78DD-84C4-0490AE54F876}"/>
              </a:ext>
            </a:extLst>
          </p:cNvPr>
          <p:cNvSpPr/>
          <p:nvPr/>
        </p:nvSpPr>
        <p:spPr>
          <a:xfrm>
            <a:off x="1910077" y="3139231"/>
            <a:ext cx="7997324" cy="636727"/>
          </a:xfrm>
          <a:prstGeom prst="rect">
            <a:avLst/>
          </a:prstGeom>
          <a:noFill/>
          <a:ln w="12700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0A4C91-4CB2-A097-D5AD-F18692BABBDB}"/>
              </a:ext>
            </a:extLst>
          </p:cNvPr>
          <p:cNvSpPr/>
          <p:nvPr/>
        </p:nvSpPr>
        <p:spPr>
          <a:xfrm>
            <a:off x="2376801" y="5273227"/>
            <a:ext cx="7113938" cy="636727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C0E399-2087-4FC5-97B1-C7FE4089757C}"/>
              </a:ext>
            </a:extLst>
          </p:cNvPr>
          <p:cNvGrpSpPr/>
          <p:nvPr/>
        </p:nvGrpSpPr>
        <p:grpSpPr>
          <a:xfrm>
            <a:off x="3091177" y="1710950"/>
            <a:ext cx="6115138" cy="615096"/>
            <a:chOff x="1290186" y="1739525"/>
            <a:chExt cx="6115138" cy="6150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44C2EF9-1B7F-A7AD-E96E-EE66A317A3D9}"/>
                </a:ext>
              </a:extLst>
            </p:cNvPr>
            <p:cNvSpPr/>
            <p:nvPr/>
          </p:nvSpPr>
          <p:spPr>
            <a:xfrm>
              <a:off x="1290186" y="1740640"/>
              <a:ext cx="6115138" cy="613981"/>
            </a:xfrm>
            <a:prstGeom prst="rect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02BBF37-7626-431D-03D9-284F38D9E9EE}"/>
                </a:ext>
              </a:extLst>
            </p:cNvPr>
            <p:cNvGrpSpPr/>
            <p:nvPr/>
          </p:nvGrpSpPr>
          <p:grpSpPr>
            <a:xfrm>
              <a:off x="1814061" y="1739525"/>
              <a:ext cx="4174380" cy="512313"/>
              <a:chOff x="3957186" y="1749050"/>
              <a:chExt cx="4174380" cy="51231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367C40F4-68F9-0719-653D-7A1CCECF0CC3}"/>
                  </a:ext>
                </a:extLst>
              </p:cNvPr>
              <p:cNvGrpSpPr/>
              <p:nvPr/>
            </p:nvGrpSpPr>
            <p:grpSpPr>
              <a:xfrm>
                <a:off x="3957186" y="1749050"/>
                <a:ext cx="2352852" cy="512313"/>
                <a:chOff x="3957186" y="1785852"/>
                <a:chExt cx="2352852" cy="512313"/>
              </a:xfrm>
            </p:grpSpPr>
            <p:pic>
              <p:nvPicPr>
                <p:cNvPr id="29" name="Picture 28" descr="Logo&#10;&#10;Description automatically generated">
                  <a:extLst>
                    <a:ext uri="{FF2B5EF4-FFF2-40B4-BE49-F238E27FC236}">
                      <a16:creationId xmlns:a16="http://schemas.microsoft.com/office/drawing/2014/main" id="{50A586F5-6F37-7487-EEF8-6CF3509A80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57186" y="1785852"/>
                  <a:ext cx="845315" cy="512313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DDEF5477-8F27-E639-8B31-9990831896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54337" y="1845139"/>
                  <a:ext cx="855701" cy="422755"/>
                </a:xfrm>
                <a:prstGeom prst="rect">
                  <a:avLst/>
                </a:prstGeom>
              </p:spPr>
            </p:pic>
          </p:grpSp>
          <p:pic>
            <p:nvPicPr>
              <p:cNvPr id="28" name="Picture 6">
                <a:extLst>
                  <a:ext uri="{FF2B5EF4-FFF2-40B4-BE49-F238E27FC236}">
                    <a16:creationId xmlns:a16="http://schemas.microsoft.com/office/drawing/2014/main" id="{8216DC0E-D357-BC3B-375F-8062E3799D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t="4301" b="4301"/>
              <a:stretch/>
            </p:blipFill>
            <p:spPr>
              <a:xfrm>
                <a:off x="7029071" y="1827203"/>
                <a:ext cx="1102495" cy="336247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301C128-F864-9978-2EC0-5E31985B7100}"/>
              </a:ext>
            </a:extLst>
          </p:cNvPr>
          <p:cNvGrpSpPr/>
          <p:nvPr/>
        </p:nvGrpSpPr>
        <p:grpSpPr>
          <a:xfrm>
            <a:off x="2645407" y="5325629"/>
            <a:ext cx="6788888" cy="525721"/>
            <a:chOff x="4140066" y="5373254"/>
            <a:chExt cx="6788888" cy="52572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62DEA04-5692-9EC6-9647-17BA784893AD}"/>
                </a:ext>
              </a:extLst>
            </p:cNvPr>
            <p:cNvGrpSpPr/>
            <p:nvPr/>
          </p:nvGrpSpPr>
          <p:grpSpPr>
            <a:xfrm>
              <a:off x="4140066" y="5373254"/>
              <a:ext cx="3791834" cy="525721"/>
              <a:chOff x="3957186" y="5479191"/>
              <a:chExt cx="3791834" cy="525721"/>
            </a:xfrm>
          </p:grpSpPr>
          <p:pic>
            <p:nvPicPr>
              <p:cNvPr id="36" name="Google Shape;553;p4">
                <a:extLst>
                  <a:ext uri="{FF2B5EF4-FFF2-40B4-BE49-F238E27FC236}">
                    <a16:creationId xmlns:a16="http://schemas.microsoft.com/office/drawing/2014/main" id="{3640933F-8707-73D3-B52F-4F1318BF1CC0}"/>
                  </a:ext>
                </a:extLst>
              </p:cNvPr>
              <p:cNvPicPr preferRelativeResize="0"/>
              <p:nvPr/>
            </p:nvPicPr>
            <p:blipFill rotWithShape="1">
              <a:blip r:embed="rId13">
                <a:alphaModFix/>
              </a:blip>
              <a:srcRect r="2296" b="1949"/>
              <a:stretch/>
            </p:blipFill>
            <p:spPr>
              <a:xfrm>
                <a:off x="7086619" y="5479191"/>
                <a:ext cx="662401" cy="52572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554;p4">
                <a:extLst>
                  <a:ext uri="{FF2B5EF4-FFF2-40B4-BE49-F238E27FC236}">
                    <a16:creationId xmlns:a16="http://schemas.microsoft.com/office/drawing/2014/main" id="{C0AAA3E3-04EE-891C-92D6-9D7647A15E3E}"/>
                  </a:ext>
                </a:extLst>
              </p:cNvPr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3957186" y="5573557"/>
                <a:ext cx="1308638" cy="33698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555;p4">
                <a:extLst>
                  <a:ext uri="{FF2B5EF4-FFF2-40B4-BE49-F238E27FC236}">
                    <a16:creationId xmlns:a16="http://schemas.microsoft.com/office/drawing/2014/main" id="{6D513088-3D96-4C5F-CEFF-44E761562BAC}"/>
                  </a:ext>
                </a:extLst>
              </p:cNvPr>
              <p:cNvPicPr preferRelativeResize="0"/>
              <p:nvPr/>
            </p:nvPicPr>
            <p:blipFill rotWithShape="1">
              <a:blip r:embed="rId15">
                <a:alphaModFix/>
              </a:blip>
              <a:srcRect t="34311" b="36402"/>
              <a:stretch/>
            </p:blipFill>
            <p:spPr>
              <a:xfrm>
                <a:off x="5529643" y="5545155"/>
                <a:ext cx="1344696" cy="39379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303A535-7275-23F7-905D-1F1765252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8307" t="24493" r="15233" b="20568"/>
            <a:stretch/>
          </p:blipFill>
          <p:spPr>
            <a:xfrm>
              <a:off x="8200206" y="5459468"/>
              <a:ext cx="973086" cy="348509"/>
            </a:xfrm>
            <a:prstGeom prst="rect">
              <a:avLst/>
            </a:prstGeom>
          </p:spPr>
        </p:pic>
        <p:pic>
          <p:nvPicPr>
            <p:cNvPr id="35" name="Picture 27">
              <a:extLst>
                <a:ext uri="{FF2B5EF4-FFF2-40B4-BE49-F238E27FC236}">
                  <a16:creationId xmlns:a16="http://schemas.microsoft.com/office/drawing/2014/main" id="{0D6E6D01-52C6-5BDD-D7FA-B2BC93E93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l="-2336" r="-163" b="-2302"/>
            <a:stretch/>
          </p:blipFill>
          <p:spPr>
            <a:xfrm>
              <a:off x="9269669" y="5527044"/>
              <a:ext cx="1659285" cy="221376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C81FDD4-816A-7321-BAE2-C6846407AA2A}"/>
              </a:ext>
            </a:extLst>
          </p:cNvPr>
          <p:cNvSpPr/>
          <p:nvPr/>
        </p:nvSpPr>
        <p:spPr>
          <a:xfrm>
            <a:off x="6167808" y="6038960"/>
            <a:ext cx="1247858" cy="636727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10D26BF-C271-1506-36E2-6312C6ECCCEE}"/>
              </a:ext>
            </a:extLst>
          </p:cNvPr>
          <p:cNvGrpSpPr/>
          <p:nvPr/>
        </p:nvGrpSpPr>
        <p:grpSpPr>
          <a:xfrm>
            <a:off x="2178741" y="798856"/>
            <a:ext cx="7427212" cy="770630"/>
            <a:chOff x="949250" y="770281"/>
            <a:chExt cx="7427212" cy="770630"/>
          </a:xfrm>
        </p:grpSpPr>
        <p:pic>
          <p:nvPicPr>
            <p:cNvPr id="43" name="Google Shape;568;p4">
              <a:extLst>
                <a:ext uri="{FF2B5EF4-FFF2-40B4-BE49-F238E27FC236}">
                  <a16:creationId xmlns:a16="http://schemas.microsoft.com/office/drawing/2014/main" id="{2B19F70D-BF08-64C9-C0BE-84378D59CFDA}"/>
                </a:ext>
              </a:extLst>
            </p:cNvPr>
            <p:cNvPicPr preferRelativeResize="0"/>
            <p:nvPr/>
          </p:nvPicPr>
          <p:blipFill>
            <a:blip r:embed="rId19"/>
            <a:srcRect/>
            <a:stretch/>
          </p:blipFill>
          <p:spPr>
            <a:xfrm>
              <a:off x="5432575" y="1171395"/>
              <a:ext cx="622675" cy="1388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574;p4">
              <a:extLst>
                <a:ext uri="{FF2B5EF4-FFF2-40B4-BE49-F238E27FC236}">
                  <a16:creationId xmlns:a16="http://schemas.microsoft.com/office/drawing/2014/main" id="{6E65B3B6-717C-E78F-2CBD-38813DDEEF87}"/>
                </a:ext>
              </a:extLst>
            </p:cNvPr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949250" y="770281"/>
              <a:ext cx="842055" cy="222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Picture 29">
              <a:extLst>
                <a:ext uri="{FF2B5EF4-FFF2-40B4-BE49-F238E27FC236}">
                  <a16:creationId xmlns:a16="http://schemas.microsoft.com/office/drawing/2014/main" id="{E97B9C86-396A-4EA3-141F-C89E051D9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2106455" y="846797"/>
              <a:ext cx="764168" cy="183292"/>
            </a:xfrm>
            <a:prstGeom prst="rect">
              <a:avLst/>
            </a:prstGeom>
          </p:spPr>
        </p:pic>
        <p:pic>
          <p:nvPicPr>
            <p:cNvPr id="46" name="Picture 10">
              <a:extLst>
                <a:ext uri="{FF2B5EF4-FFF2-40B4-BE49-F238E27FC236}">
                  <a16:creationId xmlns:a16="http://schemas.microsoft.com/office/drawing/2014/main" id="{FBB21E33-8CDD-DA1D-D825-7FB8B0ACE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694343" y="797036"/>
              <a:ext cx="682119" cy="378065"/>
            </a:xfrm>
            <a:prstGeom prst="rect">
              <a:avLst/>
            </a:prstGeom>
          </p:spPr>
        </p:pic>
        <p:pic>
          <p:nvPicPr>
            <p:cNvPr id="47" name="Picture 29">
              <a:extLst>
                <a:ext uri="{FF2B5EF4-FFF2-40B4-BE49-F238E27FC236}">
                  <a16:creationId xmlns:a16="http://schemas.microsoft.com/office/drawing/2014/main" id="{D1835794-64F4-2D42-C158-1CBC9EEF1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182655" y="1223061"/>
              <a:ext cx="764168" cy="295119"/>
            </a:xfrm>
            <a:prstGeom prst="rect">
              <a:avLst/>
            </a:prstGeom>
          </p:spPr>
        </p:pic>
        <p:pic>
          <p:nvPicPr>
            <p:cNvPr id="48" name="Google Shape;568;p4">
              <a:extLst>
                <a:ext uri="{FF2B5EF4-FFF2-40B4-BE49-F238E27FC236}">
                  <a16:creationId xmlns:a16="http://schemas.microsoft.com/office/drawing/2014/main" id="{FA72D9B4-F277-8A07-1CF0-57D5A44A7080}"/>
                </a:ext>
              </a:extLst>
            </p:cNvPr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968300" y="1313248"/>
              <a:ext cx="820515" cy="1147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Picture 29">
              <a:extLst>
                <a:ext uri="{FF2B5EF4-FFF2-40B4-BE49-F238E27FC236}">
                  <a16:creationId xmlns:a16="http://schemas.microsoft.com/office/drawing/2014/main" id="{BF758BC2-08BF-CDE6-E1B3-7449DDD07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/>
            <a:stretch/>
          </p:blipFill>
          <p:spPr>
            <a:xfrm>
              <a:off x="3229576" y="1238736"/>
              <a:ext cx="694698" cy="187568"/>
            </a:xfrm>
            <a:prstGeom prst="rect">
              <a:avLst/>
            </a:prstGeom>
          </p:spPr>
        </p:pic>
        <p:pic>
          <p:nvPicPr>
            <p:cNvPr id="50" name="Picture 29">
              <a:extLst>
                <a:ext uri="{FF2B5EF4-FFF2-40B4-BE49-F238E27FC236}">
                  <a16:creationId xmlns:a16="http://schemas.microsoft.com/office/drawing/2014/main" id="{9C6EC0C1-8830-BBB6-3436-CA1C79D0B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rcRect/>
            <a:stretch/>
          </p:blipFill>
          <p:spPr>
            <a:xfrm>
              <a:off x="6828001" y="848034"/>
              <a:ext cx="410032" cy="295119"/>
            </a:xfrm>
            <a:prstGeom prst="rect">
              <a:avLst/>
            </a:prstGeom>
          </p:spPr>
        </p:pic>
        <p:pic>
          <p:nvPicPr>
            <p:cNvPr id="51" name="Picture 29">
              <a:extLst>
                <a:ext uri="{FF2B5EF4-FFF2-40B4-BE49-F238E27FC236}">
                  <a16:creationId xmlns:a16="http://schemas.microsoft.com/office/drawing/2014/main" id="{4484B6EF-FECB-D07C-E070-509A092F5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/>
          </p:blipFill>
          <p:spPr>
            <a:xfrm>
              <a:off x="3229576" y="793993"/>
              <a:ext cx="694698" cy="231750"/>
            </a:xfrm>
            <a:prstGeom prst="rect">
              <a:avLst/>
            </a:prstGeom>
          </p:spPr>
        </p:pic>
        <p:pic>
          <p:nvPicPr>
            <p:cNvPr id="52" name="Picture 29">
              <a:extLst>
                <a:ext uri="{FF2B5EF4-FFF2-40B4-BE49-F238E27FC236}">
                  <a16:creationId xmlns:a16="http://schemas.microsoft.com/office/drawing/2014/main" id="{84397E78-F6A0-BD30-8191-16B362531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/>
            <a:stretch/>
          </p:blipFill>
          <p:spPr>
            <a:xfrm>
              <a:off x="4376718" y="844659"/>
              <a:ext cx="539679" cy="187568"/>
            </a:xfrm>
            <a:prstGeom prst="rect">
              <a:avLst/>
            </a:prstGeom>
          </p:spPr>
        </p:pic>
        <p:pic>
          <p:nvPicPr>
            <p:cNvPr id="53" name="Picture 29">
              <a:extLst>
                <a:ext uri="{FF2B5EF4-FFF2-40B4-BE49-F238E27FC236}">
                  <a16:creationId xmlns:a16="http://schemas.microsoft.com/office/drawing/2014/main" id="{7271539E-985A-9DFE-1DFA-E6FED250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/>
            <a:stretch/>
          </p:blipFill>
          <p:spPr>
            <a:xfrm>
              <a:off x="6851651" y="1189255"/>
              <a:ext cx="324631" cy="324631"/>
            </a:xfrm>
            <a:prstGeom prst="rect">
              <a:avLst/>
            </a:prstGeom>
          </p:spPr>
        </p:pic>
        <p:pic>
          <p:nvPicPr>
            <p:cNvPr id="54" name="Picture 29">
              <a:extLst>
                <a:ext uri="{FF2B5EF4-FFF2-40B4-BE49-F238E27FC236}">
                  <a16:creationId xmlns:a16="http://schemas.microsoft.com/office/drawing/2014/main" id="{14303517-0495-5688-52A4-3B5B65F2E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rcRect t="23711" b="23785"/>
            <a:stretch/>
          </p:blipFill>
          <p:spPr>
            <a:xfrm>
              <a:off x="4318837" y="1147397"/>
              <a:ext cx="632612" cy="332147"/>
            </a:xfrm>
            <a:prstGeom prst="rect">
              <a:avLst/>
            </a:prstGeom>
          </p:spPr>
        </p:pic>
        <p:pic>
          <p:nvPicPr>
            <p:cNvPr id="55" name="Picture 29">
              <a:extLst>
                <a:ext uri="{FF2B5EF4-FFF2-40B4-BE49-F238E27FC236}">
                  <a16:creationId xmlns:a16="http://schemas.microsoft.com/office/drawing/2014/main" id="{34752A47-9283-A2FB-A949-A8E226DA2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rcRect/>
            <a:stretch/>
          </p:blipFill>
          <p:spPr>
            <a:xfrm>
              <a:off x="5434664" y="881678"/>
              <a:ext cx="694698" cy="171633"/>
            </a:xfrm>
            <a:prstGeom prst="rect">
              <a:avLst/>
            </a:prstGeom>
          </p:spPr>
        </p:pic>
        <p:pic>
          <p:nvPicPr>
            <p:cNvPr id="56" name="Picture 10">
              <a:extLst>
                <a:ext uri="{FF2B5EF4-FFF2-40B4-BE49-F238E27FC236}">
                  <a16:creationId xmlns:a16="http://schemas.microsoft.com/office/drawing/2014/main" id="{7DDE71B8-2A1E-94E5-36D6-20114F13D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rcRect t="32489" b="30882"/>
            <a:stretch/>
          </p:blipFill>
          <p:spPr>
            <a:xfrm>
              <a:off x="7700519" y="1295579"/>
              <a:ext cx="669767" cy="245332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73143D3-DFBA-19A7-9C20-FE52AF25DF4D}"/>
              </a:ext>
            </a:extLst>
          </p:cNvPr>
          <p:cNvGrpSpPr/>
          <p:nvPr/>
        </p:nvGrpSpPr>
        <p:grpSpPr>
          <a:xfrm>
            <a:off x="2330849" y="2387152"/>
            <a:ext cx="7275460" cy="630011"/>
            <a:chOff x="4139833" y="2415727"/>
            <a:chExt cx="7275460" cy="630011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507C77E-451D-FBC5-98DA-024B586E973E}"/>
                </a:ext>
              </a:extLst>
            </p:cNvPr>
            <p:cNvGrpSpPr/>
            <p:nvPr/>
          </p:nvGrpSpPr>
          <p:grpSpPr>
            <a:xfrm>
              <a:off x="4139833" y="2497392"/>
              <a:ext cx="3097525" cy="483429"/>
              <a:chOff x="4048393" y="2480648"/>
              <a:chExt cx="3097525" cy="483429"/>
            </a:xfrm>
          </p:grpSpPr>
          <p:pic>
            <p:nvPicPr>
              <p:cNvPr id="63" name="Google Shape;540;p4">
                <a:extLst>
                  <a:ext uri="{FF2B5EF4-FFF2-40B4-BE49-F238E27FC236}">
                    <a16:creationId xmlns:a16="http://schemas.microsoft.com/office/drawing/2014/main" id="{41540D29-01BC-293E-F475-F5BCB8C84919}"/>
                  </a:ext>
                </a:extLst>
              </p:cNvPr>
              <p:cNvPicPr preferRelativeResize="0"/>
              <p:nvPr/>
            </p:nvPicPr>
            <p:blipFill rotWithShape="1">
              <a:blip r:embed="rId36">
                <a:alphaModFix/>
              </a:blip>
              <a:srcRect/>
              <a:stretch/>
            </p:blipFill>
            <p:spPr>
              <a:xfrm>
                <a:off x="5611123" y="2527201"/>
                <a:ext cx="1534795" cy="3903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96896B5F-9CD0-0055-648E-7F79BF53EA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7"/>
              <a:srcRect t="19459" b="24390"/>
              <a:stretch/>
            </p:blipFill>
            <p:spPr>
              <a:xfrm>
                <a:off x="4048393" y="2480648"/>
                <a:ext cx="1385538" cy="483429"/>
              </a:xfrm>
              <a:prstGeom prst="rect">
                <a:avLst/>
              </a:prstGeom>
            </p:spPr>
          </p:pic>
        </p:grp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D1F28FE0-21C1-D241-A984-73942F08F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7814362" y="2578739"/>
              <a:ext cx="1162050" cy="295275"/>
            </a:xfrm>
            <a:prstGeom prst="rect">
              <a:avLst/>
            </a:prstGeom>
          </p:spPr>
        </p:pic>
        <p:pic>
          <p:nvPicPr>
            <p:cNvPr id="61" name="Picture 60" descr="Wissen | Driving Digital Transformation">
              <a:extLst>
                <a:ext uri="{FF2B5EF4-FFF2-40B4-BE49-F238E27FC236}">
                  <a16:creationId xmlns:a16="http://schemas.microsoft.com/office/drawing/2014/main" id="{5E1608E7-2A57-6A7C-A149-610CBE4A9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9579892" y="2512338"/>
              <a:ext cx="1266825" cy="533400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A874D80-AC2D-AF13-A98C-737BEFD2341C}"/>
                </a:ext>
              </a:extLst>
            </p:cNvPr>
            <p:cNvSpPr/>
            <p:nvPr/>
          </p:nvSpPr>
          <p:spPr>
            <a:xfrm>
              <a:off x="7437620" y="2415727"/>
              <a:ext cx="3977673" cy="626567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F46CF99-201E-8D65-0DF5-13B4B5917F33}"/>
              </a:ext>
            </a:extLst>
          </p:cNvPr>
          <p:cNvGrpSpPr/>
          <p:nvPr/>
        </p:nvGrpSpPr>
        <p:grpSpPr>
          <a:xfrm>
            <a:off x="2881627" y="6035360"/>
            <a:ext cx="6158896" cy="636727"/>
            <a:chOff x="3957186" y="6035360"/>
            <a:chExt cx="6158896" cy="636727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A6F33B6-CECA-183A-87CF-37F2A4104DF5}"/>
                </a:ext>
              </a:extLst>
            </p:cNvPr>
            <p:cNvGrpSpPr/>
            <p:nvPr/>
          </p:nvGrpSpPr>
          <p:grpSpPr>
            <a:xfrm>
              <a:off x="4140066" y="6184018"/>
              <a:ext cx="2807671" cy="364251"/>
              <a:chOff x="3957186" y="6295778"/>
              <a:chExt cx="2807671" cy="364251"/>
            </a:xfrm>
          </p:grpSpPr>
          <p:pic>
            <p:nvPicPr>
              <p:cNvPr id="71" name="Google Shape;550;p4">
                <a:extLst>
                  <a:ext uri="{FF2B5EF4-FFF2-40B4-BE49-F238E27FC236}">
                    <a16:creationId xmlns:a16="http://schemas.microsoft.com/office/drawing/2014/main" id="{39F9AF2B-2E76-DA9E-B8B1-E4CE3A5C330A}"/>
                  </a:ext>
                </a:extLst>
              </p:cNvPr>
              <p:cNvPicPr preferRelativeResize="0"/>
              <p:nvPr/>
            </p:nvPicPr>
            <p:blipFill rotWithShape="1">
              <a:blip r:embed="rId40">
                <a:alphaModFix/>
              </a:blip>
              <a:srcRect/>
              <a:stretch/>
            </p:blipFill>
            <p:spPr>
              <a:xfrm>
                <a:off x="3957186" y="6333081"/>
                <a:ext cx="1385959" cy="2896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551;p4">
                <a:extLst>
                  <a:ext uri="{FF2B5EF4-FFF2-40B4-BE49-F238E27FC236}">
                    <a16:creationId xmlns:a16="http://schemas.microsoft.com/office/drawing/2014/main" id="{BEAD7E2E-EDB2-82B1-E5E6-585F78767555}"/>
                  </a:ext>
                </a:extLst>
              </p:cNvPr>
              <p:cNvPicPr preferRelativeResize="0"/>
              <p:nvPr/>
            </p:nvPicPr>
            <p:blipFill rotWithShape="1">
              <a:blip r:embed="rId41">
                <a:alphaModFix/>
              </a:blip>
              <a:srcRect/>
              <a:stretch/>
            </p:blipFill>
            <p:spPr>
              <a:xfrm>
                <a:off x="5595355" y="6295778"/>
                <a:ext cx="1169502" cy="364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C60B34F-ABC0-5B84-89FA-491CFFF25F14}"/>
                </a:ext>
              </a:extLst>
            </p:cNvPr>
            <p:cNvSpPr/>
            <p:nvPr/>
          </p:nvSpPr>
          <p:spPr>
            <a:xfrm>
              <a:off x="3957186" y="6035360"/>
              <a:ext cx="3100033" cy="636727"/>
            </a:xfrm>
            <a:prstGeom prst="rect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CCB11F51-F88F-110B-B7C2-AACB9F327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643620" y="6051868"/>
              <a:ext cx="838200" cy="504825"/>
            </a:xfrm>
            <a:prstGeom prst="rect">
              <a:avLst/>
            </a:pr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7A8F68B-D329-B0A4-4D51-EAB6D3740053}"/>
                </a:ext>
              </a:extLst>
            </p:cNvPr>
            <p:cNvSpPr/>
            <p:nvPr/>
          </p:nvSpPr>
          <p:spPr>
            <a:xfrm>
              <a:off x="8579984" y="6053007"/>
              <a:ext cx="1536098" cy="616407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3D3E547-A7B0-5773-9BD5-75DA30AD230E}"/>
              </a:ext>
            </a:extLst>
          </p:cNvPr>
          <p:cNvGrpSpPr/>
          <p:nvPr/>
        </p:nvGrpSpPr>
        <p:grpSpPr>
          <a:xfrm>
            <a:off x="2300602" y="4568245"/>
            <a:ext cx="7482974" cy="636727"/>
            <a:chOff x="3957186" y="4587295"/>
            <a:chExt cx="7482974" cy="636727"/>
          </a:xfrm>
        </p:grpSpPr>
        <p:pic>
          <p:nvPicPr>
            <p:cNvPr id="75" name="Google Shape;556;p4">
              <a:extLst>
                <a:ext uri="{FF2B5EF4-FFF2-40B4-BE49-F238E27FC236}">
                  <a16:creationId xmlns:a16="http://schemas.microsoft.com/office/drawing/2014/main" id="{824C8C1C-012C-6FFA-7C85-F16F793FDA18}"/>
                </a:ext>
              </a:extLst>
            </p:cNvPr>
            <p:cNvPicPr preferRelativeResize="0"/>
            <p:nvPr/>
          </p:nvPicPr>
          <p:blipFill rotWithShape="1">
            <a:blip r:embed="rId43">
              <a:alphaModFix/>
            </a:blip>
            <a:srcRect/>
            <a:stretch/>
          </p:blipFill>
          <p:spPr>
            <a:xfrm>
              <a:off x="6638426" y="4665271"/>
              <a:ext cx="603729" cy="4939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557;p4">
              <a:extLst>
                <a:ext uri="{FF2B5EF4-FFF2-40B4-BE49-F238E27FC236}">
                  <a16:creationId xmlns:a16="http://schemas.microsoft.com/office/drawing/2014/main" id="{FF803A18-D861-2A3D-2972-A8DD72F1C8A0}"/>
                </a:ext>
              </a:extLst>
            </p:cNvPr>
            <p:cNvPicPr preferRelativeResize="0"/>
            <p:nvPr/>
          </p:nvPicPr>
          <p:blipFill rotWithShape="1">
            <a:blip r:embed="rId44">
              <a:alphaModFix/>
            </a:blip>
            <a:srcRect/>
            <a:stretch/>
          </p:blipFill>
          <p:spPr>
            <a:xfrm>
              <a:off x="4188833" y="4790137"/>
              <a:ext cx="898315" cy="244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561;p4">
              <a:extLst>
                <a:ext uri="{FF2B5EF4-FFF2-40B4-BE49-F238E27FC236}">
                  <a16:creationId xmlns:a16="http://schemas.microsoft.com/office/drawing/2014/main" id="{4E39AA67-6938-4BCB-9075-36CFADBB253A}"/>
                </a:ext>
              </a:extLst>
            </p:cNvPr>
            <p:cNvPicPr preferRelativeResize="0"/>
            <p:nvPr/>
          </p:nvPicPr>
          <p:blipFill rotWithShape="1">
            <a:blip r:embed="rId45">
              <a:alphaModFix/>
            </a:blip>
            <a:srcRect l="27096" t="9106" r="28069" b="11426"/>
            <a:stretch/>
          </p:blipFill>
          <p:spPr>
            <a:xfrm>
              <a:off x="5953123" y="4654061"/>
              <a:ext cx="578639" cy="501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567;p4">
              <a:extLst>
                <a:ext uri="{FF2B5EF4-FFF2-40B4-BE49-F238E27FC236}">
                  <a16:creationId xmlns:a16="http://schemas.microsoft.com/office/drawing/2014/main" id="{9DC9F886-EC07-2987-B111-ECE0981276C1}"/>
                </a:ext>
              </a:extLst>
            </p:cNvPr>
            <p:cNvPicPr preferRelativeResize="0"/>
            <p:nvPr/>
          </p:nvPicPr>
          <p:blipFill>
            <a:blip r:embed="rId46"/>
            <a:srcRect t="1097" b="1097"/>
            <a:stretch/>
          </p:blipFill>
          <p:spPr>
            <a:xfrm>
              <a:off x="7373012" y="4670558"/>
              <a:ext cx="1023300" cy="4637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577;p4">
              <a:extLst>
                <a:ext uri="{FF2B5EF4-FFF2-40B4-BE49-F238E27FC236}">
                  <a16:creationId xmlns:a16="http://schemas.microsoft.com/office/drawing/2014/main" id="{864C295A-5001-F6C6-1439-6EE2F80AA912}"/>
                </a:ext>
              </a:extLst>
            </p:cNvPr>
            <p:cNvPicPr preferRelativeResize="0"/>
            <p:nvPr/>
          </p:nvPicPr>
          <p:blipFill rotWithShape="1">
            <a:blip r:embed="rId47">
              <a:alphaModFix/>
            </a:blip>
            <a:srcRect/>
            <a:stretch/>
          </p:blipFill>
          <p:spPr>
            <a:xfrm>
              <a:off x="5243784" y="4668732"/>
              <a:ext cx="584154" cy="4870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80056E1-B6CB-5E59-FED1-75E3191AD658}"/>
                </a:ext>
              </a:extLst>
            </p:cNvPr>
            <p:cNvSpPr/>
            <p:nvPr/>
          </p:nvSpPr>
          <p:spPr>
            <a:xfrm>
              <a:off x="3957186" y="4587295"/>
              <a:ext cx="7482974" cy="636727"/>
            </a:xfrm>
            <a:prstGeom prst="rect">
              <a:avLst/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04ABE95E-9DB6-D5EF-386D-DFCFA0F9B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rcRect t="21472" b="25442"/>
            <a:stretch/>
          </p:blipFill>
          <p:spPr>
            <a:xfrm>
              <a:off x="8527169" y="4667036"/>
              <a:ext cx="817246" cy="433836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A192C6FF-270B-0F5B-7584-0D82E322B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rcRect l="-3194" r="-1208"/>
            <a:stretch/>
          </p:blipFill>
          <p:spPr>
            <a:xfrm>
              <a:off x="9496925" y="4811751"/>
              <a:ext cx="1012441" cy="244888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FB6691F5-6F7D-D038-2AB3-4A4177EA1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rcRect t="12222" b="12222"/>
            <a:stretch/>
          </p:blipFill>
          <p:spPr>
            <a:xfrm>
              <a:off x="10637445" y="4617571"/>
              <a:ext cx="760662" cy="574719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6B6873B-76A8-1563-6CE3-A026780FEE45}"/>
              </a:ext>
            </a:extLst>
          </p:cNvPr>
          <p:cNvGrpSpPr/>
          <p:nvPr/>
        </p:nvGrpSpPr>
        <p:grpSpPr>
          <a:xfrm>
            <a:off x="2294730" y="3872788"/>
            <a:ext cx="6517357" cy="688005"/>
            <a:chOff x="3957186" y="3872788"/>
            <a:chExt cx="4398371" cy="646252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9AB52DDD-DC87-903C-1493-C43597C6E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rcRect/>
            <a:stretch/>
          </p:blipFill>
          <p:spPr>
            <a:xfrm>
              <a:off x="4267100" y="3973873"/>
              <a:ext cx="773609" cy="418241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E2CA0CBE-D330-D132-0E40-E5A6E9A0F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5286824" y="3946792"/>
              <a:ext cx="851398" cy="464032"/>
            </a:xfrm>
            <a:prstGeom prst="rect">
              <a:avLst/>
            </a:prstGeom>
          </p:spPr>
        </p:pic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39CF92E-D465-D7C4-A4CB-62E62683AF05}"/>
                </a:ext>
              </a:extLst>
            </p:cNvPr>
            <p:cNvSpPr/>
            <p:nvPr/>
          </p:nvSpPr>
          <p:spPr>
            <a:xfrm>
              <a:off x="3957186" y="3872788"/>
              <a:ext cx="4398371" cy="646252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D3A95C65-E583-D33A-7BB7-846C3D28F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rcRect/>
            <a:stretch/>
          </p:blipFill>
          <p:spPr>
            <a:xfrm>
              <a:off x="6396310" y="3944671"/>
              <a:ext cx="813654" cy="468275"/>
            </a:xfrm>
            <a:prstGeom prst="rect">
              <a:avLst/>
            </a:prstGeom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A4ED94E4-BF9F-218A-C590-3F6D46632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rcRect/>
            <a:stretch/>
          </p:blipFill>
          <p:spPr>
            <a:xfrm>
              <a:off x="7411481" y="4055262"/>
              <a:ext cx="739685" cy="247093"/>
            </a:xfrm>
            <a:prstGeom prst="rect">
              <a:avLst/>
            </a:prstGeom>
          </p:spPr>
        </p:pic>
      </p:grpSp>
      <p:pic>
        <p:nvPicPr>
          <p:cNvPr id="95" name="Picture 94" descr=" ">
            <a:extLst>
              <a:ext uri="{FF2B5EF4-FFF2-40B4-BE49-F238E27FC236}">
                <a16:creationId xmlns:a16="http://schemas.microsoft.com/office/drawing/2014/main" id="{E0723AA1-A89C-6513-F1CA-F8C7510F7AA5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6569901" y="6136710"/>
            <a:ext cx="419621" cy="430059"/>
          </a:xfrm>
          <a:prstGeom prst="rect">
            <a:avLst/>
          </a:prstGeom>
        </p:spPr>
      </p:pic>
      <p:pic>
        <p:nvPicPr>
          <p:cNvPr id="2" name="Picture 1" descr="A black and yellow logo&#10;&#10;AI-generated content may be incorrect.">
            <a:extLst>
              <a:ext uri="{FF2B5EF4-FFF2-40B4-BE49-F238E27FC236}">
                <a16:creationId xmlns:a16="http://schemas.microsoft.com/office/drawing/2014/main" id="{47BF9052-07ED-4D18-0FF1-E2F72F9E104A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BEBA8EAE-BF5A-486C-A8C5-ECC9F3942E4B}">
                <a14:imgProps xmlns:a14="http://schemas.microsoft.com/office/drawing/2010/main">
                  <a14:imgLayer r:embed="rId5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06" t="29296" r="-543" b="32894"/>
          <a:stretch>
            <a:fillRect/>
          </a:stretch>
        </p:blipFill>
        <p:spPr>
          <a:xfrm>
            <a:off x="7413563" y="937214"/>
            <a:ext cx="490274" cy="168413"/>
          </a:xfrm>
          <a:prstGeom prst="rect">
            <a:avLst/>
          </a:prstGeom>
        </p:spPr>
      </p:pic>
      <p:pic>
        <p:nvPicPr>
          <p:cNvPr id="3" name="Picture 2" descr="Agile Managex Technologies LLC logo">
            <a:extLst>
              <a:ext uri="{FF2B5EF4-FFF2-40B4-BE49-F238E27FC236}">
                <a16:creationId xmlns:a16="http://schemas.microsoft.com/office/drawing/2014/main" id="{85F54C9B-D6BF-42FB-9DF5-B2833E5C8A59}"/>
              </a:ext>
            </a:extLst>
          </p:cNvPr>
          <p:cNvPicPr>
            <a:picLocks noChangeAspect="1"/>
          </p:cNvPicPr>
          <p:nvPr/>
        </p:nvPicPr>
        <p:blipFill>
          <a:blip r:embed="rId58">
            <a:alphaModFix amt="76000"/>
          </a:blip>
          <a:srcRect l="6694" t="21625" r="2846" b="31244"/>
          <a:stretch>
            <a:fillRect/>
          </a:stretch>
        </p:blipFill>
        <p:spPr>
          <a:xfrm>
            <a:off x="7408623" y="1179242"/>
            <a:ext cx="513003" cy="27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3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771;g144e6acee85_1_531">
            <a:extLst>
              <a:ext uri="{FF2B5EF4-FFF2-40B4-BE49-F238E27FC236}">
                <a16:creationId xmlns:a16="http://schemas.microsoft.com/office/drawing/2014/main" id="{38182BA7-1550-444C-8B1C-3F41272629B5}"/>
              </a:ext>
            </a:extLst>
          </p:cNvPr>
          <p:cNvSpPr txBox="1"/>
          <p:nvPr/>
        </p:nvSpPr>
        <p:spPr>
          <a:xfrm>
            <a:off x="9157883" y="3892114"/>
            <a:ext cx="2576917" cy="1973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350" rIns="0" bIns="0" anchor="t" anchorCtr="0">
            <a:noAutofit/>
          </a:bodyPr>
          <a:lstStyle/>
          <a:p>
            <a:pPr marL="127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>
                <a:solidFill>
                  <a:srgbClr val="134C9A"/>
                </a:solidFill>
                <a:latin typeface="Calibri"/>
                <a:ea typeface="Calibri"/>
                <a:cs typeface="Calibri"/>
                <a:sym typeface="Calibri"/>
              </a:rPr>
              <a:t>Office</a:t>
            </a:r>
            <a:endParaRPr lang="en-US"/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23232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>
              <a:buSzPts val="1200"/>
            </a:pPr>
            <a:r>
              <a:rPr lang="it-IT" sz="1100" b="1">
                <a:solidFill>
                  <a:srgbClr val="232323"/>
                </a:solidFill>
                <a:latin typeface="Calibri"/>
                <a:cs typeface="Calibri"/>
              </a:rPr>
              <a:t>E42 Inc.</a:t>
            </a:r>
          </a:p>
          <a:p>
            <a:pPr marL="12700">
              <a:buSzPts val="1200"/>
            </a:pPr>
            <a:r>
              <a:rPr lang="it-IT" sz="1100">
                <a:solidFill>
                  <a:srgbClr val="232323"/>
                </a:solidFill>
                <a:latin typeface="Calibri"/>
                <a:cs typeface="Calibri"/>
              </a:rPr>
              <a:t>8, The Green STE 10547</a:t>
            </a:r>
          </a:p>
          <a:p>
            <a:pPr marL="12700">
              <a:buSzPts val="1200"/>
            </a:pPr>
            <a:r>
              <a:rPr lang="it-IT" sz="1100">
                <a:solidFill>
                  <a:srgbClr val="232323"/>
                </a:solidFill>
                <a:latin typeface="Calibri"/>
                <a:cs typeface="Calibri"/>
              </a:rPr>
              <a:t>Dover, DE 19901 USA</a:t>
            </a:r>
          </a:p>
          <a:p>
            <a:pPr marL="12700">
              <a:buSzPts val="1200"/>
            </a:pPr>
            <a:endParaRPr lang="it-IT" sz="1100">
              <a:solidFill>
                <a:srgbClr val="232323"/>
              </a:solidFill>
              <a:ea typeface="Calibri"/>
              <a:cs typeface="Calibri"/>
            </a:endParaRPr>
          </a:p>
          <a:p>
            <a:pPr marL="12700"/>
            <a:r>
              <a:rPr lang="en-US" sz="1100" err="1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Marisoft</a:t>
            </a:r>
            <a:r>
              <a:rPr lang="en-US" sz="1100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 – 1, 5</a:t>
            </a:r>
            <a:r>
              <a:rPr lang="en-US" sz="700" baseline="30000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n-US" sz="1100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 floor, Marigold Complex,</a:t>
            </a:r>
            <a:endParaRPr lang="en-US" sz="11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pPr marL="12700"/>
            <a:r>
              <a:rPr lang="en-US" sz="1100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Behind Big Cinema, Kalyan Nagar,</a:t>
            </a:r>
            <a:endParaRPr lang="en-US" sz="11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pPr marL="12700"/>
            <a:r>
              <a:rPr lang="en-US" sz="1100">
                <a:solidFill>
                  <a:srgbClr val="232323"/>
                </a:solidFill>
                <a:latin typeface="Calibri"/>
                <a:ea typeface="Calibri"/>
                <a:cs typeface="Calibri"/>
              </a:rPr>
              <a:t>Pune – 411014, India</a:t>
            </a:r>
            <a:endParaRPr lang="en-US" sz="1100">
              <a:solidFill>
                <a:srgbClr val="134C9A"/>
              </a:solidFill>
              <a:latin typeface="Calibri"/>
              <a:ea typeface="Calibri"/>
              <a:cs typeface="Calibri"/>
            </a:endParaRPr>
          </a:p>
          <a:p>
            <a:pPr marL="12700">
              <a:buSzPts val="1200"/>
            </a:pPr>
            <a:endParaRPr lang="it-IT" sz="1100">
              <a:solidFill>
                <a:srgbClr val="232323"/>
              </a:solidFill>
              <a:latin typeface="Calibri"/>
              <a:cs typeface="Calibri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D06E64-D242-45D5-90C3-BAE81254B475}"/>
              </a:ext>
            </a:extLst>
          </p:cNvPr>
          <p:cNvCxnSpPr/>
          <p:nvPr/>
        </p:nvCxnSpPr>
        <p:spPr>
          <a:xfrm>
            <a:off x="9157883" y="4318667"/>
            <a:ext cx="1155776" cy="0"/>
          </a:xfrm>
          <a:prstGeom prst="line">
            <a:avLst/>
          </a:prstGeom>
          <a:ln w="28575">
            <a:solidFill>
              <a:srgbClr val="8A2C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779;g144e6acee85_1_531">
            <a:extLst>
              <a:ext uri="{FF2B5EF4-FFF2-40B4-BE49-F238E27FC236}">
                <a16:creationId xmlns:a16="http://schemas.microsoft.com/office/drawing/2014/main" id="{BD59D873-0E7A-4548-AC7B-7D8D74F69541}"/>
              </a:ext>
            </a:extLst>
          </p:cNvPr>
          <p:cNvSpPr txBox="1"/>
          <p:nvPr/>
        </p:nvSpPr>
        <p:spPr>
          <a:xfrm flipH="1">
            <a:off x="399432" y="5420513"/>
            <a:ext cx="378062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1400"/>
            </a:pPr>
            <a:br>
              <a:rPr lang="en-US" sz="1600">
                <a:solidFill>
                  <a:srgbClr val="134C9A"/>
                </a:solidFill>
                <a:latin typeface="Calibri"/>
                <a:ea typeface="Calibri"/>
                <a:cs typeface="Calibri"/>
              </a:rPr>
            </a:br>
            <a:r>
              <a:rPr lang="en-US" sz="1600">
                <a:ea typeface="Calibri"/>
                <a:hlinkClick r:id="rId3"/>
              </a:rPr>
              <a:t>https://apautomation.solutions/</a:t>
            </a:r>
            <a:r>
              <a:rPr lang="en-US" sz="1600">
                <a:ea typeface="Calibri"/>
              </a:rPr>
              <a:t> </a:t>
            </a:r>
            <a:endParaRPr sz="1600" b="0" i="0" u="none" strike="noStrike" cap="none">
              <a:solidFill>
                <a:srgbClr val="134C9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" name="Google Shape;781;g144e6acee85_1_531">
            <a:extLst>
              <a:ext uri="{FF2B5EF4-FFF2-40B4-BE49-F238E27FC236}">
                <a16:creationId xmlns:a16="http://schemas.microsoft.com/office/drawing/2014/main" id="{3960AFF6-D871-4B1A-AC77-5A5D85C882D7}"/>
              </a:ext>
            </a:extLst>
          </p:cNvPr>
          <p:cNvCxnSpPr>
            <a:cxnSpLocks/>
          </p:cNvCxnSpPr>
          <p:nvPr/>
        </p:nvCxnSpPr>
        <p:spPr>
          <a:xfrm flipH="1">
            <a:off x="9181359" y="4997163"/>
            <a:ext cx="202972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8" name="Google Shape;782;g144e6acee85_1_531">
            <a:extLst>
              <a:ext uri="{FF2B5EF4-FFF2-40B4-BE49-F238E27FC236}">
                <a16:creationId xmlns:a16="http://schemas.microsoft.com/office/drawing/2014/main" id="{6869647E-0411-41BC-B250-E96019E154DB}"/>
              </a:ext>
            </a:extLst>
          </p:cNvPr>
          <p:cNvSpPr txBox="1"/>
          <p:nvPr/>
        </p:nvSpPr>
        <p:spPr>
          <a:xfrm flipH="1">
            <a:off x="841585" y="2213598"/>
            <a:ext cx="7276803" cy="290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400" b="1">
                <a:solidFill>
                  <a:srgbClr val="134C9A"/>
                </a:solidFill>
                <a:latin typeface="Calibri"/>
                <a:cs typeface="Calibri"/>
                <a:sym typeface="Calibri"/>
              </a:rPr>
              <a:t>Mission</a:t>
            </a:r>
          </a:p>
          <a:p>
            <a:endParaRPr lang="en-US" sz="2400" b="1">
              <a:solidFill>
                <a:srgbClr val="134C9A"/>
              </a:solidFill>
              <a:latin typeface="Calibri"/>
              <a:cs typeface="Calibri"/>
              <a:sym typeface="Calibri"/>
            </a:endParaRPr>
          </a:p>
          <a:p>
            <a:r>
              <a:rPr lang="en-US" sz="1800">
                <a:latin typeface="Calibri"/>
                <a:sym typeface="Calibri"/>
              </a:rPr>
              <a:t>To power enterprises worldwide with AI co-workers performing various roles alongside humans. </a:t>
            </a:r>
            <a:endParaRPr lang="en-US" sz="1800">
              <a:latin typeface="Calibri"/>
            </a:endParaRPr>
          </a:p>
          <a:p>
            <a:endParaRPr lang="en-US" sz="1800">
              <a:latin typeface="+mn-lt"/>
              <a:sym typeface="Calibri"/>
            </a:endParaRPr>
          </a:p>
          <a:p>
            <a:r>
              <a:rPr lang="en-US" sz="2400" b="1">
                <a:solidFill>
                  <a:srgbClr val="134C9A"/>
                </a:solidFill>
                <a:latin typeface="Calibri"/>
                <a:cs typeface="Calibri"/>
                <a:sym typeface="Calibri"/>
              </a:rPr>
              <a:t>Vision</a:t>
            </a:r>
            <a:endParaRPr lang="en-US" sz="2400" b="1">
              <a:solidFill>
                <a:srgbClr val="134C9A"/>
              </a:solidFill>
              <a:latin typeface="Calibri"/>
              <a:cs typeface="Calibri"/>
            </a:endParaRPr>
          </a:p>
          <a:p>
            <a:endParaRPr lang="en-US" sz="2400" b="1">
              <a:solidFill>
                <a:srgbClr val="134C9A"/>
              </a:solidFill>
              <a:latin typeface="Calibri"/>
              <a:cs typeface="Calibri"/>
              <a:sym typeface="Calibri"/>
            </a:endParaRPr>
          </a:p>
          <a:p>
            <a:r>
              <a:rPr lang="en-US" sz="1800">
                <a:latin typeface="+mn-lt"/>
                <a:ea typeface="Calibri"/>
                <a:sym typeface="Calibri"/>
              </a:rPr>
              <a:t>Making enterprises intelligent, one AI worker at a time, while elevating humans towards higher value contribution to society at large. </a:t>
            </a:r>
            <a:endParaRPr lang="en-US" sz="1800">
              <a:latin typeface="+mn-lt"/>
              <a:ea typeface="Calibri"/>
            </a:endParaRPr>
          </a:p>
          <a:p>
            <a:endParaRPr lang="en-US" sz="1800" b="1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r>
              <a:rPr lang="en-US" sz="1800" b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Contact:</a:t>
            </a:r>
            <a:r>
              <a:rPr lang="en-US" sz="1800" b="1" i="0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interact@e42.ai</a:t>
            </a:r>
            <a:endParaRPr lang="en-US" sz="1800" b="1" i="0" u="none" strike="noStrike" cap="none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57D5B08-53AB-446F-9359-AE69A45E09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111" t="2667" r="-16184" b="72000"/>
          <a:stretch>
            <a:fillRect/>
          </a:stretch>
        </p:blipFill>
        <p:spPr>
          <a:xfrm>
            <a:off x="3246315" y="650874"/>
            <a:ext cx="1909443" cy="31851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7C0813-EEDD-885D-5EB9-55A4118EC261}"/>
              </a:ext>
            </a:extLst>
          </p:cNvPr>
          <p:cNvCxnSpPr>
            <a:cxnSpLocks/>
          </p:cNvCxnSpPr>
          <p:nvPr/>
        </p:nvCxnSpPr>
        <p:spPr>
          <a:xfrm>
            <a:off x="928421" y="2702937"/>
            <a:ext cx="1369936" cy="0"/>
          </a:xfrm>
          <a:prstGeom prst="line">
            <a:avLst/>
          </a:prstGeom>
          <a:ln w="28575">
            <a:solidFill>
              <a:srgbClr val="8A2C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81EFD0-97B7-7A18-C19E-7C964E0886F5}"/>
              </a:ext>
            </a:extLst>
          </p:cNvPr>
          <p:cNvCxnSpPr>
            <a:cxnSpLocks/>
          </p:cNvCxnSpPr>
          <p:nvPr/>
        </p:nvCxnSpPr>
        <p:spPr>
          <a:xfrm>
            <a:off x="928421" y="4313434"/>
            <a:ext cx="1369936" cy="0"/>
          </a:xfrm>
          <a:prstGeom prst="line">
            <a:avLst/>
          </a:prstGeom>
          <a:ln w="28575">
            <a:solidFill>
              <a:srgbClr val="8A2C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blue text with blue stripes&#10;&#10;AI-generated content may be incorrect.">
            <a:extLst>
              <a:ext uri="{FF2B5EF4-FFF2-40B4-BE49-F238E27FC236}">
                <a16:creationId xmlns:a16="http://schemas.microsoft.com/office/drawing/2014/main" id="{C4F60550-3A91-3647-57A2-0D02F3681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527" y="331764"/>
            <a:ext cx="1827336" cy="1874518"/>
          </a:xfrm>
          <a:prstGeom prst="rect">
            <a:avLst/>
          </a:prstGeom>
        </p:spPr>
      </p:pic>
      <p:pic>
        <p:nvPicPr>
          <p:cNvPr id="4" name="Picture 3" descr="A black and white symbol&#10;&#10;AI-generated content may be incorrect.">
            <a:extLst>
              <a:ext uri="{FF2B5EF4-FFF2-40B4-BE49-F238E27FC236}">
                <a16:creationId xmlns:a16="http://schemas.microsoft.com/office/drawing/2014/main" id="{05CB9E8E-7DC1-BE39-AA18-C97B45D0F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2468" y="3015296"/>
            <a:ext cx="90918" cy="105918"/>
          </a:xfrm>
          <a:prstGeom prst="rect">
            <a:avLst/>
          </a:prstGeom>
        </p:spPr>
      </p:pic>
      <p:pic>
        <p:nvPicPr>
          <p:cNvPr id="6" name="Picture 5" descr="A black and white symbol&#10;&#10;AI-generated content may be incorrect.">
            <a:extLst>
              <a:ext uri="{FF2B5EF4-FFF2-40B4-BE49-F238E27FC236}">
                <a16:creationId xmlns:a16="http://schemas.microsoft.com/office/drawing/2014/main" id="{8ED1E2B5-8058-C9C5-8844-64C7684285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1982" y="4593725"/>
            <a:ext cx="90918" cy="105918"/>
          </a:xfrm>
          <a:prstGeom prst="rect">
            <a:avLst/>
          </a:prstGeom>
        </p:spPr>
      </p:pic>
      <p:pic>
        <p:nvPicPr>
          <p:cNvPr id="2" name="Picture 1" descr="A blue and grey text on a black background&#10;&#10;AI-generated content may be incorrect.">
            <a:extLst>
              <a:ext uri="{FF2B5EF4-FFF2-40B4-BE49-F238E27FC236}">
                <a16:creationId xmlns:a16="http://schemas.microsoft.com/office/drawing/2014/main" id="{61440DCA-28D4-8BAD-60EE-4CE4B1BBAE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" t="2020" r="43158" b="2020"/>
          <a:stretch>
            <a:fillRect/>
          </a:stretch>
        </p:blipFill>
        <p:spPr>
          <a:xfrm>
            <a:off x="3345705" y="951626"/>
            <a:ext cx="1161674" cy="6317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D5E194-81FF-9E66-E8D5-AD81345A7BF8}"/>
              </a:ext>
            </a:extLst>
          </p:cNvPr>
          <p:cNvSpPr txBox="1"/>
          <p:nvPr/>
        </p:nvSpPr>
        <p:spPr>
          <a:xfrm>
            <a:off x="1214887" y="6475571"/>
            <a:ext cx="6573433" cy="2308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solidFill>
                  <a:srgbClr val="D4D4D4"/>
                </a:solidFill>
              </a:rPr>
              <a:t>This document contains confidential information of e42.ai. No use or disclosure shall be made without the written consent of e42.ai</a:t>
            </a:r>
            <a:endParaRPr lang="en-US" sz="900">
              <a:solidFill>
                <a:srgbClr val="D4D4D4"/>
              </a:solidFill>
              <a:ea typeface="Calibri"/>
              <a:cs typeface="Calibri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D94487D-A232-4773-153C-C312F85CE3D5}"/>
              </a:ext>
            </a:extLst>
          </p:cNvPr>
          <p:cNvCxnSpPr/>
          <p:nvPr/>
        </p:nvCxnSpPr>
        <p:spPr>
          <a:xfrm>
            <a:off x="3274087" y="745252"/>
            <a:ext cx="8373" cy="96296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698688"/>
      </p:ext>
    </p:extLst>
  </p:cSld>
  <p:clrMapOvr>
    <a:masterClrMapping/>
  </p:clrMapOvr>
</p:sld>
</file>

<file path=ppt/theme/theme1.xml><?xml version="1.0" encoding="utf-8"?>
<a:theme xmlns:a="http://schemas.openxmlformats.org/drawingml/2006/main" name="Small Business Enrichment Programme Course by Slidesgo">
  <a:themeElements>
    <a:clrScheme name="E42">
      <a:dk1>
        <a:srgbClr val="134C9A"/>
      </a:dk1>
      <a:lt1>
        <a:srgbClr val="A1C7DB"/>
      </a:lt1>
      <a:dk2>
        <a:srgbClr val="4C97E3"/>
      </a:dk2>
      <a:lt2>
        <a:srgbClr val="1955C9"/>
      </a:lt2>
      <a:accent1>
        <a:srgbClr val="C6E4FF"/>
      </a:accent1>
      <a:accent2>
        <a:srgbClr val="F4F4F8"/>
      </a:accent2>
      <a:accent3>
        <a:srgbClr val="291762"/>
      </a:accent3>
      <a:accent4>
        <a:srgbClr val="BC41A0"/>
      </a:accent4>
      <a:accent5>
        <a:srgbClr val="2153B3"/>
      </a:accent5>
      <a:accent6>
        <a:srgbClr val="E3EDF6"/>
      </a:accent6>
      <a:hlink>
        <a:srgbClr val="6FB8E6"/>
      </a:hlink>
      <a:folHlink>
        <a:srgbClr val="5A4F9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mall Business Enrichment Programme Course by Slidesgo">
  <a:themeElements>
    <a:clrScheme name="E42">
      <a:dk1>
        <a:srgbClr val="134C9A"/>
      </a:dk1>
      <a:lt1>
        <a:srgbClr val="A1C7DB"/>
      </a:lt1>
      <a:dk2>
        <a:srgbClr val="4C97E3"/>
      </a:dk2>
      <a:lt2>
        <a:srgbClr val="1955C9"/>
      </a:lt2>
      <a:accent1>
        <a:srgbClr val="C6E4FF"/>
      </a:accent1>
      <a:accent2>
        <a:srgbClr val="F4F4F8"/>
      </a:accent2>
      <a:accent3>
        <a:srgbClr val="291762"/>
      </a:accent3>
      <a:accent4>
        <a:srgbClr val="BC41A0"/>
      </a:accent4>
      <a:accent5>
        <a:srgbClr val="2153B3"/>
      </a:accent5>
      <a:accent6>
        <a:srgbClr val="E3EDF6"/>
      </a:accent6>
      <a:hlink>
        <a:srgbClr val="6FB8E6"/>
      </a:hlink>
      <a:folHlink>
        <a:srgbClr val="5A4F9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mall Business Enrichment Programme Course by Slidesgo">
  <a:themeElements>
    <a:clrScheme name="E42">
      <a:dk1>
        <a:srgbClr val="134C9A"/>
      </a:dk1>
      <a:lt1>
        <a:srgbClr val="A1C7DB"/>
      </a:lt1>
      <a:dk2>
        <a:srgbClr val="4C97E3"/>
      </a:dk2>
      <a:lt2>
        <a:srgbClr val="1955C9"/>
      </a:lt2>
      <a:accent1>
        <a:srgbClr val="C6E4FF"/>
      </a:accent1>
      <a:accent2>
        <a:srgbClr val="F4F4F8"/>
      </a:accent2>
      <a:accent3>
        <a:srgbClr val="291762"/>
      </a:accent3>
      <a:accent4>
        <a:srgbClr val="BC41A0"/>
      </a:accent4>
      <a:accent5>
        <a:srgbClr val="2153B3"/>
      </a:accent5>
      <a:accent6>
        <a:srgbClr val="E3EDF6"/>
      </a:accent6>
      <a:hlink>
        <a:srgbClr val="6FB8E6"/>
      </a:hlink>
      <a:folHlink>
        <a:srgbClr val="5A4F9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sponsible xmlns="8f57f64f-5a79-45a8-ac28-258f27332440" xsi:nil="true"/>
    <assignedto xmlns="8f57f64f-5a79-45a8-ac28-258f27332440">
      <UserInfo>
        <DisplayName/>
        <AccountId xsi:nil="true"/>
        <AccountType/>
      </UserInfo>
    </assignedto>
    <keyword xmlns="8f57f64f-5a79-45a8-ac28-258f27332440" xsi:nil="true"/>
    <comment xmlns="8f57f64f-5a79-45a8-ac28-258f27332440" xsi:nil="true"/>
    <Description_ xmlns="8f57f64f-5a79-45a8-ac28-258f27332440" xsi:nil="true"/>
    <status xmlns="8f57f64f-5a79-45a8-ac28-258f27332440" xsi:nil="true"/>
    <About xmlns="8f57f64f-5a79-45a8-ac28-258f27332440">PPT for Neil</About>
    <ShareableExternally xmlns="8f57f64f-5a79-45a8-ac28-258f27332440" xsi:nil="true"/>
    <Fileusage xmlns="8f57f64f-5a79-45a8-ac28-258f27332440">
      <Value>All</Value>
    </Fileusage>
    <FilePurpose xmlns="8f57f64f-5a79-45a8-ac28-258f27332440">
      <Value>Demo</Value>
      <Value>Client Collateral</Value>
      <Value>Marketing Collateral</Value>
      <Value>Knowledge Management</Value>
    </FilePurpose>
    <Typesofdocuments xmlns="8f57f64f-5a79-45a8-ac28-258f27332440">PPT</Typesofdocument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19B49B3F62A64D9949D517DC68E82A" ma:contentTypeVersion="19" ma:contentTypeDescription="Create a new document." ma:contentTypeScope="" ma:versionID="6311e5f596a440019512196a0bde0de7">
  <xsd:schema xmlns:xsd="http://www.w3.org/2001/XMLSchema" xmlns:xs="http://www.w3.org/2001/XMLSchema" xmlns:p="http://schemas.microsoft.com/office/2006/metadata/properties" xmlns:ns2="8f57f64f-5a79-45a8-ac28-258f27332440" targetNamespace="http://schemas.microsoft.com/office/2006/metadata/properties" ma:root="true" ma:fieldsID="04c6502e002eec27b051ca2544cba2e0" ns2:_="">
    <xsd:import namespace="8f57f64f-5a79-45a8-ac28-258f27332440"/>
    <xsd:element name="properties">
      <xsd:complexType>
        <xsd:sequence>
          <xsd:element name="documentManagement">
            <xsd:complexType>
              <xsd:all>
                <xsd:element ref="ns2:responsible" minOccurs="0"/>
                <xsd:element ref="ns2:status" minOccurs="0"/>
                <xsd:element ref="ns2:assignedto" minOccurs="0"/>
                <xsd:element ref="ns2:comment" minOccurs="0"/>
                <xsd:element ref="ns2:Description_" minOccurs="0"/>
                <xsd:element ref="ns2:keyword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About" minOccurs="0"/>
                <xsd:element ref="ns2:ShareableExternally" minOccurs="0"/>
                <xsd:element ref="ns2:Fileusage" minOccurs="0"/>
                <xsd:element ref="ns2:FilePurpose" minOccurs="0"/>
                <xsd:element ref="ns2:Typesofdocu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7f64f-5a79-45a8-ac28-258f27332440" elementFormDefault="qualified">
    <xsd:import namespace="http://schemas.microsoft.com/office/2006/documentManagement/types"/>
    <xsd:import namespace="http://schemas.microsoft.com/office/infopath/2007/PartnerControls"/>
    <xsd:element name="responsible" ma:index="8" nillable="true" ma:displayName="responsible " ma:format="Dropdown" ma:internalName="responsible">
      <xsd:simpleType>
        <xsd:restriction base="dms:Choice">
          <xsd:enumeration value="priya"/>
          <xsd:enumeration value="aryaa"/>
          <xsd:enumeration value="suraj"/>
          <xsd:enumeration value="nayan"/>
          <xsd:enumeration value="ankit"/>
          <xsd:enumeration value="abhijit"/>
        </xsd:restriction>
      </xsd:simpleType>
    </xsd:element>
    <xsd:element name="status" ma:index="9" nillable="true" ma:displayName="Activity_Status" ma:format="Dropdown" ma:internalName="status">
      <xsd:simpleType>
        <xsd:restriction base="dms:Choice">
          <xsd:enumeration value="pending to reviewed"/>
          <xsd:enumeration value="published"/>
          <xsd:enumeration value="on hold"/>
          <xsd:enumeration value="pending to publish"/>
          <xsd:enumeration value="Complete"/>
          <xsd:enumeration value="On going"/>
          <xsd:enumeration value="WIP"/>
        </xsd:restriction>
      </xsd:simpleType>
    </xsd:element>
    <xsd:element name="assignedto" ma:index="10" nillable="true" ma:displayName="assigned to" ma:format="Dropdown" ma:list="UserInfo" ma:SharePointGroup="0" ma:internalName="assignedt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mment" ma:index="11" nillable="true" ma:displayName="comment" ma:format="Dropdown" ma:internalName="comment">
      <xsd:simpleType>
        <xsd:restriction base="dms:Note">
          <xsd:maxLength value="255"/>
        </xsd:restriction>
      </xsd:simpleType>
    </xsd:element>
    <xsd:element name="Description_" ma:index="12" nillable="true" ma:displayName="Description_" ma:format="Dropdown" ma:internalName="Description_">
      <xsd:simpleType>
        <xsd:restriction base="dms:Note">
          <xsd:maxLength value="255"/>
        </xsd:restriction>
      </xsd:simpleType>
    </xsd:element>
    <xsd:element name="keyword" ma:index="13" nillable="true" ma:displayName="key word" ma:format="Dropdown" ma:internalName="keyword">
      <xsd:simpleType>
        <xsd:restriction base="dms:Note">
          <xsd:maxLength value="255"/>
        </xsd:restriction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About" ma:index="21" nillable="true" ma:displayName="About " ma:format="Dropdown" ma:internalName="About">
      <xsd:simpleType>
        <xsd:restriction base="dms:Note">
          <xsd:maxLength value="255"/>
        </xsd:restriction>
      </xsd:simpleType>
    </xsd:element>
    <xsd:element name="ShareableExternally" ma:index="22" nillable="true" ma:displayName="Shareable Externally" ma:default="NO" ma:format="Dropdown" ma:internalName="ShareableExternally">
      <xsd:simpleType>
        <xsd:restriction base="dms:Choice">
          <xsd:enumeration value="YES"/>
          <xsd:enumeration value="NO"/>
        </xsd:restriction>
      </xsd:simpleType>
    </xsd:element>
    <xsd:element name="Fileusage" ma:index="23" nillable="true" ma:displayName="File usage" ma:format="Dropdown" ma:internalName="Fileusag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ll"/>
                    <xsd:enumeration value="Solutions"/>
                    <xsd:enumeration value="Sales"/>
                  </xsd:restriction>
                </xsd:simpleType>
              </xsd:element>
            </xsd:sequence>
          </xsd:extension>
        </xsd:complexContent>
      </xsd:complexType>
    </xsd:element>
    <xsd:element name="FilePurpose" ma:index="24" nillable="true" ma:displayName="File Purpose" ma:format="Dropdown" ma:internalName="FilePurpo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emo"/>
                    <xsd:enumeration value="Client Collateral"/>
                    <xsd:enumeration value="Marketing Collateral"/>
                    <xsd:enumeration value="Knowledge Management "/>
                  </xsd:restriction>
                </xsd:simpleType>
              </xsd:element>
            </xsd:sequence>
          </xsd:extension>
        </xsd:complexContent>
      </xsd:complexType>
    </xsd:element>
    <xsd:element name="Typesofdocuments" ma:index="25" nillable="true" ma:displayName="Types of documents" ma:format="Dropdown" ma:internalName="Typesofdocuments">
      <xsd:simpleType>
        <xsd:union memberTypes="dms:Text">
          <xsd:simpleType>
            <xsd:restriction base="dms:Choice">
              <xsd:enumeration value="Video"/>
              <xsd:enumeration value="PPT"/>
              <xsd:enumeration value="Template"/>
              <xsd:enumeration value="Demo"/>
              <xsd:enumeration value="URL"/>
              <xsd:enumeration value="casestudy"/>
              <xsd:enumeration value="Flyer"/>
              <xsd:enumeration value="Image"/>
              <xsd:enumeration value="PDF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19B1A4-91E4-4E4A-90F8-3418933746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56EA06-DB92-4676-98B9-F9BE741E8F03}">
  <ds:schemaRefs>
    <ds:schemaRef ds:uri="6e8942cd-5a8a-4b1d-b2bf-1b0388bc6b69"/>
    <ds:schemaRef ds:uri="7af0aa7a-8d24-4245-8072-0171d7081f62"/>
    <ds:schemaRef ds:uri="8f57f64f-5a79-45a8-ac28-258f2733244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7D6B89C-B1E3-4703-AD5F-E52FCEA72F52}">
  <ds:schemaRefs>
    <ds:schemaRef ds:uri="8f57f64f-5a79-45a8-ac28-258f273324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17</Slides>
  <Notes>12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Small Business Enrichment Programme Course by Slidesgo</vt:lpstr>
      <vt:lpstr>Small Business Enrichment Programme Course by Slidesgo</vt:lpstr>
      <vt:lpstr>Small Business Enrichment Programme Course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jaya.m</dc:creator>
  <cp:revision>7</cp:revision>
  <dcterms:modified xsi:type="dcterms:W3CDTF">2025-09-10T07:34:29Z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0x010100EA19B49B3F62A64D9949D517DC68E82A</vt:lpwstr>
  </property>
  <property fmtid="{D5CDD505-2E9C-101B-9397-08002B2CF9AE}" pid="3" name="MediaServiceImageTags">
    <vt:lpwstr/>
  </property>
</Properties>
</file>