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7733B9-8B52-431C-8C9E-90A643821E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EC251F-BDCD-48D2-9FF9-8FB28189C8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F9431-30A6-4B5F-8CAD-325B3396D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23A7-0C88-4A25-879E-F7DBA02C1F2C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8215F6-7FEA-4909-B834-37D84A7D8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492D1-623D-4641-8343-31D79628C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AC40-0BAD-44F3-B9D3-B9F15FA77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1501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1A2608-9E3C-4842-85ED-57F3BABB1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64C774-43BC-4D07-A348-659F998339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F6847-4CB1-41B2-A575-122D8CA98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23A7-0C88-4A25-879E-F7DBA02C1F2C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63BF2-8D9B-4D00-978A-5DD5E37D1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EAF4A5-6FDB-4634-8917-E9E4BFFA2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AC40-0BAD-44F3-B9D3-B9F15FA77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2240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329D87-3C21-4799-9DD1-7B546D9B42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2FCDA3-EC53-4604-A584-EE55FCC9F9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89AEA-294F-4AED-B975-55F34B238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23A7-0C88-4A25-879E-F7DBA02C1F2C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8EAE0-9934-41F3-A3AC-F4C522056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F55AC5-95CC-4454-8917-3CBFB458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AC40-0BAD-44F3-B9D3-B9F15FA77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4948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59D27-6346-41CB-95DB-00B5AA192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29B46-1DEB-4BA7-9E7F-7425EA196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2D6B92-84D2-4751-BAF5-917EE31C9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23A7-0C88-4A25-879E-F7DBA02C1F2C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EE453-F472-4072-86D5-F39098EE3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D61D0-6D94-4D61-9291-1B7838992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AC40-0BAD-44F3-B9D3-B9F15FA77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4420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279FE-7CAD-4476-A774-C8380DAA8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544A41-F597-4F63-A0F1-FFBABB12AA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FF640-1D31-4105-B213-A6D3ACEBF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23A7-0C88-4A25-879E-F7DBA02C1F2C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27E2E-E2DB-461B-95AB-005096536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073DD5-72FF-4A8D-BFE1-71C12B67F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AC40-0BAD-44F3-B9D3-B9F15FA77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0894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7CF0D-FB42-4066-AE5C-CAC2CF446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4E0A6-8BC3-4BBD-84BB-F8525B244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871C4-64B6-4913-BD63-D9FD2ABDB1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E5C7FE-43B6-468A-B444-A0BF83DB8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23A7-0C88-4A25-879E-F7DBA02C1F2C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11AF76-CF67-431B-87FC-60B2921AA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B77218-773A-45C0-B7AC-B4983B317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AC40-0BAD-44F3-B9D3-B9F15FA77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8790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73C3D-978C-49FE-9694-D87EACE60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6945A5-E522-4DC1-BC80-7635769AD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E5B4C2-0CD4-45BF-B0B5-E353199C7D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07696F-7987-49E8-BE6C-623CA3C653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225486-ACC8-477C-AAE1-6F462C6E5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9B944E6-BFEA-4D1E-B7ED-6218CF1F9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23A7-0C88-4A25-879E-F7DBA02C1F2C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F4C46D-27E7-43E0-9EA1-A8ACF6FDB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7E904E-298A-4CA3-A56E-BCB7A2C6D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AC40-0BAD-44F3-B9D3-B9F15FA77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237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6D8ED-9FBD-413B-AFDB-20EBC5A99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08DF13-4629-46D4-9366-7442A6D35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23A7-0C88-4A25-879E-F7DBA02C1F2C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7D804D-75B7-4F96-B06C-BD83C9D80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28FF50-B87E-49C4-858D-6A1F8678A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AC40-0BAD-44F3-B9D3-B9F15FA77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6757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2FE175-77D5-46C5-A413-12A4F18F1A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23A7-0C88-4A25-879E-F7DBA02C1F2C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8AB1EF-5953-491B-AAAD-58F8CCAF0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063A74-C43D-4189-8B18-3B5FF073D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AC40-0BAD-44F3-B9D3-B9F15FA77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19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98F92-C822-4262-AC31-3DBD68E94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61CA65-E386-4023-810E-98A1ECCFA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ACFBE8-FFA5-4815-B76D-05ED9574BA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CDA1B6-9522-4DE0-9AAD-E369D6C47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23A7-0C88-4A25-879E-F7DBA02C1F2C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FD8735-31CB-4849-A00A-098A8A94A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FA405E-A219-4B5D-8397-F2B62E5E3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AC40-0BAD-44F3-B9D3-B9F15FA77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784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9FFCBF-59C2-4E65-B76A-440EC67E0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9A2F507-171E-4563-8A31-E536A27F89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78F573-EDC7-45B3-BB19-0C7319C0BD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886D7F-02C6-418D-90D5-93DCA282D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923A7-0C88-4A25-879E-F7DBA02C1F2C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7FC871-836D-4EA9-9E43-D7FEA53A9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3F8916-A7FF-4B55-9EBF-5D708AB50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A6AC40-0BAD-44F3-B9D3-B9F15FA77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806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21CDF5-0131-4E3F-B815-91EA3AB50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9AA58C-BF16-45F2-BD2D-7917C7438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2EB20-0B0D-4E18-84E3-CC2F34FE0B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923A7-0C88-4A25-879E-F7DBA02C1F2C}" type="datetimeFigureOut">
              <a:rPr lang="tr-TR" smtClean="0"/>
              <a:t>30.11.2020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D865E8-D352-4754-B49B-A3BC585937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066B89-1698-4C44-A304-C3DEC3E33B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6AC40-0BAD-44F3-B9D3-B9F15FA77E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7451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58A7FF6-2EE1-478A-8998-ED51069E3B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F411C27-5BA3-4F08-B817-F127A69B3634}"/>
              </a:ext>
            </a:extLst>
          </p:cNvPr>
          <p:cNvSpPr txBox="1"/>
          <p:nvPr/>
        </p:nvSpPr>
        <p:spPr>
          <a:xfrm>
            <a:off x="290148" y="263769"/>
            <a:ext cx="4229043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BEST-IN-CLASS PLATFORM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F7603C-A56A-4F5C-AEFE-09FAA894CEE0}"/>
              </a:ext>
            </a:extLst>
          </p:cNvPr>
          <p:cNvSpPr txBox="1"/>
          <p:nvPr/>
        </p:nvSpPr>
        <p:spPr>
          <a:xfrm>
            <a:off x="249122" y="662355"/>
            <a:ext cx="4418197" cy="29238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Manage</a:t>
            </a:r>
            <a:r>
              <a:rPr lang="en-US" sz="4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all your</a:t>
            </a:r>
            <a:endParaRPr lang="tr-TR" sz="4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4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social media</a:t>
            </a:r>
            <a:endParaRPr lang="tr-TR" sz="4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4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accounts</a:t>
            </a:r>
          </a:p>
          <a:p>
            <a:r>
              <a:rPr lang="en-US" sz="4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one place</a:t>
            </a:r>
            <a:r>
              <a:rPr lang="en-US" sz="4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!</a:t>
            </a:r>
            <a:endParaRPr lang="tr-TR" sz="4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68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EBCD5AC-D61D-4743-937D-052CD59276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F63453-D104-4465-B415-718AC7B88693}"/>
              </a:ext>
            </a:extLst>
          </p:cNvPr>
          <p:cNvSpPr txBox="1"/>
          <p:nvPr/>
        </p:nvSpPr>
        <p:spPr>
          <a:xfrm>
            <a:off x="5263080" y="386861"/>
            <a:ext cx="1665842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LISTENING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7A0B03-0928-478B-A03F-F466390FE150}"/>
              </a:ext>
            </a:extLst>
          </p:cNvPr>
          <p:cNvSpPr txBox="1"/>
          <p:nvPr/>
        </p:nvSpPr>
        <p:spPr>
          <a:xfrm>
            <a:off x="3636833" y="806761"/>
            <a:ext cx="49183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Track key industry terms and competitors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improve your strategy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75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E5844E2-F0C7-4AE3-89C7-16BDA916C5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68CA51A-8F19-4D60-8CD6-4DB4C8C6EB9E}"/>
              </a:ext>
            </a:extLst>
          </p:cNvPr>
          <p:cNvSpPr txBox="1"/>
          <p:nvPr/>
        </p:nvSpPr>
        <p:spPr>
          <a:xfrm>
            <a:off x="5207777" y="386861"/>
            <a:ext cx="1776448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ANALYTICS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4DDE4A-DC8F-4C55-B133-8CADC614A2D2}"/>
              </a:ext>
            </a:extLst>
          </p:cNvPr>
          <p:cNvSpPr txBox="1"/>
          <p:nvPr/>
        </p:nvSpPr>
        <p:spPr>
          <a:xfrm>
            <a:off x="4271622" y="806761"/>
            <a:ext cx="36487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Create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meaningful reports 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find out what's working.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89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EC3EAF-2D4C-451E-8A6A-6F6E96B5C0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CD46FE5-65D9-41C5-8D3C-6F5536080BD8}"/>
              </a:ext>
            </a:extLst>
          </p:cNvPr>
          <p:cNvSpPr txBox="1"/>
          <p:nvPr/>
        </p:nvSpPr>
        <p:spPr>
          <a:xfrm>
            <a:off x="4706036" y="386861"/>
            <a:ext cx="2779928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PASSWORD VAULT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13F6F1-13D0-4A7E-98EF-ED904BC74BCD}"/>
              </a:ext>
            </a:extLst>
          </p:cNvPr>
          <p:cNvSpPr txBox="1"/>
          <p:nvPr/>
        </p:nvSpPr>
        <p:spPr>
          <a:xfrm>
            <a:off x="3571111" y="806761"/>
            <a:ext cx="50497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Store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your passwords in a single place and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share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them across team members.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07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AF5D73-6F81-483F-8521-AD330BEB65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BC4922-53BA-498E-B660-EC7857274619}"/>
              </a:ext>
            </a:extLst>
          </p:cNvPr>
          <p:cNvSpPr txBox="1"/>
          <p:nvPr/>
        </p:nvSpPr>
        <p:spPr>
          <a:xfrm>
            <a:off x="4936067" y="386861"/>
            <a:ext cx="2319867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LINK MANAGER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685472-A3F8-4E20-82AB-62F38105B695}"/>
              </a:ext>
            </a:extLst>
          </p:cNvPr>
          <p:cNvSpPr txBox="1"/>
          <p:nvPr/>
        </p:nvSpPr>
        <p:spPr>
          <a:xfrm>
            <a:off x="4089682" y="806761"/>
            <a:ext cx="40126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Create, share, and track your links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get more clicks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14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D63032-DA1B-4133-9686-67036557C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512CD4-D2EC-4C39-AE74-DF967C5FD231}"/>
              </a:ext>
            </a:extLst>
          </p:cNvPr>
          <p:cNvSpPr txBox="1"/>
          <p:nvPr/>
        </p:nvSpPr>
        <p:spPr>
          <a:xfrm>
            <a:off x="4882366" y="386861"/>
            <a:ext cx="2427268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TASK MANAGER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66EA8F-AFE6-4631-BA22-1C7AD7B28183}"/>
              </a:ext>
            </a:extLst>
          </p:cNvPr>
          <p:cNvSpPr txBox="1"/>
          <p:nvPr/>
        </p:nvSpPr>
        <p:spPr>
          <a:xfrm>
            <a:off x="3105438" y="806761"/>
            <a:ext cx="59811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Visualize your tasks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see how busy your colleagues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are, and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reach your goals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63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588AC61-2DF3-407C-91A2-8B1B2D4DEB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062FE8-FD15-46D9-A383-CEA6AD7BD3B0}"/>
              </a:ext>
            </a:extLst>
          </p:cNvPr>
          <p:cNvSpPr txBox="1"/>
          <p:nvPr/>
        </p:nvSpPr>
        <p:spPr>
          <a:xfrm>
            <a:off x="4699624" y="386861"/>
            <a:ext cx="2792752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STAY PRODUCTIVE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AFA8BF-2C44-428A-89E9-3030967C53B2}"/>
              </a:ext>
            </a:extLst>
          </p:cNvPr>
          <p:cNvSpPr txBox="1"/>
          <p:nvPr/>
        </p:nvSpPr>
        <p:spPr>
          <a:xfrm>
            <a:off x="3309019" y="806761"/>
            <a:ext cx="55739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Our best-in-class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Android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and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iOS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apps bring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the power of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RADAAR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to the palm of your hand.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63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DD8526-9FE3-47D5-BCDA-05FF2798E6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0B50CF-E409-4AD6-921C-55B8F85124A4}"/>
              </a:ext>
            </a:extLst>
          </p:cNvPr>
          <p:cNvSpPr txBox="1"/>
          <p:nvPr/>
        </p:nvSpPr>
        <p:spPr>
          <a:xfrm>
            <a:off x="3835606" y="386861"/>
            <a:ext cx="4520789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MOST AFFORDABLE PLATFORM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F13E82-0232-4941-97C2-FBDD6295E8F1}"/>
              </a:ext>
            </a:extLst>
          </p:cNvPr>
          <p:cNvSpPr txBox="1"/>
          <p:nvPr/>
        </p:nvSpPr>
        <p:spPr>
          <a:xfrm>
            <a:off x="2994831" y="806761"/>
            <a:ext cx="62023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Discover the most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powerful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and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flexible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social media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management solution,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built to scale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094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5ECF2B-7F13-4846-A067-93FA7884C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B257B44-A5F6-45A0-958D-35C5C1CCF9EB}"/>
              </a:ext>
            </a:extLst>
          </p:cNvPr>
          <p:cNvSpPr txBox="1"/>
          <p:nvPr/>
        </p:nvSpPr>
        <p:spPr>
          <a:xfrm>
            <a:off x="3835606" y="386861"/>
            <a:ext cx="4520789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MOST AFFORDABLE PLATFORM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9D6C58-F568-43C6-AB9F-B56EC3FFF5C3}"/>
              </a:ext>
            </a:extLst>
          </p:cNvPr>
          <p:cNvSpPr txBox="1"/>
          <p:nvPr/>
        </p:nvSpPr>
        <p:spPr>
          <a:xfrm>
            <a:off x="2939527" y="806761"/>
            <a:ext cx="631294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Perfect for any size of business.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Upgrade as you grow</a:t>
            </a:r>
            <a:endParaRPr lang="tr-TR" sz="20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or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cancel at any time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9118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E06A975-EC03-4343-9DF9-2A309019FB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0669341-11C5-4764-AA25-6F3BAAFF1F68}"/>
              </a:ext>
            </a:extLst>
          </p:cNvPr>
          <p:cNvSpPr txBox="1"/>
          <p:nvPr/>
        </p:nvSpPr>
        <p:spPr>
          <a:xfrm>
            <a:off x="4609054" y="386861"/>
            <a:ext cx="2973892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CAN WE HELP?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312C3D-834A-4A43-947C-DBAC36678BE3}"/>
              </a:ext>
            </a:extLst>
          </p:cNvPr>
          <p:cNvSpPr txBox="1"/>
          <p:nvPr/>
        </p:nvSpPr>
        <p:spPr>
          <a:xfrm>
            <a:off x="4372612" y="806761"/>
            <a:ext cx="34467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Don't hesitate to get in touch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with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our support team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42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08C888-4547-4E66-863F-F3BB39BDEA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F286A98-8051-45C7-B64C-1B48320A9781}"/>
              </a:ext>
            </a:extLst>
          </p:cNvPr>
          <p:cNvSpPr txBox="1"/>
          <p:nvPr/>
        </p:nvSpPr>
        <p:spPr>
          <a:xfrm>
            <a:off x="290148" y="263769"/>
            <a:ext cx="4229043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BEST-IN-CLASS PLATFORM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831552-4BDE-497D-99FD-C9883FA49725}"/>
              </a:ext>
            </a:extLst>
          </p:cNvPr>
          <p:cNvSpPr txBox="1"/>
          <p:nvPr/>
        </p:nvSpPr>
        <p:spPr>
          <a:xfrm>
            <a:off x="249122" y="662355"/>
            <a:ext cx="3837910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Thank you</a:t>
            </a:r>
            <a:r>
              <a:rPr lang="en-US" sz="4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for</a:t>
            </a:r>
            <a:endParaRPr lang="tr-TR" sz="4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4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listening!</a:t>
            </a:r>
            <a:r>
              <a:rPr lang="tr-TR" sz="4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sz="4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Any</a:t>
            </a:r>
            <a:endParaRPr lang="tr-TR" sz="4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r>
              <a:rPr lang="en-US" sz="4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Questions</a:t>
            </a:r>
            <a:r>
              <a:rPr lang="en-US" sz="4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  <a:endParaRPr lang="tr-TR" sz="4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2D2FA62-4EA2-4E21-80D5-C57B9C852FBC}"/>
              </a:ext>
            </a:extLst>
          </p:cNvPr>
          <p:cNvSpPr txBox="1"/>
          <p:nvPr/>
        </p:nvSpPr>
        <p:spPr>
          <a:xfrm>
            <a:off x="252058" y="4760969"/>
            <a:ext cx="45496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Ayşegül Şentürk</a:t>
            </a:r>
          </a:p>
          <a:p>
            <a:r>
              <a:rPr lang="tr-TR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Business Development Specialist, RADAAR</a:t>
            </a:r>
          </a:p>
          <a:p>
            <a:r>
              <a:rPr lang="tr-TR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satis@radaar.io</a:t>
            </a:r>
          </a:p>
        </p:txBody>
      </p:sp>
    </p:spTree>
    <p:extLst>
      <p:ext uri="{BB962C8B-B14F-4D97-AF65-F5344CB8AC3E}">
        <p14:creationId xmlns:p14="http://schemas.microsoft.com/office/powerpoint/2010/main" val="43206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53DE7D-B833-4614-9C98-4C928CD46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66CA7C-3692-4FD8-9EC9-477570742CEC}"/>
              </a:ext>
            </a:extLst>
          </p:cNvPr>
          <p:cNvSpPr txBox="1"/>
          <p:nvPr/>
        </p:nvSpPr>
        <p:spPr>
          <a:xfrm>
            <a:off x="3981479" y="386861"/>
            <a:ext cx="4229043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BEST-IN-CLASS PLATFORM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7FC952-26A0-454D-BE1F-CC8A0E1AC412}"/>
              </a:ext>
            </a:extLst>
          </p:cNvPr>
          <p:cNvSpPr txBox="1"/>
          <p:nvPr/>
        </p:nvSpPr>
        <p:spPr>
          <a:xfrm>
            <a:off x="2827317" y="806761"/>
            <a:ext cx="65373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stunning social media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management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and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collaboration</a:t>
            </a:r>
            <a:endParaRPr lang="tr-TR" sz="20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platform designed for handling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multiple brands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37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7D8C25-9DA6-41F1-8197-20A893DE23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69A01DA-9CD9-42CF-AB07-C583B50AA813}"/>
              </a:ext>
            </a:extLst>
          </p:cNvPr>
          <p:cNvSpPr txBox="1"/>
          <p:nvPr/>
        </p:nvSpPr>
        <p:spPr>
          <a:xfrm>
            <a:off x="4363795" y="386861"/>
            <a:ext cx="3464410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YOU SHOULD USE?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C2520C-8872-49CD-ABBF-EC14B373542C}"/>
              </a:ext>
            </a:extLst>
          </p:cNvPr>
          <p:cNvSpPr txBox="1"/>
          <p:nvPr/>
        </p:nvSpPr>
        <p:spPr>
          <a:xfrm>
            <a:off x="2079516" y="806761"/>
            <a:ext cx="80329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If you manage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multiple social media accounts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serve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multiple brands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or work as a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crowded team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you should definitely use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RADAAR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83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9B0EEA2-C85A-43F0-9163-A6A74B3A12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6292AC-07A5-4CD6-84ED-878B0309E322}"/>
              </a:ext>
            </a:extLst>
          </p:cNvPr>
          <p:cNvSpPr txBox="1"/>
          <p:nvPr/>
        </p:nvSpPr>
        <p:spPr>
          <a:xfrm>
            <a:off x="4389443" y="386861"/>
            <a:ext cx="3413114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BUILT FOR MARKETERS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A134CB-3413-4821-9D60-23D9655789ED}"/>
              </a:ext>
            </a:extLst>
          </p:cNvPr>
          <p:cNvSpPr txBox="1"/>
          <p:nvPr/>
        </p:nvSpPr>
        <p:spPr>
          <a:xfrm>
            <a:off x="2204551" y="806761"/>
            <a:ext cx="77829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platform for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brands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agencies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and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startups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that wants to engage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followers, publish unique content, and measure performance.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368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03259B-9C61-42DA-8A60-75A9626D14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F07603-89C4-400E-A849-4E4004EA269D}"/>
              </a:ext>
            </a:extLst>
          </p:cNvPr>
          <p:cNvSpPr txBox="1"/>
          <p:nvPr/>
        </p:nvSpPr>
        <p:spPr>
          <a:xfrm>
            <a:off x="3980678" y="386861"/>
            <a:ext cx="423064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EXPLORE OUR KEY FEATURES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7B2BB4-3E49-4CB5-8492-95214232D048}"/>
              </a:ext>
            </a:extLst>
          </p:cNvPr>
          <p:cNvSpPr txBox="1"/>
          <p:nvPr/>
        </p:nvSpPr>
        <p:spPr>
          <a:xfrm>
            <a:off x="2204551" y="806761"/>
            <a:ext cx="77829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Visually plan your content,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publish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automatically,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engage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followers,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get reports 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collaboration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with your team and clients.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230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F9E45E-31DB-4BB4-8F24-8096ED2ED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D0B175-A1E3-421D-8EB1-858E3E0C6C34}"/>
              </a:ext>
            </a:extLst>
          </p:cNvPr>
          <p:cNvSpPr txBox="1"/>
          <p:nvPr/>
        </p:nvSpPr>
        <p:spPr>
          <a:xfrm>
            <a:off x="5029843" y="386861"/>
            <a:ext cx="213231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WORKSPACES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2A6E1D-6812-4C00-98AB-AE9773C90CC4}"/>
              </a:ext>
            </a:extLst>
          </p:cNvPr>
          <p:cNvSpPr txBox="1"/>
          <p:nvPr/>
        </p:nvSpPr>
        <p:spPr>
          <a:xfrm>
            <a:off x="3140704" y="806761"/>
            <a:ext cx="59105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Stay organized by working in different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workspaces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for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multiple brands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79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89E471-EC0A-4710-80AF-7E8A05D9D5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3DC80D6-DF23-4F55-9AFD-C5F39049BE8B}"/>
              </a:ext>
            </a:extLst>
          </p:cNvPr>
          <p:cNvSpPr txBox="1"/>
          <p:nvPr/>
        </p:nvSpPr>
        <p:spPr>
          <a:xfrm>
            <a:off x="4816643" y="386861"/>
            <a:ext cx="2558714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COLLABORATION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8C9F1A-FC63-48C3-8AC5-79F550F2AF44}"/>
              </a:ext>
            </a:extLst>
          </p:cNvPr>
          <p:cNvSpPr txBox="1"/>
          <p:nvPr/>
        </p:nvSpPr>
        <p:spPr>
          <a:xfrm>
            <a:off x="3349094" y="806761"/>
            <a:ext cx="54938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Easily manage workspaces while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collaborating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with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your colleagues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92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7B5006F-832C-48BE-AFD3-247FD766D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55051E-501A-4CC6-BF49-8D27019B5949}"/>
              </a:ext>
            </a:extLst>
          </p:cNvPr>
          <p:cNvSpPr txBox="1"/>
          <p:nvPr/>
        </p:nvSpPr>
        <p:spPr>
          <a:xfrm>
            <a:off x="5025034" y="386861"/>
            <a:ext cx="2141933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ENGAGEMENT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8558CE-527F-446C-B8E1-2D3A1FED0BB2}"/>
              </a:ext>
            </a:extLst>
          </p:cNvPr>
          <p:cNvSpPr txBox="1"/>
          <p:nvPr/>
        </p:nvSpPr>
        <p:spPr>
          <a:xfrm>
            <a:off x="3716182" y="806761"/>
            <a:ext cx="47596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Build a close relation with your audience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with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faster response times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32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CE4B6E-D3A8-4FE7-A533-72E12E31B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FAE574-B302-4344-9976-B8620B533F3A}"/>
              </a:ext>
            </a:extLst>
          </p:cNvPr>
          <p:cNvSpPr txBox="1"/>
          <p:nvPr/>
        </p:nvSpPr>
        <p:spPr>
          <a:xfrm>
            <a:off x="5151671" y="386861"/>
            <a:ext cx="1888659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3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PUBLISHING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F06ABE-B677-4575-AEBB-CD5840FC9D8D}"/>
              </a:ext>
            </a:extLst>
          </p:cNvPr>
          <p:cNvSpPr txBox="1"/>
          <p:nvPr/>
        </p:nvSpPr>
        <p:spPr>
          <a:xfrm>
            <a:off x="3886902" y="806761"/>
            <a:ext cx="44181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Simplify your social media publishing</a:t>
            </a:r>
          </a:p>
          <a:p>
            <a:pPr algn="ctr"/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</a:t>
            </a:r>
            <a:r>
              <a:rPr lang="en-US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save time</a:t>
            </a:r>
            <a:r>
              <a:rPr lang="en-US" sz="2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tr-TR" sz="20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74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325</Words>
  <Application>Microsoft Office PowerPoint</Application>
  <PresentationFormat>Widescreen</PresentationFormat>
  <Paragraphs>63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ercanzirh</dc:creator>
  <cp:lastModifiedBy>ercanzirh</cp:lastModifiedBy>
  <cp:revision>22</cp:revision>
  <dcterms:created xsi:type="dcterms:W3CDTF">2020-11-29T18:26:03Z</dcterms:created>
  <dcterms:modified xsi:type="dcterms:W3CDTF">2020-11-30T13:17:16Z</dcterms:modified>
</cp:coreProperties>
</file>