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33B9-8B52-431C-8C9E-90A643821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C251F-BDCD-48D2-9FF9-8FB28189C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9431-30A6-4B5F-8CAD-325B3396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15F6-7FEA-4909-B834-37D84A7D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92D1-623D-4641-8343-31D79628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50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608-9E3C-4842-85ED-57F3BABB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4C774-43BC-4D07-A348-659F9983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F6847-4CB1-41B2-A575-122D8CA9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3BF2-8D9B-4D00-978A-5DD5E37D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AF4A5-6FDB-4634-8917-E9E4BFFA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24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29D87-3C21-4799-9DD1-7B546D9B4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FCDA3-EC53-4604-A584-EE55FCC9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89AEA-294F-4AED-B975-55F34B23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EAE0-9934-41F3-A3AC-F4C52205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5AC5-95CC-4454-8917-3CBFB458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94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9D27-6346-41CB-95DB-00B5AA19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9B46-1DEB-4BA7-9E7F-7425EA19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6B92-84D2-4751-BAF5-917EE31C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E453-F472-4072-86D5-F39098EE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D61D0-6D94-4D61-9291-1B783899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4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79FE-7CAD-4476-A774-C8380DAA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4A41-F597-4F63-A0F1-FFBABB12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F640-1D31-4105-B213-A6D3ACEB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27E2E-E2DB-461B-95AB-00509653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73DD5-72FF-4A8D-BFE1-71C12B67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8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CF0D-FB42-4066-AE5C-CAC2CF44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E0A6-8BC3-4BBD-84BB-F8525B244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871C4-64B6-4913-BD63-D9FD2ABD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C7FE-43B6-468A-B444-A0BF83DB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1AF76-CF67-431B-87FC-60B2921A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77218-773A-45C0-B7AC-B4983B31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79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3C3D-978C-49FE-9694-D87EACE6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45A5-E522-4DC1-BC80-7635769A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B4C2-0CD4-45BF-B0B5-E353199C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7696F-7987-49E8-BE6C-623CA3C6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25486-ACC8-477C-AAE1-6F462C6E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944E6-BFEA-4D1E-B7ED-6218CF1F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4C46D-27E7-43E0-9EA1-A8ACF6FD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E904E-298A-4CA3-A56E-BCB7A2C6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D8ED-9FBD-413B-AFDB-20EBC5A9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8DF13-4629-46D4-9366-7442A6D3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D804D-75B7-4F96-B06C-BD83C9D8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8FF50-B87E-49C4-858D-6A1F867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75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FE175-77D5-46C5-A413-12A4F18F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AB1EF-5953-491B-AAAD-58F8CCAF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63A74-C43D-4189-8B18-3B5FF073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19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8F92-C822-4262-AC31-3DBD68E9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CA65-E386-4023-810E-98A1ECCF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CFBE8-FFA5-4815-B76D-05ED9574B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A1B6-9522-4DE0-9AAD-E369D6C4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D8735-31CB-4849-A00A-098A8A94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A405E-A219-4B5D-8397-F2B62E5E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8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FCBF-59C2-4E65-B76A-440EC67E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2F507-171E-4563-8A31-E536A27F8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573-EDC7-45B3-BB19-0C7319C0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86D7F-02C6-418D-90D5-93DCA282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FC871-836D-4EA9-9E43-D7FEA53A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F8916-A7FF-4B55-9EBF-5D708AB5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0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1CDF5-0131-4E3F-B815-91EA3AB5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A58C-BF16-45F2-BD2D-7917C7438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2EB20-0B0D-4E18-84E3-CC2F34FE0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23A7-0C88-4A25-879E-F7DBA02C1F2C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65E8-D352-4754-B49B-A3BC58593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6B89-1698-4C44-A304-C3DEC3E3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AC40-0BAD-44F3-B9D3-B9F15FA77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45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A7FF6-2EE1-478A-8998-ED51069E3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11C27-5BA3-4F08-B817-F127A69B3634}"/>
              </a:ext>
            </a:extLst>
          </p:cNvPr>
          <p:cNvSpPr txBox="1"/>
          <p:nvPr/>
        </p:nvSpPr>
        <p:spPr>
          <a:xfrm>
            <a:off x="290148" y="263769"/>
            <a:ext cx="42290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BEST-IN-CLASS PLATFORM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7603C-A56A-4F5C-AEFE-09FAA894CEE0}"/>
              </a:ext>
            </a:extLst>
          </p:cNvPr>
          <p:cNvSpPr txBox="1"/>
          <p:nvPr/>
        </p:nvSpPr>
        <p:spPr>
          <a:xfrm>
            <a:off x="249122" y="662355"/>
            <a:ext cx="441819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</a:t>
            </a:r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all your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media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accounts</a:t>
            </a:r>
          </a:p>
          <a:p>
            <a:r>
              <a:rPr lang="en-US" sz="4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one place</a:t>
            </a:r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CD5AC-D61D-4743-937D-052CD592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63453-D104-4465-B415-718AC7B88693}"/>
              </a:ext>
            </a:extLst>
          </p:cNvPr>
          <p:cNvSpPr txBox="1"/>
          <p:nvPr/>
        </p:nvSpPr>
        <p:spPr>
          <a:xfrm>
            <a:off x="5263080" y="386861"/>
            <a:ext cx="16658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A0B03-0928-478B-A03F-F466390FE150}"/>
              </a:ext>
            </a:extLst>
          </p:cNvPr>
          <p:cNvSpPr txBox="1"/>
          <p:nvPr/>
        </p:nvSpPr>
        <p:spPr>
          <a:xfrm>
            <a:off x="3636833" y="806761"/>
            <a:ext cx="491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Track key industry terms and competitors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improve your strategy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844E2-F0C7-4AE3-89C7-16BDA916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CA51A-8F19-4D60-8CD6-4DB4C8C6EB9E}"/>
              </a:ext>
            </a:extLst>
          </p:cNvPr>
          <p:cNvSpPr txBox="1"/>
          <p:nvPr/>
        </p:nvSpPr>
        <p:spPr>
          <a:xfrm>
            <a:off x="5207777" y="386861"/>
            <a:ext cx="17764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DDE4A-DC8F-4C55-B133-8CADC614A2D2}"/>
              </a:ext>
            </a:extLst>
          </p:cNvPr>
          <p:cNvSpPr txBox="1"/>
          <p:nvPr/>
        </p:nvSpPr>
        <p:spPr>
          <a:xfrm>
            <a:off x="4271622" y="806761"/>
            <a:ext cx="36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meaningful reports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find out what's working.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C3EAF-2D4C-451E-8A6A-6F6E96B5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46FE5-65D9-41C5-8D3C-6F5536080BD8}"/>
              </a:ext>
            </a:extLst>
          </p:cNvPr>
          <p:cNvSpPr txBox="1"/>
          <p:nvPr/>
        </p:nvSpPr>
        <p:spPr>
          <a:xfrm>
            <a:off x="4706036" y="386861"/>
            <a:ext cx="27799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PASSWORD VAULT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F6F1-13D0-4A7E-98EF-ED904BC74BCD}"/>
              </a:ext>
            </a:extLst>
          </p:cNvPr>
          <p:cNvSpPr txBox="1"/>
          <p:nvPr/>
        </p:nvSpPr>
        <p:spPr>
          <a:xfrm>
            <a:off x="3571111" y="806761"/>
            <a:ext cx="5049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your passwords in a single place and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them across team members.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F5D73-6F81-483F-8521-AD330BEB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C4922-53BA-498E-B660-EC7857274619}"/>
              </a:ext>
            </a:extLst>
          </p:cNvPr>
          <p:cNvSpPr txBox="1"/>
          <p:nvPr/>
        </p:nvSpPr>
        <p:spPr>
          <a:xfrm>
            <a:off x="4936067" y="386861"/>
            <a:ext cx="2319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85472-A3F8-4E20-82AB-62F38105B695}"/>
              </a:ext>
            </a:extLst>
          </p:cNvPr>
          <p:cNvSpPr txBox="1"/>
          <p:nvPr/>
        </p:nvSpPr>
        <p:spPr>
          <a:xfrm>
            <a:off x="4089682" y="806761"/>
            <a:ext cx="4012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Create, share, and track your links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more clicks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63032-DA1B-4133-9686-67036557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12CD4-D2EC-4C39-AE74-DF967C5FD231}"/>
              </a:ext>
            </a:extLst>
          </p:cNvPr>
          <p:cNvSpPr txBox="1"/>
          <p:nvPr/>
        </p:nvSpPr>
        <p:spPr>
          <a:xfrm>
            <a:off x="4882366" y="386861"/>
            <a:ext cx="242726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TASK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6EA8F-AFE6-4631-BA22-1C7AD7B28183}"/>
              </a:ext>
            </a:extLst>
          </p:cNvPr>
          <p:cNvSpPr txBox="1"/>
          <p:nvPr/>
        </p:nvSpPr>
        <p:spPr>
          <a:xfrm>
            <a:off x="3105438" y="806761"/>
            <a:ext cx="598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Visualize your tasks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see how busy your colleagues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are,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reach your goals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8AC61-2DF3-407C-91A2-8B1B2D4DE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62FE8-FD15-46D9-A383-CEA6AD7BD3B0}"/>
              </a:ext>
            </a:extLst>
          </p:cNvPr>
          <p:cNvSpPr txBox="1"/>
          <p:nvPr/>
        </p:nvSpPr>
        <p:spPr>
          <a:xfrm>
            <a:off x="4699624" y="386861"/>
            <a:ext cx="27927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 PRODUCTIVE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FA8BF-2C44-428A-89E9-3030967C53B2}"/>
              </a:ext>
            </a:extLst>
          </p:cNvPr>
          <p:cNvSpPr txBox="1"/>
          <p:nvPr/>
        </p:nvSpPr>
        <p:spPr>
          <a:xfrm>
            <a:off x="3309019" y="806761"/>
            <a:ext cx="5573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best-in-class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Android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apps bring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power of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RADAAR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the palm of your hand.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D8526-9FE3-47D5-BCDA-05FF2798E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B50CF-E409-4AD6-921C-55B8F85124A4}"/>
              </a:ext>
            </a:extLst>
          </p:cNvPr>
          <p:cNvSpPr txBox="1"/>
          <p:nvPr/>
        </p:nvSpPr>
        <p:spPr>
          <a:xfrm>
            <a:off x="3835606" y="386861"/>
            <a:ext cx="45207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MOST AFFORDABLE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13E82-0232-4941-97C2-FBDD6295E8F1}"/>
              </a:ext>
            </a:extLst>
          </p:cNvPr>
          <p:cNvSpPr txBox="1"/>
          <p:nvPr/>
        </p:nvSpPr>
        <p:spPr>
          <a:xfrm>
            <a:off x="2994831" y="806761"/>
            <a:ext cx="620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Discover the most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powerful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flexible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social media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 solution,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 to scale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ECF2B-7F13-4846-A067-93FA7884C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57B44-A5F6-45A0-958D-35C5C1CCF9EB}"/>
              </a:ext>
            </a:extLst>
          </p:cNvPr>
          <p:cNvSpPr txBox="1"/>
          <p:nvPr/>
        </p:nvSpPr>
        <p:spPr>
          <a:xfrm>
            <a:off x="3835606" y="386861"/>
            <a:ext cx="45207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MOST AFFORDABLE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D6C58-F568-43C6-AB9F-B56EC3FFF5C3}"/>
              </a:ext>
            </a:extLst>
          </p:cNvPr>
          <p:cNvSpPr txBox="1"/>
          <p:nvPr/>
        </p:nvSpPr>
        <p:spPr>
          <a:xfrm>
            <a:off x="2939527" y="806761"/>
            <a:ext cx="63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Perfect for any size of business.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Upgrade as you grow</a:t>
            </a:r>
            <a:endParaRPr lang="tr-TR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cancel at any time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6A975-EC03-4343-9DF9-2A309019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69341-11C5-4764-AA25-6F3BAAFF1F68}"/>
              </a:ext>
            </a:extLst>
          </p:cNvPr>
          <p:cNvSpPr txBox="1"/>
          <p:nvPr/>
        </p:nvSpPr>
        <p:spPr>
          <a:xfrm>
            <a:off x="4609054" y="386861"/>
            <a:ext cx="29738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CAN WE HELP?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12C3D-834A-4A43-947C-DBAC36678BE3}"/>
              </a:ext>
            </a:extLst>
          </p:cNvPr>
          <p:cNvSpPr txBox="1"/>
          <p:nvPr/>
        </p:nvSpPr>
        <p:spPr>
          <a:xfrm>
            <a:off x="4372612" y="806761"/>
            <a:ext cx="3446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Don't hesitate to get in touch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support team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8C888-4547-4E66-863F-F3BB39BDE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86A98-8051-45C7-B64C-1B48320A9781}"/>
              </a:ext>
            </a:extLst>
          </p:cNvPr>
          <p:cNvSpPr txBox="1"/>
          <p:nvPr/>
        </p:nvSpPr>
        <p:spPr>
          <a:xfrm>
            <a:off x="290148" y="263769"/>
            <a:ext cx="42290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BEST-IN-CLASS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31552-4BDE-497D-99FD-C9883FA49725}"/>
              </a:ext>
            </a:extLst>
          </p:cNvPr>
          <p:cNvSpPr txBox="1"/>
          <p:nvPr/>
        </p:nvSpPr>
        <p:spPr>
          <a:xfrm>
            <a:off x="249122" y="662355"/>
            <a:ext cx="3837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</a:t>
            </a:r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listening!</a:t>
            </a:r>
            <a:r>
              <a:rPr lang="tr-TR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4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en-US" sz="4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tr-TR" sz="4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2FA62-4EA2-4E21-80D5-C57B9C852FBC}"/>
              </a:ext>
            </a:extLst>
          </p:cNvPr>
          <p:cNvSpPr txBox="1"/>
          <p:nvPr/>
        </p:nvSpPr>
        <p:spPr>
          <a:xfrm>
            <a:off x="252058" y="4760969"/>
            <a:ext cx="454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Ayşegül Şentürk</a:t>
            </a:r>
          </a:p>
          <a:p>
            <a:r>
              <a:rPr lang="tr-T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Development Specialist, RADAAR</a:t>
            </a:r>
          </a:p>
          <a:p>
            <a:r>
              <a:rPr lang="tr-T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satis@radaar.io</a:t>
            </a:r>
          </a:p>
        </p:txBody>
      </p:sp>
    </p:spTree>
    <p:extLst>
      <p:ext uri="{BB962C8B-B14F-4D97-AF65-F5344CB8AC3E}">
        <p14:creationId xmlns:p14="http://schemas.microsoft.com/office/powerpoint/2010/main" val="4320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3DE7D-B833-4614-9C98-4C928CD4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6CA7C-3692-4FD8-9EC9-477570742CEC}"/>
              </a:ext>
            </a:extLst>
          </p:cNvPr>
          <p:cNvSpPr txBox="1"/>
          <p:nvPr/>
        </p:nvSpPr>
        <p:spPr>
          <a:xfrm>
            <a:off x="3981479" y="386861"/>
            <a:ext cx="42290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BEST-IN-CLASS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FC952-26A0-454D-BE1F-CC8A0E1AC412}"/>
              </a:ext>
            </a:extLst>
          </p:cNvPr>
          <p:cNvSpPr txBox="1"/>
          <p:nvPr/>
        </p:nvSpPr>
        <p:spPr>
          <a:xfrm>
            <a:off x="2827317" y="806761"/>
            <a:ext cx="6537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stunning social media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  <a:endParaRPr lang="tr-TR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platform designed for handling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brands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D8C25-9DA6-41F1-8197-20A893DE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A01DA-9CD9-42CF-AB07-C583B50AA813}"/>
              </a:ext>
            </a:extLst>
          </p:cNvPr>
          <p:cNvSpPr txBox="1"/>
          <p:nvPr/>
        </p:nvSpPr>
        <p:spPr>
          <a:xfrm>
            <a:off x="4363795" y="386861"/>
            <a:ext cx="3464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YOU SHOULD USE?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2520C-8872-49CD-ABBF-EC14B373542C}"/>
              </a:ext>
            </a:extLst>
          </p:cNvPr>
          <p:cNvSpPr txBox="1"/>
          <p:nvPr/>
        </p:nvSpPr>
        <p:spPr>
          <a:xfrm>
            <a:off x="2079516" y="806761"/>
            <a:ext cx="803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manage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social media accounts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serve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brands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work as a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crowded team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you should definitely use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RADAAR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0EEA2-C85A-43F0-9163-A6A74B3A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292AC-07A5-4CD6-84ED-878B0309E322}"/>
              </a:ext>
            </a:extLst>
          </p:cNvPr>
          <p:cNvSpPr txBox="1"/>
          <p:nvPr/>
        </p:nvSpPr>
        <p:spPr>
          <a:xfrm>
            <a:off x="4389443" y="386861"/>
            <a:ext cx="34131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 FOR MARKETERS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134CB-3413-4821-9D60-23D9655789ED}"/>
              </a:ext>
            </a:extLst>
          </p:cNvPr>
          <p:cNvSpPr txBox="1"/>
          <p:nvPr/>
        </p:nvSpPr>
        <p:spPr>
          <a:xfrm>
            <a:off x="2204551" y="806761"/>
            <a:ext cx="778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platform for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agencies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startups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that wants to engage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followers, publish unique content, and measure performance.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3259B-9C61-42DA-8A60-75A9626D1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07603-89C4-400E-A849-4E4004EA269D}"/>
              </a:ext>
            </a:extLst>
          </p:cNvPr>
          <p:cNvSpPr txBox="1"/>
          <p:nvPr/>
        </p:nvSpPr>
        <p:spPr>
          <a:xfrm>
            <a:off x="3980678" y="386861"/>
            <a:ext cx="42306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EXPLORE OUR KEY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B2BB4-3E49-4CB5-8492-95214232D048}"/>
              </a:ext>
            </a:extLst>
          </p:cNvPr>
          <p:cNvSpPr txBox="1"/>
          <p:nvPr/>
        </p:nvSpPr>
        <p:spPr>
          <a:xfrm>
            <a:off x="2204551" y="806761"/>
            <a:ext cx="778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Visually plan your content,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publish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automatically,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followers,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reports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with your team and clients.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E45E-31DB-4BB4-8F24-8096ED2E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0B175-A1E3-421D-8EB1-858E3E0C6C34}"/>
              </a:ext>
            </a:extLst>
          </p:cNvPr>
          <p:cNvSpPr txBox="1"/>
          <p:nvPr/>
        </p:nvSpPr>
        <p:spPr>
          <a:xfrm>
            <a:off x="5029843" y="386861"/>
            <a:ext cx="21323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WORKSPACES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A6E1D-6812-4C00-98AB-AE9773C90CC4}"/>
              </a:ext>
            </a:extLst>
          </p:cNvPr>
          <p:cNvSpPr txBox="1"/>
          <p:nvPr/>
        </p:nvSpPr>
        <p:spPr>
          <a:xfrm>
            <a:off x="3140704" y="806761"/>
            <a:ext cx="5910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 organized by working in different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workspaces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brands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9E471-EC0A-4710-80AF-7E8A05D9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C80D6-DF23-4F55-9AFD-C5F39049BE8B}"/>
              </a:ext>
            </a:extLst>
          </p:cNvPr>
          <p:cNvSpPr txBox="1"/>
          <p:nvPr/>
        </p:nvSpPr>
        <p:spPr>
          <a:xfrm>
            <a:off x="4816643" y="386861"/>
            <a:ext cx="25587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C9F1A-FC63-48C3-8AC5-79F550F2AF44}"/>
              </a:ext>
            </a:extLst>
          </p:cNvPr>
          <p:cNvSpPr txBox="1"/>
          <p:nvPr/>
        </p:nvSpPr>
        <p:spPr>
          <a:xfrm>
            <a:off x="3349094" y="806761"/>
            <a:ext cx="549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Easily manage workspaces while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colleagues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5006F-832C-48BE-AFD3-247FD766D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5051E-501A-4CC6-BF49-8D27019B5949}"/>
              </a:ext>
            </a:extLst>
          </p:cNvPr>
          <p:cNvSpPr txBox="1"/>
          <p:nvPr/>
        </p:nvSpPr>
        <p:spPr>
          <a:xfrm>
            <a:off x="5025034" y="386861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558CE-527F-446C-B8E1-2D3A1FED0BB2}"/>
              </a:ext>
            </a:extLst>
          </p:cNvPr>
          <p:cNvSpPr txBox="1"/>
          <p:nvPr/>
        </p:nvSpPr>
        <p:spPr>
          <a:xfrm>
            <a:off x="3716182" y="806761"/>
            <a:ext cx="475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 a close relation with your audience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faster response times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E4B6E-D3A8-4FE7-A533-72E12E31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AE574-B302-4344-9976-B8620B533F3A}"/>
              </a:ext>
            </a:extLst>
          </p:cNvPr>
          <p:cNvSpPr txBox="1"/>
          <p:nvPr/>
        </p:nvSpPr>
        <p:spPr>
          <a:xfrm>
            <a:off x="5151671" y="386861"/>
            <a:ext cx="18886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PUBLISHING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6ABE-B677-4575-AEBB-CD5840FC9D8D}"/>
              </a:ext>
            </a:extLst>
          </p:cNvPr>
          <p:cNvSpPr txBox="1"/>
          <p:nvPr/>
        </p:nvSpPr>
        <p:spPr>
          <a:xfrm>
            <a:off x="3886902" y="806761"/>
            <a:ext cx="441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Simplify your social media publishing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 time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tr-TR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325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ercanzirh</dc:creator>
  <cp:lastModifiedBy>ercanzirh</cp:lastModifiedBy>
  <cp:revision>22</cp:revision>
  <dcterms:created xsi:type="dcterms:W3CDTF">2020-11-29T18:26:03Z</dcterms:created>
  <dcterms:modified xsi:type="dcterms:W3CDTF">2020-11-30T13:17:16Z</dcterms:modified>
</cp:coreProperties>
</file>