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 ContentType="image/ti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8"/>
  </p:notesMasterIdLst>
  <p:sldIdLst>
    <p:sldId id="256" r:id="rId2"/>
    <p:sldId id="258" r:id="rId3"/>
    <p:sldId id="259" r:id="rId4"/>
    <p:sldId id="257" r:id="rId5"/>
    <p:sldId id="260" r:id="rId6"/>
    <p:sldId id="261" r:id="rId7"/>
    <p:sldId id="262" r:id="rId8"/>
    <p:sldId id="263" r:id="rId9"/>
    <p:sldId id="270" r:id="rId10"/>
    <p:sldId id="264" r:id="rId11"/>
    <p:sldId id="265" r:id="rId12"/>
    <p:sldId id="266" r:id="rId13"/>
    <p:sldId id="267" r:id="rId14"/>
    <p:sldId id="271" r:id="rId15"/>
    <p:sldId id="268" r:id="rId16"/>
    <p:sldId id="269" r:id="rId17"/>
  </p:sldIdLst>
  <p:sldSz cx="24384000" cy="13716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2438339" rtl="0" fontAlgn="auto" latinLnBrk="0" hangingPunct="0">
      <a:lnSpc>
        <a:spcPct val="100000"/>
      </a:lnSpc>
      <a:spcBef>
        <a:spcPts val="0"/>
      </a:spcBef>
      <a:spcAft>
        <a:spcPts val="0"/>
      </a:spcAft>
      <a:buClrTx/>
      <a:buSzTx/>
      <a:buFontTx/>
      <a:buNone/>
      <a:tabLst/>
      <a:defRPr kumimoji="0" sz="2200" b="0" i="0" u="none" strike="noStrike" cap="none" spc="0" normalizeH="0" baseline="0">
        <a:ln>
          <a:noFill/>
        </a:ln>
        <a:solidFill>
          <a:srgbClr val="5E5E5E"/>
        </a:solidFill>
        <a:effectLst/>
        <a:uFillTx/>
        <a:latin typeface="+mn-lt"/>
        <a:ea typeface="+mn-ea"/>
        <a:cs typeface="+mn-cs"/>
        <a:sym typeface="Helvetica Neue"/>
      </a:defRPr>
    </a:lvl1pPr>
    <a:lvl2pPr marL="0" marR="0" indent="457200" algn="ctr" defTabSz="2438339" rtl="0" fontAlgn="auto" latinLnBrk="0" hangingPunct="0">
      <a:lnSpc>
        <a:spcPct val="100000"/>
      </a:lnSpc>
      <a:spcBef>
        <a:spcPts val="0"/>
      </a:spcBef>
      <a:spcAft>
        <a:spcPts val="0"/>
      </a:spcAft>
      <a:buClrTx/>
      <a:buSzTx/>
      <a:buFontTx/>
      <a:buNone/>
      <a:tabLst/>
      <a:defRPr kumimoji="0" sz="2200" b="0" i="0" u="none" strike="noStrike" cap="none" spc="0" normalizeH="0" baseline="0">
        <a:ln>
          <a:noFill/>
        </a:ln>
        <a:solidFill>
          <a:srgbClr val="5E5E5E"/>
        </a:solidFill>
        <a:effectLst/>
        <a:uFillTx/>
        <a:latin typeface="+mn-lt"/>
        <a:ea typeface="+mn-ea"/>
        <a:cs typeface="+mn-cs"/>
        <a:sym typeface="Helvetica Neue"/>
      </a:defRPr>
    </a:lvl2pPr>
    <a:lvl3pPr marL="0" marR="0" indent="914400" algn="ctr" defTabSz="2438339" rtl="0" fontAlgn="auto" latinLnBrk="0" hangingPunct="0">
      <a:lnSpc>
        <a:spcPct val="100000"/>
      </a:lnSpc>
      <a:spcBef>
        <a:spcPts val="0"/>
      </a:spcBef>
      <a:spcAft>
        <a:spcPts val="0"/>
      </a:spcAft>
      <a:buClrTx/>
      <a:buSzTx/>
      <a:buFontTx/>
      <a:buNone/>
      <a:tabLst/>
      <a:defRPr kumimoji="0" sz="2200" b="0" i="0" u="none" strike="noStrike" cap="none" spc="0" normalizeH="0" baseline="0">
        <a:ln>
          <a:noFill/>
        </a:ln>
        <a:solidFill>
          <a:srgbClr val="5E5E5E"/>
        </a:solidFill>
        <a:effectLst/>
        <a:uFillTx/>
        <a:latin typeface="+mn-lt"/>
        <a:ea typeface="+mn-ea"/>
        <a:cs typeface="+mn-cs"/>
        <a:sym typeface="Helvetica Neue"/>
      </a:defRPr>
    </a:lvl3pPr>
    <a:lvl4pPr marL="0" marR="0" indent="1371600" algn="ctr" defTabSz="2438339" rtl="0" fontAlgn="auto" latinLnBrk="0" hangingPunct="0">
      <a:lnSpc>
        <a:spcPct val="100000"/>
      </a:lnSpc>
      <a:spcBef>
        <a:spcPts val="0"/>
      </a:spcBef>
      <a:spcAft>
        <a:spcPts val="0"/>
      </a:spcAft>
      <a:buClrTx/>
      <a:buSzTx/>
      <a:buFontTx/>
      <a:buNone/>
      <a:tabLst/>
      <a:defRPr kumimoji="0" sz="2200" b="0" i="0" u="none" strike="noStrike" cap="none" spc="0" normalizeH="0" baseline="0">
        <a:ln>
          <a:noFill/>
        </a:ln>
        <a:solidFill>
          <a:srgbClr val="5E5E5E"/>
        </a:solidFill>
        <a:effectLst/>
        <a:uFillTx/>
        <a:latin typeface="+mn-lt"/>
        <a:ea typeface="+mn-ea"/>
        <a:cs typeface="+mn-cs"/>
        <a:sym typeface="Helvetica Neue"/>
      </a:defRPr>
    </a:lvl4pPr>
    <a:lvl5pPr marL="0" marR="0" indent="1828800" algn="ctr" defTabSz="2438339" rtl="0" fontAlgn="auto" latinLnBrk="0" hangingPunct="0">
      <a:lnSpc>
        <a:spcPct val="100000"/>
      </a:lnSpc>
      <a:spcBef>
        <a:spcPts val="0"/>
      </a:spcBef>
      <a:spcAft>
        <a:spcPts val="0"/>
      </a:spcAft>
      <a:buClrTx/>
      <a:buSzTx/>
      <a:buFontTx/>
      <a:buNone/>
      <a:tabLst/>
      <a:defRPr kumimoji="0" sz="2200" b="0" i="0" u="none" strike="noStrike" cap="none" spc="0" normalizeH="0" baseline="0">
        <a:ln>
          <a:noFill/>
        </a:ln>
        <a:solidFill>
          <a:srgbClr val="5E5E5E"/>
        </a:solidFill>
        <a:effectLst/>
        <a:uFillTx/>
        <a:latin typeface="+mn-lt"/>
        <a:ea typeface="+mn-ea"/>
        <a:cs typeface="+mn-cs"/>
        <a:sym typeface="Helvetica Neue"/>
      </a:defRPr>
    </a:lvl5pPr>
    <a:lvl6pPr marL="0" marR="0" indent="2286000" algn="ctr" defTabSz="2438339" rtl="0" fontAlgn="auto" latinLnBrk="0" hangingPunct="0">
      <a:lnSpc>
        <a:spcPct val="100000"/>
      </a:lnSpc>
      <a:spcBef>
        <a:spcPts val="0"/>
      </a:spcBef>
      <a:spcAft>
        <a:spcPts val="0"/>
      </a:spcAft>
      <a:buClrTx/>
      <a:buSzTx/>
      <a:buFontTx/>
      <a:buNone/>
      <a:tabLst/>
      <a:defRPr kumimoji="0" sz="2200" b="0" i="0" u="none" strike="noStrike" cap="none" spc="0" normalizeH="0" baseline="0">
        <a:ln>
          <a:noFill/>
        </a:ln>
        <a:solidFill>
          <a:srgbClr val="5E5E5E"/>
        </a:solidFill>
        <a:effectLst/>
        <a:uFillTx/>
        <a:latin typeface="+mn-lt"/>
        <a:ea typeface="+mn-ea"/>
        <a:cs typeface="+mn-cs"/>
        <a:sym typeface="Helvetica Neue"/>
      </a:defRPr>
    </a:lvl6pPr>
    <a:lvl7pPr marL="0" marR="0" indent="2743200" algn="ctr" defTabSz="2438339" rtl="0" fontAlgn="auto" latinLnBrk="0" hangingPunct="0">
      <a:lnSpc>
        <a:spcPct val="100000"/>
      </a:lnSpc>
      <a:spcBef>
        <a:spcPts val="0"/>
      </a:spcBef>
      <a:spcAft>
        <a:spcPts val="0"/>
      </a:spcAft>
      <a:buClrTx/>
      <a:buSzTx/>
      <a:buFontTx/>
      <a:buNone/>
      <a:tabLst/>
      <a:defRPr kumimoji="0" sz="2200" b="0" i="0" u="none" strike="noStrike" cap="none" spc="0" normalizeH="0" baseline="0">
        <a:ln>
          <a:noFill/>
        </a:ln>
        <a:solidFill>
          <a:srgbClr val="5E5E5E"/>
        </a:solidFill>
        <a:effectLst/>
        <a:uFillTx/>
        <a:latin typeface="+mn-lt"/>
        <a:ea typeface="+mn-ea"/>
        <a:cs typeface="+mn-cs"/>
        <a:sym typeface="Helvetica Neue"/>
      </a:defRPr>
    </a:lvl7pPr>
    <a:lvl8pPr marL="0" marR="0" indent="3200400" algn="ctr" defTabSz="2438339" rtl="0" fontAlgn="auto" latinLnBrk="0" hangingPunct="0">
      <a:lnSpc>
        <a:spcPct val="100000"/>
      </a:lnSpc>
      <a:spcBef>
        <a:spcPts val="0"/>
      </a:spcBef>
      <a:spcAft>
        <a:spcPts val="0"/>
      </a:spcAft>
      <a:buClrTx/>
      <a:buSzTx/>
      <a:buFontTx/>
      <a:buNone/>
      <a:tabLst/>
      <a:defRPr kumimoji="0" sz="2200" b="0" i="0" u="none" strike="noStrike" cap="none" spc="0" normalizeH="0" baseline="0">
        <a:ln>
          <a:noFill/>
        </a:ln>
        <a:solidFill>
          <a:srgbClr val="5E5E5E"/>
        </a:solidFill>
        <a:effectLst/>
        <a:uFillTx/>
        <a:latin typeface="+mn-lt"/>
        <a:ea typeface="+mn-ea"/>
        <a:cs typeface="+mn-cs"/>
        <a:sym typeface="Helvetica Neue"/>
      </a:defRPr>
    </a:lvl8pPr>
    <a:lvl9pPr marL="0" marR="0" indent="3657600" algn="ctr" defTabSz="2438339" rtl="0" fontAlgn="auto" latinLnBrk="0" hangingPunct="0">
      <a:lnSpc>
        <a:spcPct val="100000"/>
      </a:lnSpc>
      <a:spcBef>
        <a:spcPts val="0"/>
      </a:spcBef>
      <a:spcAft>
        <a:spcPts val="0"/>
      </a:spcAft>
      <a:buClrTx/>
      <a:buSzTx/>
      <a:buFontTx/>
      <a:buNone/>
      <a:tabLst/>
      <a:defRPr kumimoji="0" sz="2200" b="0" i="0" u="none" strike="noStrike" cap="none" spc="0" normalizeH="0" baseline="0">
        <a:ln>
          <a:noFill/>
        </a:ln>
        <a:solidFill>
          <a:srgbClr val="5E5E5E"/>
        </a:solidFill>
        <a:effectLst/>
        <a:uFillTx/>
        <a:latin typeface="+mn-lt"/>
        <a:ea typeface="+mn-ea"/>
        <a:cs typeface="+mn-cs"/>
        <a:sym typeface="Helvetica Neue"/>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wholeTbl>
    <a:band2H>
      <a:tcTxStyle/>
      <a:tcStyle>
        <a:tcBdr/>
        <a:fill>
          <a:solidFill>
            <a:srgbClr val="E3E5E8"/>
          </a:solidFill>
        </a:fill>
      </a:tcStyle>
    </a:band2H>
    <a:firstCol>
      <a:tcTxStyle b="on" i="off">
        <a:fontRef idx="minor">
          <a:srgbClr val="000000"/>
        </a:fontRef>
        <a:srgbClr val="000000"/>
      </a:tcTxStyle>
      <a:tcStyle>
        <a:tcBdr>
          <a:left>
            <a:ln w="12700" cap="flat">
              <a:solidFill>
                <a:srgbClr val="000000"/>
              </a:solidFill>
              <a:prstDash val="solid"/>
              <a:miter lim="400000"/>
            </a:ln>
          </a:left>
          <a:right>
            <a:ln w="254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firstCol>
    <a:la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254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lastRow>
    <a:fir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254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firstRow>
  </a:tblStyle>
  <a:tblStyle styleId="{C7B018BB-80A7-4F77-B60F-C8B233D01FF8}" styleName="">
    <a:tblBg/>
    <a:wholeTbl>
      <a:tcTxStyle b="off" i="off">
        <a:fontRef idx="minor">
          <a:srgbClr val="000000"/>
        </a:fontRef>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12700" cap="flat">
              <a:solidFill>
                <a:srgbClr val="536773"/>
              </a:solidFill>
              <a:prstDash val="solid"/>
              <a:miter lim="400000"/>
            </a:ln>
          </a:top>
          <a:bottom>
            <a:ln w="12700" cap="flat">
              <a:solidFill>
                <a:srgbClr val="536773"/>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wholeTbl>
    <a:band2H>
      <a:tcTxStyle/>
      <a:tcStyle>
        <a:tcBdr/>
        <a:fill>
          <a:solidFill>
            <a:srgbClr val="E3E5E8"/>
          </a:solidFill>
        </a:fill>
      </a:tcStyle>
    </a:band2H>
    <a:firstCol>
      <a:tcTxStyle b="on" i="off">
        <a:fontRef idx="minor">
          <a:srgbClr val="000000"/>
        </a:fontRef>
        <a:srgbClr val="000000"/>
      </a:tcTxStyle>
      <a:tcStyle>
        <a:tcBdr>
          <a:left>
            <a:ln w="12700" cap="flat">
              <a:solidFill>
                <a:srgbClr val="536773"/>
              </a:solidFill>
              <a:prstDash val="solid"/>
              <a:miter lim="400000"/>
            </a:ln>
          </a:left>
          <a:right>
            <a:ln w="25400" cap="flat">
              <a:solidFill>
                <a:srgbClr val="000000"/>
              </a:solidFill>
              <a:prstDash val="solid"/>
              <a:miter lim="400000"/>
            </a:ln>
          </a:right>
          <a:top>
            <a:ln w="12700" cap="flat">
              <a:solidFill>
                <a:srgbClr val="536773"/>
              </a:solidFill>
              <a:prstDash val="solid"/>
              <a:miter lim="400000"/>
            </a:ln>
          </a:top>
          <a:bottom>
            <a:ln w="12700" cap="flat">
              <a:solidFill>
                <a:srgbClr val="536773"/>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noFill/>
        </a:fill>
      </a:tcStyle>
    </a:firstCol>
    <a:lastRow>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25400" cap="flat">
              <a:solidFill>
                <a:srgbClr val="000000"/>
              </a:solidFill>
              <a:prstDash val="solid"/>
              <a:miter lim="400000"/>
            </a:ln>
          </a:top>
          <a:bottom>
            <a:ln w="12700" cap="flat">
              <a:solidFill>
                <a:srgbClr val="536773"/>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lastRow>
    <a:firstRow>
      <a:tcTxStyle b="on" i="off">
        <a:fontRef idx="minor">
          <a:srgbClr val="000000"/>
        </a:fontRef>
        <a:srgbClr val="000000"/>
      </a:tcTxStyle>
      <a:tcStyle>
        <a:tcBdr>
          <a:left>
            <a:ln w="12700" cap="flat">
              <a:solidFill>
                <a:srgbClr val="536773"/>
              </a:solidFill>
              <a:prstDash val="solid"/>
              <a:miter lim="400000"/>
            </a:ln>
          </a:left>
          <a:right>
            <a:ln w="12700" cap="flat">
              <a:solidFill>
                <a:srgbClr val="536773"/>
              </a:solidFill>
              <a:prstDash val="solid"/>
              <a:miter lim="400000"/>
            </a:ln>
          </a:right>
          <a:top>
            <a:ln w="12700" cap="flat">
              <a:solidFill>
                <a:srgbClr val="536773"/>
              </a:solidFill>
              <a:prstDash val="solid"/>
              <a:miter lim="400000"/>
            </a:ln>
          </a:top>
          <a:bottom>
            <a:ln w="12700" cap="flat">
              <a:solidFill>
                <a:srgbClr val="536773"/>
              </a:solidFill>
              <a:prstDash val="solid"/>
              <a:miter lim="400000"/>
            </a:ln>
          </a:bottom>
          <a:insideH>
            <a:ln w="12700" cap="flat">
              <a:solidFill>
                <a:srgbClr val="536773"/>
              </a:solidFill>
              <a:prstDash val="solid"/>
              <a:miter lim="400000"/>
            </a:ln>
          </a:insideH>
          <a:insideV>
            <a:ln w="12700" cap="flat">
              <a:solidFill>
                <a:srgbClr val="536773"/>
              </a:solidFill>
              <a:prstDash val="solid"/>
              <a:miter lim="400000"/>
            </a:ln>
          </a:insideV>
        </a:tcBdr>
        <a:fill>
          <a:solidFill>
            <a:schemeClr val="accent1">
              <a:lumOff val="16847"/>
            </a:schemeClr>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838383"/>
              </a:solidFill>
              <a:prstDash val="solid"/>
              <a:miter lim="400000"/>
            </a:ln>
          </a:left>
          <a:right>
            <a:ln w="12700" cap="flat">
              <a:solidFill>
                <a:srgbClr val="838383"/>
              </a:solidFill>
              <a:prstDash val="solid"/>
              <a:miter lim="400000"/>
            </a:ln>
          </a:right>
          <a:top>
            <a:ln w="12700" cap="flat">
              <a:solidFill>
                <a:srgbClr val="838383"/>
              </a:solidFill>
              <a:prstDash val="solid"/>
              <a:miter lim="400000"/>
            </a:ln>
          </a:top>
          <a:bottom>
            <a:ln w="12700" cap="flat">
              <a:solidFill>
                <a:srgbClr val="838383"/>
              </a:solidFill>
              <a:prstDash val="solid"/>
              <a:miter lim="400000"/>
            </a:ln>
          </a:bottom>
          <a:insideH>
            <a:ln w="12700" cap="flat">
              <a:solidFill>
                <a:srgbClr val="838383"/>
              </a:solidFill>
              <a:prstDash val="solid"/>
              <a:miter lim="400000"/>
            </a:ln>
          </a:insideH>
          <a:insideV>
            <a:ln w="12700" cap="flat">
              <a:solidFill>
                <a:srgbClr val="838383"/>
              </a:solidFill>
              <a:prstDash val="solid"/>
              <a:miter lim="400000"/>
            </a:ln>
          </a:insideV>
        </a:tcBdr>
        <a:fill>
          <a:noFill/>
        </a:fill>
      </a:tcStyle>
    </a:wholeTbl>
    <a:band2H>
      <a:tcTxStyle/>
      <a:tcStyle>
        <a:tcBdr/>
        <a:fill>
          <a:solidFill>
            <a:srgbClr val="EDEEEE"/>
          </a:solidFill>
        </a:fill>
      </a:tcStyle>
    </a:band2H>
    <a:firstCol>
      <a:tcTxStyle b="off" i="off">
        <a:font>
          <a:latin typeface="Helvetica Neue Medium"/>
          <a:ea typeface="Helvetica Neue Medium"/>
          <a:cs typeface="Helvetica Neue Medium"/>
        </a:font>
        <a:srgbClr val="000000"/>
      </a:tcTxStyle>
      <a:tcStyle>
        <a:tcBdr>
          <a:left>
            <a:ln w="12700" cap="flat">
              <a:solidFill>
                <a:srgbClr val="4D4D4D"/>
              </a:solidFill>
              <a:prstDash val="solid"/>
              <a:miter lim="400000"/>
            </a:ln>
          </a:left>
          <a:right>
            <a:ln w="12700" cap="flat">
              <a:solidFill>
                <a:srgbClr val="808080"/>
              </a:solidFill>
              <a:prstDash val="solid"/>
              <a:miter lim="400000"/>
            </a:ln>
          </a:right>
          <a:top>
            <a:ln w="12700" cap="flat">
              <a:solidFill>
                <a:srgbClr val="808080"/>
              </a:solidFill>
              <a:prstDash val="solid"/>
              <a:miter lim="400000"/>
            </a:ln>
          </a:top>
          <a:bottom>
            <a:ln w="12700" cap="flat">
              <a:solidFill>
                <a:srgbClr val="808080"/>
              </a:solidFill>
              <a:prstDash val="solid"/>
              <a:miter lim="400000"/>
            </a:ln>
          </a:bottom>
          <a:insideH>
            <a:ln w="12700" cap="flat">
              <a:solidFill>
                <a:srgbClr val="808080"/>
              </a:solidFill>
              <a:prstDash val="solid"/>
              <a:miter lim="400000"/>
            </a:ln>
          </a:insideH>
          <a:insideV>
            <a:ln w="12700" cap="flat">
              <a:solidFill>
                <a:srgbClr val="808080"/>
              </a:solidFill>
              <a:prstDash val="solid"/>
              <a:miter lim="400000"/>
            </a:ln>
          </a:insideV>
        </a:tcBdr>
        <a:fill>
          <a:solidFill>
            <a:srgbClr val="88FA4F"/>
          </a:solidFill>
        </a:fill>
      </a:tcStyle>
    </a:firstCol>
    <a:lastRow>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25400" cap="flat">
              <a:solidFill>
                <a:schemeClr val="accent3"/>
              </a:solidFill>
              <a:prstDash val="solid"/>
              <a:miter lim="400000"/>
            </a:ln>
          </a:top>
          <a:bottom>
            <a:ln w="12700" cap="flat">
              <a:solidFill>
                <a:srgbClr val="4D4D4D"/>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lastRow>
    <a:firstRow>
      <a:tcTxStyle b="off" i="off">
        <a:font>
          <a:latin typeface="Helvetica Neue Medium"/>
          <a:ea typeface="Helvetica Neue Medium"/>
          <a:cs typeface="Helvetica Neue Medium"/>
        </a:font>
        <a:srgbClr val="000000"/>
      </a:tcTxStyle>
      <a:tcStyle>
        <a:tcBdr>
          <a:left>
            <a:ln w="12700" cap="flat">
              <a:solidFill>
                <a:srgbClr val="4D4D4D"/>
              </a:solidFill>
              <a:prstDash val="solid"/>
              <a:miter lim="400000"/>
            </a:ln>
          </a:left>
          <a:right>
            <a:ln w="12700" cap="flat">
              <a:solidFill>
                <a:srgbClr val="4D4D4D"/>
              </a:solidFill>
              <a:prstDash val="solid"/>
              <a:miter lim="400000"/>
            </a:ln>
          </a:right>
          <a:top>
            <a:ln w="12700" cap="flat">
              <a:solidFill>
                <a:srgbClr val="4D4D4D"/>
              </a:solidFill>
              <a:prstDash val="solid"/>
              <a:miter lim="400000"/>
            </a:ln>
          </a:top>
          <a:bottom>
            <a:ln w="12700" cap="flat">
              <a:solidFill>
                <a:srgbClr val="4D4D4D"/>
              </a:solidFill>
              <a:prstDash val="solid"/>
              <a:miter lim="400000"/>
            </a:ln>
          </a:bottom>
          <a:insideH>
            <a:ln w="12700" cap="flat">
              <a:solidFill>
                <a:srgbClr val="4D4D4D"/>
              </a:solidFill>
              <a:prstDash val="solid"/>
              <a:miter lim="400000"/>
            </a:ln>
          </a:insideH>
          <a:insideV>
            <a:ln w="12700" cap="flat">
              <a:solidFill>
                <a:srgbClr val="4D4D4D"/>
              </a:solidFill>
              <a:prstDash val="solid"/>
              <a:miter lim="400000"/>
            </a:ln>
          </a:insideV>
        </a:tcBdr>
        <a:fill>
          <a:solidFill>
            <a:srgbClr val="60D937"/>
          </a:solidFill>
        </a:fill>
      </a:tcStyle>
    </a:firstRow>
  </a:tblStyle>
  <a:tblStyle styleId="{CF821DB8-F4EB-4A41-A1BA-3FCAFE7338EE}" styleName="">
    <a:tblBg/>
    <a:wholeTbl>
      <a:tcTxStyle b="off" i="off">
        <a:fontRef idx="minor">
          <a:srgbClr val="000000"/>
        </a:fontRef>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AF7E9"/>
          </a:solidFill>
        </a:fill>
      </a:tcStyle>
    </a:wholeTbl>
    <a:band2H>
      <a:tcTxStyle/>
      <a:tcStyle>
        <a:tcBdr/>
        <a:fill>
          <a:solidFill>
            <a:schemeClr val="accent4">
              <a:hueOff val="348544"/>
              <a:lumOff val="7139"/>
            </a:schemeClr>
          </a:solidFill>
        </a:fill>
      </a:tcStyle>
    </a:band2H>
    <a:firstCol>
      <a:tcTxStyle b="off" i="off">
        <a:font>
          <a:latin typeface="Helvetica Neue Medium"/>
          <a:ea typeface="Helvetica Neue Medium"/>
          <a:cs typeface="Helvetica Neue Medium"/>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8BB00"/>
          </a:solidFill>
        </a:fill>
      </a:tcStyle>
    </a:firstCol>
    <a:lastRow>
      <a:tcTxStyle b="off" i="off">
        <a:font>
          <a:latin typeface="Helvetica Neue Medium"/>
          <a:ea typeface="Helvetica Neue Medium"/>
          <a:cs typeface="Helvetica Neue Medium"/>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25400" cap="flat">
              <a:solidFill>
                <a:srgbClr val="F8BA00"/>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AF7E9"/>
          </a:solidFill>
        </a:fill>
      </a:tcStyle>
    </a:lastRow>
    <a:firstRow>
      <a:tcTxStyle b="off" i="off">
        <a:font>
          <a:latin typeface="Helvetica Neue Medium"/>
          <a:ea typeface="Helvetica Neue Medium"/>
          <a:cs typeface="Helvetica Neue Medium"/>
        </a:font>
        <a:srgbClr val="000000"/>
      </a:tcTxStyle>
      <a:tcStyle>
        <a:tcBdr>
          <a:left>
            <a:ln w="12700" cap="flat">
              <a:solidFill>
                <a:srgbClr val="5B5A5A"/>
              </a:solidFill>
              <a:prstDash val="solid"/>
              <a:miter lim="400000"/>
            </a:ln>
          </a:left>
          <a:right>
            <a:ln w="12700" cap="flat">
              <a:solidFill>
                <a:srgbClr val="5B5A5A"/>
              </a:solidFill>
              <a:prstDash val="solid"/>
              <a:miter lim="400000"/>
            </a:ln>
          </a:right>
          <a:top>
            <a:ln w="12700" cap="flat">
              <a:solidFill>
                <a:srgbClr val="5B5A5A"/>
              </a:solidFill>
              <a:prstDash val="solid"/>
              <a:miter lim="400000"/>
            </a:ln>
          </a:top>
          <a:bottom>
            <a:ln w="12700" cap="flat">
              <a:solidFill>
                <a:srgbClr val="5B5A5A"/>
              </a:solidFill>
              <a:prstDash val="solid"/>
              <a:miter lim="400000"/>
            </a:ln>
          </a:bottom>
          <a:insideH>
            <a:ln w="12700" cap="flat">
              <a:solidFill>
                <a:srgbClr val="5B5A5A"/>
              </a:solidFill>
              <a:prstDash val="solid"/>
              <a:miter lim="400000"/>
            </a:ln>
          </a:insideH>
          <a:insideV>
            <a:ln w="12700" cap="flat">
              <a:solidFill>
                <a:srgbClr val="5B5A5A"/>
              </a:solidFill>
              <a:prstDash val="solid"/>
              <a:miter lim="400000"/>
            </a:ln>
          </a:insideV>
        </a:tcBdr>
        <a:fill>
          <a:solidFill>
            <a:srgbClr val="FF9400"/>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464646"/>
              </a:solidFill>
              <a:prstDash val="solid"/>
              <a:miter lim="400000"/>
            </a:ln>
          </a:left>
          <a:right>
            <a:ln w="12700" cap="flat">
              <a:solidFill>
                <a:srgbClr val="464646"/>
              </a:solidFill>
              <a:prstDash val="solid"/>
              <a:miter lim="400000"/>
            </a:ln>
          </a:right>
          <a:top>
            <a:ln w="12700" cap="flat">
              <a:solidFill>
                <a:srgbClr val="464646"/>
              </a:solidFill>
              <a:prstDash val="solid"/>
              <a:miter lim="400000"/>
            </a:ln>
          </a:top>
          <a:bottom>
            <a:ln w="12700" cap="flat">
              <a:solidFill>
                <a:srgbClr val="464646"/>
              </a:solidFill>
              <a:prstDash val="solid"/>
              <a:miter lim="400000"/>
            </a:ln>
          </a:bottom>
          <a:insideH>
            <a:ln w="12700" cap="flat">
              <a:solidFill>
                <a:srgbClr val="464646"/>
              </a:solidFill>
              <a:prstDash val="solid"/>
              <a:miter lim="400000"/>
            </a:ln>
          </a:insideH>
          <a:insideV>
            <a:ln w="12700" cap="flat">
              <a:solidFill>
                <a:srgbClr val="464646"/>
              </a:solidFill>
              <a:prstDash val="solid"/>
              <a:miter lim="400000"/>
            </a:ln>
          </a:insideV>
        </a:tcBdr>
        <a:fill>
          <a:noFill/>
        </a:fill>
      </a:tcStyle>
    </a:wholeTbl>
    <a:band2H>
      <a:tcTxStyle/>
      <a:tcStyle>
        <a:tcBdr/>
        <a:fill>
          <a:solidFill>
            <a:srgbClr val="D4D5D5"/>
          </a:solidFill>
        </a:fill>
      </a:tcStyle>
    </a:band2H>
    <a:firstCol>
      <a:tcTxStyle b="on" i="off">
        <a:fontRef idx="minor">
          <a:srgbClr val="FFFFFF"/>
        </a:fontRef>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C3C3C3"/>
              </a:solidFill>
              <a:prstDash val="solid"/>
              <a:miter lim="400000"/>
            </a:ln>
          </a:top>
          <a:bottom>
            <a:ln w="12700" cap="flat">
              <a:solidFill>
                <a:srgbClr val="C3C3C3"/>
              </a:solidFill>
              <a:prstDash val="solid"/>
              <a:miter lim="400000"/>
            </a:ln>
          </a:bottom>
          <a:insideH>
            <a:ln w="12700" cap="flat">
              <a:solidFill>
                <a:srgbClr val="C3C3C3"/>
              </a:solidFill>
              <a:prstDash val="solid"/>
              <a:miter lim="400000"/>
            </a:ln>
          </a:insideH>
          <a:insideV>
            <a:ln w="12700" cap="flat">
              <a:solidFill>
                <a:srgbClr val="C3C3C3"/>
              </a:solidFill>
              <a:prstDash val="solid"/>
              <a:miter lim="400000"/>
            </a:ln>
          </a:insideV>
        </a:tcBdr>
        <a:fill>
          <a:solidFill>
            <a:srgbClr val="CB2A7B"/>
          </a:solidFill>
        </a:fill>
      </a:tcStyle>
    </a:firstCol>
    <a:lastRow>
      <a:tcTxStyle b="on" i="off">
        <a:fontRef idx="minor">
          <a:srgbClr val="000000"/>
        </a:fontRef>
        <a:srgbClr val="000000"/>
      </a:tcTxStyle>
      <a:tcStyle>
        <a:tcBdr>
          <a:left>
            <a:ln w="12700" cap="flat">
              <a:solidFill>
                <a:srgbClr val="A6AAA9"/>
              </a:solidFill>
              <a:prstDash val="solid"/>
              <a:miter lim="400000"/>
            </a:ln>
          </a:left>
          <a:right>
            <a:ln w="12700" cap="flat">
              <a:solidFill>
                <a:srgbClr val="A6AAA9"/>
              </a:solidFill>
              <a:prstDash val="solid"/>
              <a:miter lim="400000"/>
            </a:ln>
          </a:right>
          <a:top>
            <a:ln w="25400" cap="flat">
              <a:solidFill>
                <a:srgbClr val="CB297B"/>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FFFFFF"/>
          </a:solidFill>
        </a:fill>
      </a:tcStyle>
    </a:lastRow>
    <a:firstRow>
      <a:tcTxStyle b="on" i="off">
        <a:fontRef idx="minor">
          <a:srgbClr val="FFFFFF"/>
        </a:fontRef>
        <a:srgbClr val="FFFFFF"/>
      </a:tcTxStyle>
      <a:tcStyle>
        <a:tcBdr>
          <a:left>
            <a:ln w="12700" cap="flat">
              <a:solidFill>
                <a:srgbClr val="A6AAA9"/>
              </a:solidFill>
              <a:prstDash val="solid"/>
              <a:miter lim="400000"/>
            </a:ln>
          </a:left>
          <a:right>
            <a:ln w="12700" cap="flat">
              <a:solidFill>
                <a:srgbClr val="A6AAA9"/>
              </a:solidFill>
              <a:prstDash val="solid"/>
              <a:miter lim="400000"/>
            </a:ln>
          </a:right>
          <a:top>
            <a:ln w="12700" cap="flat">
              <a:solidFill>
                <a:srgbClr val="A6AAA9"/>
              </a:solidFill>
              <a:prstDash val="solid"/>
              <a:miter lim="400000"/>
            </a:ln>
          </a:top>
          <a:bottom>
            <a:ln w="12700" cap="flat">
              <a:solidFill>
                <a:srgbClr val="A6AAA9"/>
              </a:solidFill>
              <a:prstDash val="solid"/>
              <a:miter lim="400000"/>
            </a:ln>
          </a:bottom>
          <a:insideH>
            <a:ln w="12700" cap="flat">
              <a:solidFill>
                <a:srgbClr val="A6AAA9"/>
              </a:solidFill>
              <a:prstDash val="solid"/>
              <a:miter lim="400000"/>
            </a:ln>
          </a:insideH>
          <a:insideV>
            <a:ln w="12700" cap="flat">
              <a:solidFill>
                <a:srgbClr val="A6AAA9"/>
              </a:solidFill>
              <a:prstDash val="solid"/>
              <a:miter lim="400000"/>
            </a:ln>
          </a:insideV>
        </a:tcBdr>
        <a:fill>
          <a:solidFill>
            <a:srgbClr val="991A5F"/>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wholeTbl>
    <a:band2H>
      <a:tcTxStyle/>
      <a:tcStyle>
        <a:tcBdr/>
        <a:fill>
          <a:solidFill>
            <a:srgbClr val="EDEEEE"/>
          </a:solidFill>
        </a:fill>
      </a:tcStyle>
    </a:band2H>
    <a:firstCol>
      <a:tcTxStyle b="on" i="off">
        <a:fontRef idx="minor">
          <a:srgbClr val="000000"/>
        </a:fontRef>
        <a:srgbClr val="000000"/>
      </a:tcTxStyle>
      <a:tcStyle>
        <a:tcBdr>
          <a:left>
            <a:ln w="12700" cap="flat">
              <a:solidFill>
                <a:srgbClr val="6C6C6C"/>
              </a:solidFill>
              <a:prstDash val="solid"/>
              <a:miter lim="400000"/>
            </a:ln>
          </a:left>
          <a:right>
            <a:ln w="25400" cap="flat">
              <a:solidFill>
                <a:srgbClr val="000000"/>
              </a:solidFill>
              <a:prstDash val="solid"/>
              <a:miter lim="400000"/>
            </a:ln>
          </a:right>
          <a:top>
            <a:ln w="12700" cap="flat">
              <a:solidFill>
                <a:srgbClr val="000000"/>
              </a:solidFill>
              <a:custDash>
                <a:ds d="200000" sp="200000"/>
              </a:custDash>
              <a:miter lim="400000"/>
            </a:ln>
          </a:top>
          <a:bottom>
            <a:ln w="12700" cap="flat">
              <a:solidFill>
                <a:srgbClr val="000000"/>
              </a:solidFill>
              <a:custDash>
                <a:ds d="200000" sp="200000"/>
              </a:custDash>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firstCol>
    <a:la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25400" cap="flat">
              <a:solidFill>
                <a:srgbClr val="000000"/>
              </a:solidFill>
              <a:prstDash val="solid"/>
              <a:miter lim="400000"/>
            </a:ln>
          </a:top>
          <a:bottom>
            <a:ln w="12700" cap="flat">
              <a:solidFill>
                <a:srgbClr val="6C6C6C"/>
              </a:solidFill>
              <a:prstDash val="solid"/>
              <a:miter lim="400000"/>
            </a:ln>
          </a:bottom>
          <a:insideH>
            <a:ln w="12700" cap="flat">
              <a:solidFill>
                <a:srgbClr val="000000"/>
              </a:solidFill>
              <a:custDash>
                <a:ds d="200000" sp="200000"/>
              </a:custDash>
              <a:miter lim="400000"/>
            </a:ln>
          </a:insideH>
          <a:insideV>
            <a:ln w="12700" cap="flat">
              <a:solidFill>
                <a:srgbClr val="000000"/>
              </a:solidFill>
              <a:prstDash val="solid"/>
              <a:miter lim="400000"/>
            </a:ln>
          </a:insideV>
        </a:tcBdr>
        <a:fill>
          <a:noFill/>
        </a:fill>
      </a:tcStyle>
    </a:lastRow>
    <a:firstRow>
      <a:tcTxStyle b="on" i="off">
        <a:fontRef idx="minor">
          <a:srgbClr val="000000"/>
        </a:fontRef>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6C6C6C"/>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solidFill>
            <a:srgbClr val="D6DCE0"/>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31" d="100"/>
          <a:sy n="31" d="100"/>
        </p:scale>
        <p:origin x="112" y="3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8" name="Shape 148"/>
          <p:cNvSpPr>
            <a:spLocks noGrp="1" noRot="1" noChangeAspect="1"/>
          </p:cNvSpPr>
          <p:nvPr>
            <p:ph type="sldImg"/>
          </p:nvPr>
        </p:nvSpPr>
        <p:spPr>
          <a:xfrm>
            <a:off x="1143000" y="685800"/>
            <a:ext cx="4572000" cy="3429000"/>
          </a:xfrm>
          <a:prstGeom prst="rect">
            <a:avLst/>
          </a:prstGeom>
        </p:spPr>
        <p:txBody>
          <a:bodyPr/>
          <a:lstStyle/>
          <a:p>
            <a:endParaRPr/>
          </a:p>
        </p:txBody>
      </p:sp>
      <p:sp>
        <p:nvSpPr>
          <p:cNvPr id="149" name="Shape 149"/>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defTabSz="457200" latinLnBrk="0">
      <a:lnSpc>
        <a:spcPct val="117999"/>
      </a:lnSpc>
      <a:defRPr sz="2200">
        <a:latin typeface="+mn-lt"/>
        <a:ea typeface="+mn-ea"/>
        <a:cs typeface="+mn-cs"/>
        <a:sym typeface="Helvetica Neue"/>
      </a:defRPr>
    </a:lvl1pPr>
    <a:lvl2pPr indent="228600" defTabSz="457200" latinLnBrk="0">
      <a:lnSpc>
        <a:spcPct val="117999"/>
      </a:lnSpc>
      <a:defRPr sz="2200">
        <a:latin typeface="+mn-lt"/>
        <a:ea typeface="+mn-ea"/>
        <a:cs typeface="+mn-cs"/>
        <a:sym typeface="Helvetica Neue"/>
      </a:defRPr>
    </a:lvl2pPr>
    <a:lvl3pPr indent="457200" defTabSz="457200" latinLnBrk="0">
      <a:lnSpc>
        <a:spcPct val="117999"/>
      </a:lnSpc>
      <a:defRPr sz="2200">
        <a:latin typeface="+mn-lt"/>
        <a:ea typeface="+mn-ea"/>
        <a:cs typeface="+mn-cs"/>
        <a:sym typeface="Helvetica Neue"/>
      </a:defRPr>
    </a:lvl3pPr>
    <a:lvl4pPr indent="685800" defTabSz="457200" latinLnBrk="0">
      <a:lnSpc>
        <a:spcPct val="117999"/>
      </a:lnSpc>
      <a:defRPr sz="2200">
        <a:latin typeface="+mn-lt"/>
        <a:ea typeface="+mn-ea"/>
        <a:cs typeface="+mn-cs"/>
        <a:sym typeface="Helvetica Neue"/>
      </a:defRPr>
    </a:lvl4pPr>
    <a:lvl5pPr indent="914400" defTabSz="457200" latinLnBrk="0">
      <a:lnSpc>
        <a:spcPct val="117999"/>
      </a:lnSpc>
      <a:defRPr sz="2200">
        <a:latin typeface="+mn-lt"/>
        <a:ea typeface="+mn-ea"/>
        <a:cs typeface="+mn-cs"/>
        <a:sym typeface="Helvetica Neue"/>
      </a:defRPr>
    </a:lvl5pPr>
    <a:lvl6pPr indent="1143000" defTabSz="457200" latinLnBrk="0">
      <a:lnSpc>
        <a:spcPct val="117999"/>
      </a:lnSpc>
      <a:defRPr sz="2200">
        <a:latin typeface="+mn-lt"/>
        <a:ea typeface="+mn-ea"/>
        <a:cs typeface="+mn-cs"/>
        <a:sym typeface="Helvetica Neue"/>
      </a:defRPr>
    </a:lvl6pPr>
    <a:lvl7pPr indent="1371600" defTabSz="457200" latinLnBrk="0">
      <a:lnSpc>
        <a:spcPct val="117999"/>
      </a:lnSpc>
      <a:defRPr sz="2200">
        <a:latin typeface="+mn-lt"/>
        <a:ea typeface="+mn-ea"/>
        <a:cs typeface="+mn-cs"/>
        <a:sym typeface="Helvetica Neue"/>
      </a:defRPr>
    </a:lvl7pPr>
    <a:lvl8pPr indent="1600200" defTabSz="457200" latinLnBrk="0">
      <a:lnSpc>
        <a:spcPct val="117999"/>
      </a:lnSpc>
      <a:defRPr sz="2200">
        <a:latin typeface="+mn-lt"/>
        <a:ea typeface="+mn-ea"/>
        <a:cs typeface="+mn-cs"/>
        <a:sym typeface="Helvetica Neue"/>
      </a:defRPr>
    </a:lvl8pPr>
    <a:lvl9pPr indent="1828800" defTabSz="457200" latinLnBrk="0">
      <a:lnSpc>
        <a:spcPct val="117999"/>
      </a:lnSpc>
      <a:defRPr sz="2200">
        <a:latin typeface="+mn-lt"/>
        <a:ea typeface="+mn-ea"/>
        <a:cs typeface="+mn-cs"/>
        <a:sym typeface="Helvetica Neue"/>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p:spTree>
      <p:nvGrpSpPr>
        <p:cNvPr id="1" name=""/>
        <p:cNvGrpSpPr/>
        <p:nvPr/>
      </p:nvGrpSpPr>
      <p:grpSpPr>
        <a:xfrm>
          <a:off x="0" y="0"/>
          <a:ext cx="0" cy="0"/>
          <a:chOff x="0" y="0"/>
          <a:chExt cx="0" cy="0"/>
        </a:xfrm>
      </p:grpSpPr>
      <p:sp>
        <p:nvSpPr>
          <p:cNvPr id="11" name="Author and Date"/>
          <p:cNvSpPr txBox="1">
            <a:spLocks noGrp="1"/>
          </p:cNvSpPr>
          <p:nvPr>
            <p:ph type="body" sz="quarter" idx="21" hasCustomPrompt="1"/>
          </p:nvPr>
        </p:nvSpPr>
        <p:spPr>
          <a:xfrm>
            <a:off x="4030265" y="12174593"/>
            <a:ext cx="16323471" cy="648365"/>
          </a:xfrm>
          <a:prstGeom prst="rect">
            <a:avLst/>
          </a:prstGeom>
        </p:spPr>
        <p:txBody>
          <a:bodyPr anchor="b"/>
          <a:lstStyle>
            <a:lvl1pPr marL="0" indent="0" defTabSz="825500">
              <a:lnSpc>
                <a:spcPct val="100000"/>
              </a:lnSpc>
              <a:spcBef>
                <a:spcPts val="0"/>
              </a:spcBef>
              <a:buSzTx/>
              <a:buNone/>
              <a:defRPr sz="3200" b="1"/>
            </a:lvl1pPr>
          </a:lstStyle>
          <a:p>
            <a:r>
              <a:t>Author and Date</a:t>
            </a:r>
          </a:p>
        </p:txBody>
      </p:sp>
      <p:sp>
        <p:nvSpPr>
          <p:cNvPr id="12" name="Presentation Title"/>
          <p:cNvSpPr txBox="1">
            <a:spLocks noGrp="1"/>
          </p:cNvSpPr>
          <p:nvPr>
            <p:ph type="title" hasCustomPrompt="1"/>
          </p:nvPr>
        </p:nvSpPr>
        <p:spPr>
          <a:xfrm>
            <a:off x="4030265" y="2607468"/>
            <a:ext cx="16325237" cy="4643439"/>
          </a:xfrm>
          <a:prstGeom prst="rect">
            <a:avLst/>
          </a:prstGeom>
        </p:spPr>
        <p:txBody>
          <a:bodyPr anchor="b"/>
          <a:lstStyle>
            <a:lvl1pPr>
              <a:defRPr sz="11400" spc="-228"/>
            </a:lvl1pPr>
          </a:lstStyle>
          <a:p>
            <a:r>
              <a:t>Presentation Title</a:t>
            </a:r>
          </a:p>
        </p:txBody>
      </p:sp>
      <p:sp>
        <p:nvSpPr>
          <p:cNvPr id="13" name="Body Level One…"/>
          <p:cNvSpPr txBox="1">
            <a:spLocks noGrp="1"/>
          </p:cNvSpPr>
          <p:nvPr>
            <p:ph type="body" sz="quarter" idx="1" hasCustomPrompt="1"/>
          </p:nvPr>
        </p:nvSpPr>
        <p:spPr>
          <a:xfrm>
            <a:off x="4030265" y="7179468"/>
            <a:ext cx="16323470" cy="2048062"/>
          </a:xfrm>
          <a:prstGeom prst="rect">
            <a:avLst/>
          </a:prstGeom>
        </p:spPr>
        <p:txBody>
          <a:bodyPr/>
          <a:lstStyle>
            <a:lvl1pPr marL="0" indent="0" defTabSz="825500">
              <a:lnSpc>
                <a:spcPct val="100000"/>
              </a:lnSpc>
              <a:spcBef>
                <a:spcPts val="0"/>
              </a:spcBef>
              <a:buSzTx/>
              <a:buNone/>
              <a:defRPr sz="5200" b="1"/>
            </a:lvl1pPr>
            <a:lvl2pPr marL="0" indent="457200" defTabSz="825500">
              <a:lnSpc>
                <a:spcPct val="100000"/>
              </a:lnSpc>
              <a:spcBef>
                <a:spcPts val="0"/>
              </a:spcBef>
              <a:buSzTx/>
              <a:buNone/>
              <a:defRPr sz="5200" b="1"/>
            </a:lvl2pPr>
            <a:lvl3pPr marL="0" indent="914400" defTabSz="825500">
              <a:lnSpc>
                <a:spcPct val="100000"/>
              </a:lnSpc>
              <a:spcBef>
                <a:spcPts val="0"/>
              </a:spcBef>
              <a:buSzTx/>
              <a:buNone/>
              <a:defRPr sz="5200" b="1"/>
            </a:lvl3pPr>
            <a:lvl4pPr marL="0" indent="1371600" defTabSz="825500">
              <a:lnSpc>
                <a:spcPct val="100000"/>
              </a:lnSpc>
              <a:spcBef>
                <a:spcPts val="0"/>
              </a:spcBef>
              <a:buSzTx/>
              <a:buNone/>
              <a:defRPr sz="5200" b="1"/>
            </a:lvl4pPr>
            <a:lvl5pPr marL="0" indent="1828800" defTabSz="825500">
              <a:lnSpc>
                <a:spcPct val="100000"/>
              </a:lnSpc>
              <a:spcBef>
                <a:spcPts val="0"/>
              </a:spcBef>
              <a:buSzTx/>
              <a:buNone/>
              <a:defRPr sz="5200" b="1"/>
            </a:lvl5pPr>
          </a:lstStyle>
          <a:p>
            <a:r>
              <a:t>Presentation Subtitle</a:t>
            </a:r>
          </a:p>
          <a:p>
            <a:pPr lvl="1"/>
            <a:endParaRPr/>
          </a:p>
          <a:p>
            <a:pPr lvl="2"/>
            <a:endParaRPr/>
          </a:p>
          <a:p>
            <a:pPr lvl="3"/>
            <a:endParaRPr/>
          </a:p>
          <a:p>
            <a:pPr lvl="4"/>
            <a:endParaRPr/>
          </a:p>
        </p:txBody>
      </p:sp>
      <p:sp>
        <p:nvSpPr>
          <p:cNvPr id="14" name="Slide Number"/>
          <p:cNvSpPr txBox="1">
            <a:spLocks noGrp="1"/>
          </p:cNvSpPr>
          <p:nvPr>
            <p:ph type="sldNum" sz="quarter" idx="2"/>
          </p:nvPr>
        </p:nvSpPr>
        <p:spPr>
          <a:xfrm>
            <a:off x="11987110" y="12954297"/>
            <a:ext cx="409780" cy="415875"/>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Title &amp; Photo">
    <p:spTree>
      <p:nvGrpSpPr>
        <p:cNvPr id="1" name=""/>
        <p:cNvGrpSpPr/>
        <p:nvPr/>
      </p:nvGrpSpPr>
      <p:grpSpPr>
        <a:xfrm>
          <a:off x="0" y="0"/>
          <a:ext cx="0" cy="0"/>
          <a:chOff x="0" y="0"/>
          <a:chExt cx="0" cy="0"/>
        </a:xfrm>
      </p:grpSpPr>
      <p:sp>
        <p:nvSpPr>
          <p:cNvPr id="21" name="Image"/>
          <p:cNvSpPr>
            <a:spLocks noGrp="1"/>
          </p:cNvSpPr>
          <p:nvPr>
            <p:ph type="pic" idx="21"/>
          </p:nvPr>
        </p:nvSpPr>
        <p:spPr>
          <a:xfrm>
            <a:off x="2518171" y="-1287976"/>
            <a:ext cx="25081385" cy="15021836"/>
          </a:xfrm>
          <a:prstGeom prst="rect">
            <a:avLst/>
          </a:prstGeom>
        </p:spPr>
        <p:txBody>
          <a:bodyPr lIns="91439" tIns="45719" rIns="91439" bIns="45719">
            <a:noAutofit/>
          </a:bodyPr>
          <a:lstStyle/>
          <a:p>
            <a:endParaRPr/>
          </a:p>
        </p:txBody>
      </p:sp>
      <p:sp>
        <p:nvSpPr>
          <p:cNvPr id="22" name="Presentation Title"/>
          <p:cNvSpPr txBox="1">
            <a:spLocks noGrp="1"/>
          </p:cNvSpPr>
          <p:nvPr>
            <p:ph type="title" hasCustomPrompt="1"/>
          </p:nvPr>
        </p:nvSpPr>
        <p:spPr>
          <a:xfrm>
            <a:off x="4030265" y="7286625"/>
            <a:ext cx="16323470" cy="4643438"/>
          </a:xfrm>
          <a:prstGeom prst="rect">
            <a:avLst/>
          </a:prstGeom>
        </p:spPr>
        <p:txBody>
          <a:bodyPr anchor="b"/>
          <a:lstStyle>
            <a:lvl1pPr>
              <a:defRPr sz="11400" spc="-228"/>
            </a:lvl1pPr>
          </a:lstStyle>
          <a:p>
            <a:r>
              <a:t>Presentation Title</a:t>
            </a:r>
          </a:p>
        </p:txBody>
      </p:sp>
      <p:sp>
        <p:nvSpPr>
          <p:cNvPr id="23" name="Body Level One…"/>
          <p:cNvSpPr txBox="1">
            <a:spLocks noGrp="1"/>
          </p:cNvSpPr>
          <p:nvPr>
            <p:ph type="body" sz="quarter" idx="1" hasCustomPrompt="1"/>
          </p:nvPr>
        </p:nvSpPr>
        <p:spPr>
          <a:xfrm>
            <a:off x="4030265" y="11858625"/>
            <a:ext cx="16323470" cy="969988"/>
          </a:xfrm>
          <a:prstGeom prst="rect">
            <a:avLst/>
          </a:prstGeom>
        </p:spPr>
        <p:txBody>
          <a:bodyPr/>
          <a:lstStyle>
            <a:lvl1pPr marL="0" indent="0" defTabSz="825500">
              <a:lnSpc>
                <a:spcPct val="100000"/>
              </a:lnSpc>
              <a:spcBef>
                <a:spcPts val="0"/>
              </a:spcBef>
              <a:buSzTx/>
              <a:buNone/>
              <a:defRPr sz="5200" b="1"/>
            </a:lvl1pPr>
            <a:lvl2pPr marL="0" indent="457200" defTabSz="825500">
              <a:lnSpc>
                <a:spcPct val="100000"/>
              </a:lnSpc>
              <a:spcBef>
                <a:spcPts val="0"/>
              </a:spcBef>
              <a:buSzTx/>
              <a:buNone/>
              <a:defRPr sz="5200" b="1"/>
            </a:lvl2pPr>
            <a:lvl3pPr marL="0" indent="914400" defTabSz="825500">
              <a:lnSpc>
                <a:spcPct val="100000"/>
              </a:lnSpc>
              <a:spcBef>
                <a:spcPts val="0"/>
              </a:spcBef>
              <a:buSzTx/>
              <a:buNone/>
              <a:defRPr sz="5200" b="1"/>
            </a:lvl3pPr>
            <a:lvl4pPr marL="0" indent="1371600" defTabSz="825500">
              <a:lnSpc>
                <a:spcPct val="100000"/>
              </a:lnSpc>
              <a:spcBef>
                <a:spcPts val="0"/>
              </a:spcBef>
              <a:buSzTx/>
              <a:buNone/>
              <a:defRPr sz="5200" b="1"/>
            </a:lvl4pPr>
            <a:lvl5pPr marL="0" indent="1828800" defTabSz="825500">
              <a:lnSpc>
                <a:spcPct val="100000"/>
              </a:lnSpc>
              <a:spcBef>
                <a:spcPts val="0"/>
              </a:spcBef>
              <a:buSzTx/>
              <a:buNone/>
              <a:defRPr sz="5200" b="1"/>
            </a:lvl5pPr>
          </a:lstStyle>
          <a:p>
            <a:r>
              <a:t>Presentation Subtitle</a:t>
            </a:r>
          </a:p>
          <a:p>
            <a:pPr lvl="1"/>
            <a:endParaRPr/>
          </a:p>
          <a:p>
            <a:pPr lvl="2"/>
            <a:endParaRPr/>
          </a:p>
          <a:p>
            <a:pPr lvl="3"/>
            <a:endParaRPr/>
          </a:p>
          <a:p>
            <a:pPr lvl="4"/>
            <a:endParaRPr/>
          </a:p>
        </p:txBody>
      </p:sp>
      <p:sp>
        <p:nvSpPr>
          <p:cNvPr id="24" name="Author and Date"/>
          <p:cNvSpPr txBox="1">
            <a:spLocks noGrp="1"/>
          </p:cNvSpPr>
          <p:nvPr>
            <p:ph type="body" sz="quarter" idx="22" hasCustomPrompt="1"/>
          </p:nvPr>
        </p:nvSpPr>
        <p:spPr>
          <a:xfrm>
            <a:off x="4030265" y="803671"/>
            <a:ext cx="16323471" cy="648365"/>
          </a:xfrm>
          <a:prstGeom prst="rect">
            <a:avLst/>
          </a:prstGeom>
        </p:spPr>
        <p:txBody>
          <a:bodyPr/>
          <a:lstStyle>
            <a:lvl1pPr marL="0" indent="0" defTabSz="825500">
              <a:lnSpc>
                <a:spcPct val="100000"/>
              </a:lnSpc>
              <a:spcBef>
                <a:spcPts val="0"/>
              </a:spcBef>
              <a:buSzTx/>
              <a:buNone/>
              <a:defRPr sz="3200" b="1"/>
            </a:lvl1pPr>
          </a:lstStyle>
          <a:p>
            <a:r>
              <a:t>Author and Date</a:t>
            </a:r>
          </a:p>
        </p:txBody>
      </p:sp>
      <p:sp>
        <p:nvSpPr>
          <p:cNvPr id="25" name="Slide Number"/>
          <p:cNvSpPr txBox="1">
            <a:spLocks noGrp="1"/>
          </p:cNvSpPr>
          <p:nvPr>
            <p:ph type="sldNum" sz="quarter" idx="2"/>
          </p:nvPr>
        </p:nvSpPr>
        <p:spPr>
          <a:xfrm>
            <a:off x="11982253" y="12954297"/>
            <a:ext cx="409779" cy="415875"/>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Title &amp; Photo Alt">
    <p:spTree>
      <p:nvGrpSpPr>
        <p:cNvPr id="1" name=""/>
        <p:cNvGrpSpPr/>
        <p:nvPr/>
      </p:nvGrpSpPr>
      <p:grpSpPr>
        <a:xfrm>
          <a:off x="0" y="0"/>
          <a:ext cx="0" cy="0"/>
          <a:chOff x="0" y="0"/>
          <a:chExt cx="0" cy="0"/>
        </a:xfrm>
      </p:grpSpPr>
      <p:sp>
        <p:nvSpPr>
          <p:cNvPr id="32" name="910457886_1434x1669.jpeg"/>
          <p:cNvSpPr>
            <a:spLocks noGrp="1"/>
          </p:cNvSpPr>
          <p:nvPr>
            <p:ph type="pic" sz="half" idx="21"/>
          </p:nvPr>
        </p:nvSpPr>
        <p:spPr>
          <a:xfrm>
            <a:off x="10528025" y="696515"/>
            <a:ext cx="10608470" cy="12346957"/>
          </a:xfrm>
          <a:prstGeom prst="rect">
            <a:avLst/>
          </a:prstGeom>
        </p:spPr>
        <p:txBody>
          <a:bodyPr lIns="91439" tIns="45719" rIns="91439" bIns="45719">
            <a:noAutofit/>
          </a:bodyPr>
          <a:lstStyle/>
          <a:p>
            <a:endParaRPr/>
          </a:p>
        </p:txBody>
      </p:sp>
      <p:sp>
        <p:nvSpPr>
          <p:cNvPr id="33" name="Body Level One…"/>
          <p:cNvSpPr txBox="1">
            <a:spLocks noGrp="1"/>
          </p:cNvSpPr>
          <p:nvPr>
            <p:ph type="body" sz="quarter" idx="1" hasCustomPrompt="1"/>
          </p:nvPr>
        </p:nvSpPr>
        <p:spPr>
          <a:xfrm>
            <a:off x="4030265" y="7036593"/>
            <a:ext cx="7179470" cy="5687672"/>
          </a:xfrm>
          <a:prstGeom prst="rect">
            <a:avLst/>
          </a:prstGeom>
        </p:spPr>
        <p:txBody>
          <a:bodyPr/>
          <a:lstStyle>
            <a:lvl1pPr marL="0" indent="0" defTabSz="825500">
              <a:lnSpc>
                <a:spcPct val="100000"/>
              </a:lnSpc>
              <a:spcBef>
                <a:spcPts val="0"/>
              </a:spcBef>
              <a:buSzTx/>
              <a:buNone/>
              <a:defRPr sz="5200" b="1"/>
            </a:lvl1pPr>
            <a:lvl2pPr marL="0" indent="457200" defTabSz="825500">
              <a:lnSpc>
                <a:spcPct val="100000"/>
              </a:lnSpc>
              <a:spcBef>
                <a:spcPts val="0"/>
              </a:spcBef>
              <a:buSzTx/>
              <a:buNone/>
              <a:defRPr sz="5200" b="1"/>
            </a:lvl2pPr>
            <a:lvl3pPr marL="0" indent="914400" defTabSz="825500">
              <a:lnSpc>
                <a:spcPct val="100000"/>
              </a:lnSpc>
              <a:spcBef>
                <a:spcPts val="0"/>
              </a:spcBef>
              <a:buSzTx/>
              <a:buNone/>
              <a:defRPr sz="5200" b="1"/>
            </a:lvl3pPr>
            <a:lvl4pPr marL="0" indent="1371600" defTabSz="825500">
              <a:lnSpc>
                <a:spcPct val="100000"/>
              </a:lnSpc>
              <a:spcBef>
                <a:spcPts val="0"/>
              </a:spcBef>
              <a:buSzTx/>
              <a:buNone/>
              <a:defRPr sz="5200" b="1"/>
            </a:lvl4pPr>
            <a:lvl5pPr marL="0" indent="1828800" defTabSz="825500">
              <a:lnSpc>
                <a:spcPct val="100000"/>
              </a:lnSpc>
              <a:spcBef>
                <a:spcPts val="0"/>
              </a:spcBef>
              <a:buSzTx/>
              <a:buNone/>
              <a:defRPr sz="5200" b="1"/>
            </a:lvl5pPr>
          </a:lstStyle>
          <a:p>
            <a:r>
              <a:t>Slide Subtitle</a:t>
            </a:r>
          </a:p>
          <a:p>
            <a:pPr lvl="1"/>
            <a:endParaRPr/>
          </a:p>
          <a:p>
            <a:pPr lvl="2"/>
            <a:endParaRPr/>
          </a:p>
          <a:p>
            <a:pPr lvl="3"/>
            <a:endParaRPr/>
          </a:p>
          <a:p>
            <a:pPr lvl="4"/>
            <a:endParaRPr/>
          </a:p>
        </p:txBody>
      </p:sp>
      <p:sp>
        <p:nvSpPr>
          <p:cNvPr id="34" name="Slide Title"/>
          <p:cNvSpPr txBox="1">
            <a:spLocks noGrp="1"/>
          </p:cNvSpPr>
          <p:nvPr>
            <p:ph type="title" hasCustomPrompt="1"/>
          </p:nvPr>
        </p:nvSpPr>
        <p:spPr>
          <a:xfrm>
            <a:off x="4030265" y="973876"/>
            <a:ext cx="7179470" cy="6169874"/>
          </a:xfrm>
          <a:prstGeom prst="rect">
            <a:avLst/>
          </a:prstGeom>
        </p:spPr>
        <p:txBody>
          <a:bodyPr anchor="b"/>
          <a:lstStyle/>
          <a:p>
            <a:r>
              <a:t>Slide Title</a:t>
            </a:r>
          </a:p>
        </p:txBody>
      </p:sp>
      <p:sp>
        <p:nvSpPr>
          <p:cNvPr id="3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Title &amp; Bullets">
    <p:spTree>
      <p:nvGrpSpPr>
        <p:cNvPr id="1" name=""/>
        <p:cNvGrpSpPr/>
        <p:nvPr/>
      </p:nvGrpSpPr>
      <p:grpSpPr>
        <a:xfrm>
          <a:off x="0" y="0"/>
          <a:ext cx="0" cy="0"/>
          <a:chOff x="0" y="0"/>
          <a:chExt cx="0" cy="0"/>
        </a:xfrm>
      </p:grpSpPr>
      <p:sp>
        <p:nvSpPr>
          <p:cNvPr id="42" name="Body Level One…"/>
          <p:cNvSpPr txBox="1">
            <a:spLocks noGrp="1"/>
          </p:cNvSpPr>
          <p:nvPr>
            <p:ph type="body" idx="1" hasCustomPrompt="1"/>
          </p:nvPr>
        </p:nvSpPr>
        <p:spPr>
          <a:prstGeom prst="rect">
            <a:avLst/>
          </a:prstGeom>
        </p:spPr>
        <p:txBody>
          <a:bodyPr/>
          <a:lstStyle/>
          <a:p>
            <a:r>
              <a:t>Slide bullet text</a:t>
            </a:r>
          </a:p>
          <a:p>
            <a:pPr lvl="1"/>
            <a:endParaRPr/>
          </a:p>
          <a:p>
            <a:pPr lvl="2"/>
            <a:endParaRPr/>
          </a:p>
          <a:p>
            <a:pPr lvl="3"/>
            <a:endParaRPr/>
          </a:p>
          <a:p>
            <a:pPr lvl="4"/>
            <a:endParaRPr/>
          </a:p>
        </p:txBody>
      </p:sp>
      <p:sp>
        <p:nvSpPr>
          <p:cNvPr id="43" name="Slide Subtitle"/>
          <p:cNvSpPr txBox="1">
            <a:spLocks noGrp="1"/>
          </p:cNvSpPr>
          <p:nvPr>
            <p:ph type="body" sz="quarter" idx="21" hasCustomPrompt="1"/>
          </p:nvPr>
        </p:nvSpPr>
        <p:spPr>
          <a:xfrm>
            <a:off x="4030265" y="1987000"/>
            <a:ext cx="16323471" cy="944721"/>
          </a:xfrm>
          <a:prstGeom prst="rect">
            <a:avLst/>
          </a:prstGeom>
        </p:spPr>
        <p:txBody>
          <a:bodyPr/>
          <a:lstStyle>
            <a:lvl1pPr marL="0" indent="0" defTabSz="825500">
              <a:lnSpc>
                <a:spcPct val="100000"/>
              </a:lnSpc>
              <a:spcBef>
                <a:spcPts val="0"/>
              </a:spcBef>
              <a:buSzTx/>
              <a:buNone/>
              <a:defRPr sz="5200" b="1"/>
            </a:lvl1pPr>
          </a:lstStyle>
          <a:p>
            <a:r>
              <a:t>Slide Subtitle</a:t>
            </a:r>
          </a:p>
        </p:txBody>
      </p:sp>
      <p:sp>
        <p:nvSpPr>
          <p:cNvPr id="44" name="Slide Title"/>
          <p:cNvSpPr txBox="1">
            <a:spLocks noGrp="1"/>
          </p:cNvSpPr>
          <p:nvPr>
            <p:ph type="title" hasCustomPrompt="1"/>
          </p:nvPr>
        </p:nvSpPr>
        <p:spPr>
          <a:prstGeom prst="rect">
            <a:avLst/>
          </a:prstGeom>
        </p:spPr>
        <p:txBody>
          <a:bodyPr/>
          <a:lstStyle/>
          <a:p>
            <a:r>
              <a:t>Slide Title</a:t>
            </a:r>
          </a:p>
        </p:txBody>
      </p:sp>
      <p:sp>
        <p:nvSpPr>
          <p:cNvPr id="4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Bullets">
    <p:spTree>
      <p:nvGrpSpPr>
        <p:cNvPr id="1" name=""/>
        <p:cNvGrpSpPr/>
        <p:nvPr/>
      </p:nvGrpSpPr>
      <p:grpSpPr>
        <a:xfrm>
          <a:off x="0" y="0"/>
          <a:ext cx="0" cy="0"/>
          <a:chOff x="0" y="0"/>
          <a:chExt cx="0" cy="0"/>
        </a:xfrm>
      </p:grpSpPr>
      <p:sp>
        <p:nvSpPr>
          <p:cNvPr id="52" name="Body Level One…"/>
          <p:cNvSpPr txBox="1">
            <a:spLocks noGrp="1"/>
          </p:cNvSpPr>
          <p:nvPr>
            <p:ph type="body" idx="1" hasCustomPrompt="1"/>
          </p:nvPr>
        </p:nvSpPr>
        <p:spPr>
          <a:prstGeom prst="rect">
            <a:avLst/>
          </a:prstGeom>
        </p:spPr>
        <p:txBody>
          <a:bodyPr numCol="2" spcCol="828785"/>
          <a:lstStyle/>
          <a:p>
            <a:r>
              <a:t>Slide bullet text</a:t>
            </a:r>
          </a:p>
          <a:p>
            <a:pPr lvl="1"/>
            <a:endParaRPr/>
          </a:p>
          <a:p>
            <a:pPr lvl="2"/>
            <a:endParaRPr/>
          </a:p>
          <a:p>
            <a:pPr lvl="3"/>
            <a:endParaRPr/>
          </a:p>
          <a:p>
            <a:pPr lvl="4"/>
            <a:endParaRPr/>
          </a:p>
        </p:txBody>
      </p:sp>
      <p:sp>
        <p:nvSpPr>
          <p:cNvPr id="53"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Title, Bullets &amp; Photo">
    <p:spTree>
      <p:nvGrpSpPr>
        <p:cNvPr id="1" name=""/>
        <p:cNvGrpSpPr/>
        <p:nvPr/>
      </p:nvGrpSpPr>
      <p:grpSpPr>
        <a:xfrm>
          <a:off x="0" y="0"/>
          <a:ext cx="0" cy="0"/>
          <a:chOff x="0" y="0"/>
          <a:chExt cx="0" cy="0"/>
        </a:xfrm>
      </p:grpSpPr>
      <p:sp>
        <p:nvSpPr>
          <p:cNvPr id="60" name="660384004_1290x1720.jpeg"/>
          <p:cNvSpPr>
            <a:spLocks noGrp="1"/>
          </p:cNvSpPr>
          <p:nvPr>
            <p:ph type="pic" sz="half" idx="21"/>
          </p:nvPr>
        </p:nvSpPr>
        <p:spPr>
          <a:xfrm>
            <a:off x="11727656" y="839390"/>
            <a:ext cx="9068098" cy="12090798"/>
          </a:xfrm>
          <a:prstGeom prst="rect">
            <a:avLst/>
          </a:prstGeom>
        </p:spPr>
        <p:txBody>
          <a:bodyPr lIns="91439" tIns="45719" rIns="91439" bIns="45719">
            <a:noAutofit/>
          </a:bodyPr>
          <a:lstStyle/>
          <a:p>
            <a:endParaRPr/>
          </a:p>
        </p:txBody>
      </p:sp>
      <p:sp>
        <p:nvSpPr>
          <p:cNvPr id="61" name="Slide Title"/>
          <p:cNvSpPr txBox="1">
            <a:spLocks noGrp="1"/>
          </p:cNvSpPr>
          <p:nvPr>
            <p:ph type="title" hasCustomPrompt="1"/>
          </p:nvPr>
        </p:nvSpPr>
        <p:spPr>
          <a:xfrm>
            <a:off x="4030265" y="625078"/>
            <a:ext cx="7179470" cy="1428751"/>
          </a:xfrm>
          <a:prstGeom prst="rect">
            <a:avLst/>
          </a:prstGeom>
        </p:spPr>
        <p:txBody>
          <a:bodyPr/>
          <a:lstStyle/>
          <a:p>
            <a:r>
              <a:t>Slide Title</a:t>
            </a:r>
          </a:p>
        </p:txBody>
      </p:sp>
      <p:sp>
        <p:nvSpPr>
          <p:cNvPr id="62" name="Slide Subtitle"/>
          <p:cNvSpPr txBox="1">
            <a:spLocks noGrp="1"/>
          </p:cNvSpPr>
          <p:nvPr>
            <p:ph type="body" sz="quarter" idx="22" hasCustomPrompt="1"/>
          </p:nvPr>
        </p:nvSpPr>
        <p:spPr>
          <a:xfrm>
            <a:off x="4030265" y="1987000"/>
            <a:ext cx="7179470" cy="944721"/>
          </a:xfrm>
          <a:prstGeom prst="rect">
            <a:avLst/>
          </a:prstGeom>
        </p:spPr>
        <p:txBody>
          <a:bodyPr/>
          <a:lstStyle>
            <a:lvl1pPr marL="0" indent="0" defTabSz="825500">
              <a:lnSpc>
                <a:spcPct val="100000"/>
              </a:lnSpc>
              <a:spcBef>
                <a:spcPts val="0"/>
              </a:spcBef>
              <a:buSzTx/>
              <a:buNone/>
              <a:defRPr sz="5200" b="1"/>
            </a:lvl1pPr>
          </a:lstStyle>
          <a:p>
            <a:r>
              <a:t>Slide Subtitle</a:t>
            </a:r>
          </a:p>
        </p:txBody>
      </p:sp>
      <p:sp>
        <p:nvSpPr>
          <p:cNvPr id="63" name="Body Level One…"/>
          <p:cNvSpPr txBox="1">
            <a:spLocks noGrp="1"/>
          </p:cNvSpPr>
          <p:nvPr>
            <p:ph type="body" sz="quarter" idx="1" hasCustomPrompt="1"/>
          </p:nvPr>
        </p:nvSpPr>
        <p:spPr>
          <a:xfrm>
            <a:off x="4030265" y="4894026"/>
            <a:ext cx="7179470" cy="7865382"/>
          </a:xfrm>
          <a:prstGeom prst="rect">
            <a:avLst/>
          </a:prstGeom>
        </p:spPr>
        <p:txBody>
          <a:bodyPr/>
          <a:lstStyle/>
          <a:p>
            <a:r>
              <a:t>Slide bullet text</a:t>
            </a:r>
          </a:p>
          <a:p>
            <a:pPr lvl="1"/>
            <a:endParaRPr/>
          </a:p>
          <a:p>
            <a:pPr lvl="2"/>
            <a:endParaRPr/>
          </a:p>
          <a:p>
            <a:pPr lvl="3"/>
            <a:endParaRPr/>
          </a:p>
          <a:p>
            <a:pPr lvl="4"/>
            <a:endParaRPr/>
          </a:p>
        </p:txBody>
      </p:sp>
      <p:sp>
        <p:nvSpPr>
          <p:cNvPr id="6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Section">
    <p:spTree>
      <p:nvGrpSpPr>
        <p:cNvPr id="1" name=""/>
        <p:cNvGrpSpPr/>
        <p:nvPr/>
      </p:nvGrpSpPr>
      <p:grpSpPr>
        <a:xfrm>
          <a:off x="0" y="0"/>
          <a:ext cx="0" cy="0"/>
          <a:chOff x="0" y="0"/>
          <a:chExt cx="0" cy="0"/>
        </a:xfrm>
      </p:grpSpPr>
      <p:sp>
        <p:nvSpPr>
          <p:cNvPr id="71" name="Section Title"/>
          <p:cNvSpPr txBox="1">
            <a:spLocks noGrp="1"/>
          </p:cNvSpPr>
          <p:nvPr>
            <p:ph type="title" hasCustomPrompt="1"/>
          </p:nvPr>
        </p:nvSpPr>
        <p:spPr>
          <a:xfrm>
            <a:off x="4030265" y="4536281"/>
            <a:ext cx="16323470" cy="4643438"/>
          </a:xfrm>
          <a:prstGeom prst="rect">
            <a:avLst/>
          </a:prstGeom>
        </p:spPr>
        <p:txBody>
          <a:bodyPr anchor="ctr"/>
          <a:lstStyle>
            <a:lvl1pPr>
              <a:defRPr sz="11400" b="0" spc="-228">
                <a:latin typeface="Helvetica Neue Medium"/>
                <a:ea typeface="Helvetica Neue Medium"/>
                <a:cs typeface="Helvetica Neue Medium"/>
                <a:sym typeface="Helvetica Neue Medium"/>
              </a:defRPr>
            </a:lvl1pPr>
          </a:lstStyle>
          <a:p>
            <a:r>
              <a:t>Section Title</a:t>
            </a:r>
          </a:p>
        </p:txBody>
      </p:sp>
      <p:sp>
        <p:nvSpPr>
          <p:cNvPr id="7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Title Only">
    <p:spTree>
      <p:nvGrpSpPr>
        <p:cNvPr id="1" name=""/>
        <p:cNvGrpSpPr/>
        <p:nvPr/>
      </p:nvGrpSpPr>
      <p:grpSpPr>
        <a:xfrm>
          <a:off x="0" y="0"/>
          <a:ext cx="0" cy="0"/>
          <a:chOff x="0" y="0"/>
          <a:chExt cx="0" cy="0"/>
        </a:xfrm>
      </p:grpSpPr>
      <p:sp>
        <p:nvSpPr>
          <p:cNvPr id="79" name="Slide Title"/>
          <p:cNvSpPr txBox="1">
            <a:spLocks noGrp="1"/>
          </p:cNvSpPr>
          <p:nvPr>
            <p:ph type="title" hasCustomPrompt="1"/>
          </p:nvPr>
        </p:nvSpPr>
        <p:spPr>
          <a:prstGeom prst="rect">
            <a:avLst/>
          </a:prstGeom>
        </p:spPr>
        <p:txBody>
          <a:bodyPr/>
          <a:lstStyle/>
          <a:p>
            <a:r>
              <a:t>Slide Title</a:t>
            </a:r>
          </a:p>
        </p:txBody>
      </p:sp>
      <p:sp>
        <p:nvSpPr>
          <p:cNvPr id="80" name="Slide Subtitle"/>
          <p:cNvSpPr txBox="1">
            <a:spLocks noGrp="1"/>
          </p:cNvSpPr>
          <p:nvPr>
            <p:ph type="body" sz="quarter" idx="21" hasCustomPrompt="1"/>
          </p:nvPr>
        </p:nvSpPr>
        <p:spPr>
          <a:xfrm>
            <a:off x="4030265" y="1987000"/>
            <a:ext cx="16323471" cy="944721"/>
          </a:xfrm>
          <a:prstGeom prst="rect">
            <a:avLst/>
          </a:prstGeom>
        </p:spPr>
        <p:txBody>
          <a:bodyPr/>
          <a:lstStyle>
            <a:lvl1pPr marL="0" indent="0" defTabSz="825500">
              <a:lnSpc>
                <a:spcPct val="100000"/>
              </a:lnSpc>
              <a:spcBef>
                <a:spcPts val="0"/>
              </a:spcBef>
              <a:buSzTx/>
              <a:buNone/>
              <a:defRPr sz="5200" b="1"/>
            </a:lvl1pPr>
          </a:lstStyle>
          <a:p>
            <a:r>
              <a:t>Slide Subtitle</a:t>
            </a:r>
          </a:p>
        </p:txBody>
      </p:sp>
      <p:sp>
        <p:nvSpPr>
          <p:cNvPr id="8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Agenda">
    <p:spTree>
      <p:nvGrpSpPr>
        <p:cNvPr id="1" name=""/>
        <p:cNvGrpSpPr/>
        <p:nvPr/>
      </p:nvGrpSpPr>
      <p:grpSpPr>
        <a:xfrm>
          <a:off x="0" y="0"/>
          <a:ext cx="0" cy="0"/>
          <a:chOff x="0" y="0"/>
          <a:chExt cx="0" cy="0"/>
        </a:xfrm>
      </p:grpSpPr>
      <p:sp>
        <p:nvSpPr>
          <p:cNvPr id="88" name="Agenda Title"/>
          <p:cNvSpPr txBox="1">
            <a:spLocks noGrp="1"/>
          </p:cNvSpPr>
          <p:nvPr>
            <p:ph type="title" hasCustomPrompt="1"/>
          </p:nvPr>
        </p:nvSpPr>
        <p:spPr>
          <a:xfrm>
            <a:off x="4030265" y="625078"/>
            <a:ext cx="16323470" cy="1428751"/>
          </a:xfrm>
          <a:prstGeom prst="rect">
            <a:avLst/>
          </a:prstGeom>
        </p:spPr>
        <p:txBody>
          <a:bodyPr/>
          <a:lstStyle/>
          <a:p>
            <a:r>
              <a:t>Agenda Title</a:t>
            </a:r>
          </a:p>
        </p:txBody>
      </p:sp>
      <p:sp>
        <p:nvSpPr>
          <p:cNvPr id="89" name="Agenda Subtitle"/>
          <p:cNvSpPr txBox="1">
            <a:spLocks noGrp="1"/>
          </p:cNvSpPr>
          <p:nvPr>
            <p:ph type="body" sz="quarter" idx="21" hasCustomPrompt="1"/>
          </p:nvPr>
        </p:nvSpPr>
        <p:spPr>
          <a:xfrm>
            <a:off x="4030265" y="1982390"/>
            <a:ext cx="16323471" cy="944722"/>
          </a:xfrm>
          <a:prstGeom prst="rect">
            <a:avLst/>
          </a:prstGeom>
        </p:spPr>
        <p:txBody>
          <a:bodyPr/>
          <a:lstStyle>
            <a:lvl1pPr marL="0" indent="0" defTabSz="825500">
              <a:lnSpc>
                <a:spcPct val="100000"/>
              </a:lnSpc>
              <a:spcBef>
                <a:spcPts val="0"/>
              </a:spcBef>
              <a:buSzTx/>
              <a:buNone/>
              <a:defRPr sz="5200" b="1"/>
            </a:lvl1pPr>
          </a:lstStyle>
          <a:p>
            <a:r>
              <a:t>Agenda Subtitle</a:t>
            </a:r>
          </a:p>
        </p:txBody>
      </p:sp>
      <p:sp>
        <p:nvSpPr>
          <p:cNvPr id="90" name="Body Level One…"/>
          <p:cNvSpPr txBox="1">
            <a:spLocks noGrp="1"/>
          </p:cNvSpPr>
          <p:nvPr>
            <p:ph type="body" idx="1" hasCustomPrompt="1"/>
          </p:nvPr>
        </p:nvSpPr>
        <p:spPr>
          <a:prstGeom prst="rect">
            <a:avLst/>
          </a:prstGeom>
        </p:spPr>
        <p:txBody>
          <a:bodyPr/>
          <a:lstStyle>
            <a:lvl1pPr marL="0" indent="0">
              <a:spcBef>
                <a:spcPts val="1800"/>
              </a:spcBef>
              <a:buSzTx/>
              <a:buNone/>
              <a:defRPr sz="5200" spc="-52"/>
            </a:lvl1pPr>
            <a:lvl2pPr marL="0" indent="457200">
              <a:spcBef>
                <a:spcPts val="1800"/>
              </a:spcBef>
              <a:buSzTx/>
              <a:buNone/>
              <a:defRPr sz="5200" spc="-52"/>
            </a:lvl2pPr>
            <a:lvl3pPr marL="0" indent="914400">
              <a:spcBef>
                <a:spcPts val="1800"/>
              </a:spcBef>
              <a:buSzTx/>
              <a:buNone/>
              <a:defRPr sz="5200" spc="-52"/>
            </a:lvl3pPr>
            <a:lvl4pPr marL="0" indent="1371600">
              <a:spcBef>
                <a:spcPts val="1800"/>
              </a:spcBef>
              <a:buSzTx/>
              <a:buNone/>
              <a:defRPr sz="5200" spc="-52"/>
            </a:lvl4pPr>
            <a:lvl5pPr marL="0" indent="1828800">
              <a:spcBef>
                <a:spcPts val="1800"/>
              </a:spcBef>
              <a:buSzTx/>
              <a:buNone/>
              <a:defRPr sz="5200" spc="-52"/>
            </a:lvl5pPr>
          </a:lstStyle>
          <a:p>
            <a:r>
              <a:t>Agenda Topics</a:t>
            </a:r>
          </a:p>
          <a:p>
            <a:pPr lvl="1"/>
            <a:endParaRPr/>
          </a:p>
          <a:p>
            <a:pPr lvl="2"/>
            <a:endParaRPr/>
          </a:p>
          <a:p>
            <a:pPr lvl="3"/>
            <a:endParaRPr/>
          </a:p>
          <a:p>
            <a:pPr lvl="4"/>
            <a:endParaRPr/>
          </a:p>
        </p:txBody>
      </p:sp>
      <p:sp>
        <p:nvSpPr>
          <p:cNvPr id="91"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Statement">
    <p:spTree>
      <p:nvGrpSpPr>
        <p:cNvPr id="1" name=""/>
        <p:cNvGrpSpPr/>
        <p:nvPr/>
      </p:nvGrpSpPr>
      <p:grpSpPr>
        <a:xfrm>
          <a:off x="0" y="0"/>
          <a:ext cx="0" cy="0"/>
          <a:chOff x="0" y="0"/>
          <a:chExt cx="0" cy="0"/>
        </a:xfrm>
      </p:grpSpPr>
      <p:sp>
        <p:nvSpPr>
          <p:cNvPr id="98" name="Body Level One…"/>
          <p:cNvSpPr txBox="1">
            <a:spLocks noGrp="1"/>
          </p:cNvSpPr>
          <p:nvPr>
            <p:ph type="body" sz="quarter" idx="1" hasCustomPrompt="1"/>
          </p:nvPr>
        </p:nvSpPr>
        <p:spPr>
          <a:xfrm>
            <a:off x="4030265" y="5018484"/>
            <a:ext cx="16323470" cy="3681265"/>
          </a:xfrm>
          <a:prstGeom prst="rect">
            <a:avLst/>
          </a:prstGeom>
        </p:spPr>
        <p:txBody>
          <a:bodyPr anchor="ctr"/>
          <a:lstStyle>
            <a:lvl1pPr marL="0" indent="0" algn="ctr">
              <a:lnSpc>
                <a:spcPct val="80000"/>
              </a:lnSpc>
              <a:spcBef>
                <a:spcPts val="0"/>
              </a:spcBef>
              <a:buSzTx/>
              <a:buNone/>
              <a:defRPr sz="11400" spc="-228">
                <a:latin typeface="Helvetica Neue Medium"/>
                <a:ea typeface="Helvetica Neue Medium"/>
                <a:cs typeface="Helvetica Neue Medium"/>
                <a:sym typeface="Helvetica Neue Medium"/>
              </a:defRPr>
            </a:lvl1pPr>
            <a:lvl2pPr marL="0" indent="457200" algn="ctr">
              <a:lnSpc>
                <a:spcPct val="80000"/>
              </a:lnSpc>
              <a:spcBef>
                <a:spcPts val="0"/>
              </a:spcBef>
              <a:buSzTx/>
              <a:buNone/>
              <a:defRPr sz="11400" spc="-228">
                <a:latin typeface="Helvetica Neue Medium"/>
                <a:ea typeface="Helvetica Neue Medium"/>
                <a:cs typeface="Helvetica Neue Medium"/>
                <a:sym typeface="Helvetica Neue Medium"/>
              </a:defRPr>
            </a:lvl2pPr>
            <a:lvl3pPr marL="0" indent="914400" algn="ctr">
              <a:lnSpc>
                <a:spcPct val="80000"/>
              </a:lnSpc>
              <a:spcBef>
                <a:spcPts val="0"/>
              </a:spcBef>
              <a:buSzTx/>
              <a:buNone/>
              <a:defRPr sz="11400" spc="-228">
                <a:latin typeface="Helvetica Neue Medium"/>
                <a:ea typeface="Helvetica Neue Medium"/>
                <a:cs typeface="Helvetica Neue Medium"/>
                <a:sym typeface="Helvetica Neue Medium"/>
              </a:defRPr>
            </a:lvl3pPr>
            <a:lvl4pPr marL="0" indent="1371600" algn="ctr">
              <a:lnSpc>
                <a:spcPct val="80000"/>
              </a:lnSpc>
              <a:spcBef>
                <a:spcPts val="0"/>
              </a:spcBef>
              <a:buSzTx/>
              <a:buNone/>
              <a:defRPr sz="11400" spc="-228">
                <a:latin typeface="Helvetica Neue Medium"/>
                <a:ea typeface="Helvetica Neue Medium"/>
                <a:cs typeface="Helvetica Neue Medium"/>
                <a:sym typeface="Helvetica Neue Medium"/>
              </a:defRPr>
            </a:lvl4pPr>
            <a:lvl5pPr marL="0" indent="1828800" algn="ctr">
              <a:lnSpc>
                <a:spcPct val="80000"/>
              </a:lnSpc>
              <a:spcBef>
                <a:spcPts val="0"/>
              </a:spcBef>
              <a:buSzTx/>
              <a:buNone/>
              <a:defRPr sz="11400" spc="-228">
                <a:latin typeface="Helvetica Neue Medium"/>
                <a:ea typeface="Helvetica Neue Medium"/>
                <a:cs typeface="Helvetica Neue Medium"/>
                <a:sym typeface="Helvetica Neue Medium"/>
              </a:defRPr>
            </a:lvl5pPr>
          </a:lstStyle>
          <a:p>
            <a:r>
              <a:t>Statement</a:t>
            </a:r>
          </a:p>
          <a:p>
            <a:pPr lvl="1"/>
            <a:endParaRPr/>
          </a:p>
          <a:p>
            <a:pPr lvl="2"/>
            <a:endParaRPr/>
          </a:p>
          <a:p>
            <a:pPr lvl="3"/>
            <a:endParaRPr/>
          </a:p>
          <a:p>
            <a:pPr lvl="4"/>
            <a:endParaRPr/>
          </a:p>
        </p:txBody>
      </p:sp>
      <p:sp>
        <p:nvSpPr>
          <p:cNvPr id="99"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Big Fact">
    <p:spTree>
      <p:nvGrpSpPr>
        <p:cNvPr id="1" name=""/>
        <p:cNvGrpSpPr/>
        <p:nvPr/>
      </p:nvGrpSpPr>
      <p:grpSpPr>
        <a:xfrm>
          <a:off x="0" y="0"/>
          <a:ext cx="0" cy="0"/>
          <a:chOff x="0" y="0"/>
          <a:chExt cx="0" cy="0"/>
        </a:xfrm>
      </p:grpSpPr>
      <p:sp>
        <p:nvSpPr>
          <p:cNvPr id="106" name="Fact information"/>
          <p:cNvSpPr txBox="1">
            <a:spLocks noGrp="1"/>
          </p:cNvSpPr>
          <p:nvPr>
            <p:ph type="body" sz="quarter" idx="21" hasCustomPrompt="1"/>
          </p:nvPr>
        </p:nvSpPr>
        <p:spPr>
          <a:xfrm>
            <a:off x="4030265" y="8732784"/>
            <a:ext cx="16323468" cy="944721"/>
          </a:xfrm>
          <a:prstGeom prst="rect">
            <a:avLst/>
          </a:prstGeom>
        </p:spPr>
        <p:txBody>
          <a:bodyPr/>
          <a:lstStyle>
            <a:lvl1pPr marL="0" indent="0" algn="ctr">
              <a:lnSpc>
                <a:spcPct val="100000"/>
              </a:lnSpc>
              <a:spcBef>
                <a:spcPts val="0"/>
              </a:spcBef>
              <a:buSzTx/>
              <a:buNone/>
              <a:defRPr sz="5200" b="1"/>
            </a:lvl1pPr>
          </a:lstStyle>
          <a:p>
            <a:r>
              <a:t>Fact information</a:t>
            </a:r>
          </a:p>
        </p:txBody>
      </p:sp>
      <p:sp>
        <p:nvSpPr>
          <p:cNvPr id="107" name="Body Level One…"/>
          <p:cNvSpPr txBox="1">
            <a:spLocks noGrp="1"/>
          </p:cNvSpPr>
          <p:nvPr>
            <p:ph type="body" sz="half" idx="1" hasCustomPrompt="1"/>
          </p:nvPr>
        </p:nvSpPr>
        <p:spPr>
          <a:xfrm>
            <a:off x="4030265" y="1404937"/>
            <a:ext cx="16323470" cy="7327848"/>
          </a:xfrm>
          <a:prstGeom prst="rect">
            <a:avLst/>
          </a:prstGeom>
        </p:spPr>
        <p:txBody>
          <a:bodyPr anchor="b"/>
          <a:lstStyle>
            <a:lvl1pPr marL="0" indent="0" algn="ctr">
              <a:lnSpc>
                <a:spcPct val="80000"/>
              </a:lnSpc>
              <a:spcBef>
                <a:spcPts val="0"/>
              </a:spcBef>
              <a:buSzTx/>
              <a:buNone/>
              <a:defRPr sz="24600" b="1" spc="-246"/>
            </a:lvl1pPr>
            <a:lvl2pPr marL="0" indent="457200" algn="ctr">
              <a:lnSpc>
                <a:spcPct val="80000"/>
              </a:lnSpc>
              <a:spcBef>
                <a:spcPts val="0"/>
              </a:spcBef>
              <a:buSzTx/>
              <a:buNone/>
              <a:defRPr sz="24600" b="1" spc="-246"/>
            </a:lvl2pPr>
            <a:lvl3pPr marL="0" indent="914400" algn="ctr">
              <a:lnSpc>
                <a:spcPct val="80000"/>
              </a:lnSpc>
              <a:spcBef>
                <a:spcPts val="0"/>
              </a:spcBef>
              <a:buSzTx/>
              <a:buNone/>
              <a:defRPr sz="24600" b="1" spc="-246"/>
            </a:lvl3pPr>
            <a:lvl4pPr marL="0" indent="1371600" algn="ctr">
              <a:lnSpc>
                <a:spcPct val="80000"/>
              </a:lnSpc>
              <a:spcBef>
                <a:spcPts val="0"/>
              </a:spcBef>
              <a:buSzTx/>
              <a:buNone/>
              <a:defRPr sz="24600" b="1" spc="-246"/>
            </a:lvl4pPr>
            <a:lvl5pPr marL="0" indent="1828800" algn="ctr">
              <a:lnSpc>
                <a:spcPct val="80000"/>
              </a:lnSpc>
              <a:spcBef>
                <a:spcPts val="0"/>
              </a:spcBef>
              <a:buSzTx/>
              <a:buNone/>
              <a:defRPr sz="24600" b="1" spc="-246"/>
            </a:lvl5pPr>
          </a:lstStyle>
          <a:p>
            <a:r>
              <a:t>100%</a:t>
            </a:r>
          </a:p>
          <a:p>
            <a:pPr lvl="1"/>
            <a:endParaRPr/>
          </a:p>
          <a:p>
            <a:pPr lvl="2"/>
            <a:endParaRPr/>
          </a:p>
          <a:p>
            <a:pPr lvl="3"/>
            <a:endParaRPr/>
          </a:p>
          <a:p>
            <a:pPr lvl="4"/>
            <a:endParaRPr/>
          </a:p>
        </p:txBody>
      </p:sp>
      <p:sp>
        <p:nvSpPr>
          <p:cNvPr id="10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Quote">
    <p:spTree>
      <p:nvGrpSpPr>
        <p:cNvPr id="1" name=""/>
        <p:cNvGrpSpPr/>
        <p:nvPr/>
      </p:nvGrpSpPr>
      <p:grpSpPr>
        <a:xfrm>
          <a:off x="0" y="0"/>
          <a:ext cx="0" cy="0"/>
          <a:chOff x="0" y="0"/>
          <a:chExt cx="0" cy="0"/>
        </a:xfrm>
      </p:grpSpPr>
      <p:sp>
        <p:nvSpPr>
          <p:cNvPr id="115" name="Body Level One…"/>
          <p:cNvSpPr txBox="1">
            <a:spLocks noGrp="1"/>
          </p:cNvSpPr>
          <p:nvPr>
            <p:ph type="body" sz="quarter" idx="1" hasCustomPrompt="1"/>
          </p:nvPr>
        </p:nvSpPr>
        <p:spPr>
          <a:xfrm>
            <a:off x="4083843" y="5232796"/>
            <a:ext cx="16216314" cy="3268267"/>
          </a:xfrm>
          <a:prstGeom prst="rect">
            <a:avLst/>
          </a:prstGeom>
        </p:spPr>
        <p:txBody>
          <a:bodyPr anchor="ctr"/>
          <a:lstStyle>
            <a:lvl1pPr marL="642937" indent="-482203">
              <a:spcBef>
                <a:spcPts val="0"/>
              </a:spcBef>
              <a:buSzTx/>
              <a:buNone/>
              <a:defRPr sz="8400" spc="-168">
                <a:latin typeface="Helvetica Neue Medium"/>
                <a:ea typeface="Helvetica Neue Medium"/>
                <a:cs typeface="Helvetica Neue Medium"/>
                <a:sym typeface="Helvetica Neue Medium"/>
              </a:defRPr>
            </a:lvl1pPr>
            <a:lvl2pPr marL="642937" indent="-25003">
              <a:spcBef>
                <a:spcPts val="0"/>
              </a:spcBef>
              <a:buSzTx/>
              <a:buNone/>
              <a:defRPr sz="8400" spc="-168">
                <a:latin typeface="Helvetica Neue Medium"/>
                <a:ea typeface="Helvetica Neue Medium"/>
                <a:cs typeface="Helvetica Neue Medium"/>
                <a:sym typeface="Helvetica Neue Medium"/>
              </a:defRPr>
            </a:lvl2pPr>
            <a:lvl3pPr marL="642937" indent="432196">
              <a:spcBef>
                <a:spcPts val="0"/>
              </a:spcBef>
              <a:buSzTx/>
              <a:buNone/>
              <a:defRPr sz="8400" spc="-168">
                <a:latin typeface="Helvetica Neue Medium"/>
                <a:ea typeface="Helvetica Neue Medium"/>
                <a:cs typeface="Helvetica Neue Medium"/>
                <a:sym typeface="Helvetica Neue Medium"/>
              </a:defRPr>
            </a:lvl3pPr>
            <a:lvl4pPr marL="642937" indent="889396">
              <a:spcBef>
                <a:spcPts val="0"/>
              </a:spcBef>
              <a:buSzTx/>
              <a:buNone/>
              <a:defRPr sz="8400" spc="-168">
                <a:latin typeface="Helvetica Neue Medium"/>
                <a:ea typeface="Helvetica Neue Medium"/>
                <a:cs typeface="Helvetica Neue Medium"/>
                <a:sym typeface="Helvetica Neue Medium"/>
              </a:defRPr>
            </a:lvl4pPr>
            <a:lvl5pPr marL="642937" indent="1346596">
              <a:spcBef>
                <a:spcPts val="0"/>
              </a:spcBef>
              <a:buSzTx/>
              <a:buNone/>
              <a:defRPr sz="8400" spc="-168">
                <a:latin typeface="Helvetica Neue Medium"/>
                <a:ea typeface="Helvetica Neue Medium"/>
                <a:cs typeface="Helvetica Neue Medium"/>
                <a:sym typeface="Helvetica Neue Medium"/>
              </a:defRPr>
            </a:lvl5pPr>
          </a:lstStyle>
          <a:p>
            <a:r>
              <a:t>“Notable Quote”</a:t>
            </a:r>
          </a:p>
          <a:p>
            <a:pPr lvl="1"/>
            <a:endParaRPr/>
          </a:p>
          <a:p>
            <a:pPr lvl="2"/>
            <a:endParaRPr/>
          </a:p>
          <a:p>
            <a:pPr lvl="3"/>
            <a:endParaRPr/>
          </a:p>
          <a:p>
            <a:pPr lvl="4"/>
            <a:endParaRPr/>
          </a:p>
        </p:txBody>
      </p:sp>
      <p:sp>
        <p:nvSpPr>
          <p:cNvPr id="116" name="Attribution"/>
          <p:cNvSpPr txBox="1">
            <a:spLocks noGrp="1"/>
          </p:cNvSpPr>
          <p:nvPr>
            <p:ph type="body" sz="quarter" idx="21" hasCustomPrompt="1"/>
          </p:nvPr>
        </p:nvSpPr>
        <p:spPr>
          <a:xfrm>
            <a:off x="4762500" y="9036843"/>
            <a:ext cx="15537657" cy="648365"/>
          </a:xfrm>
          <a:prstGeom prst="rect">
            <a:avLst/>
          </a:prstGeom>
        </p:spPr>
        <p:txBody>
          <a:bodyPr/>
          <a:lstStyle>
            <a:lvl1pPr marL="0" indent="0" defTabSz="825500">
              <a:lnSpc>
                <a:spcPct val="100000"/>
              </a:lnSpc>
              <a:spcBef>
                <a:spcPts val="0"/>
              </a:spcBef>
              <a:buSzTx/>
              <a:buNone/>
              <a:defRPr sz="3200" b="1"/>
            </a:lvl1pPr>
          </a:lstStyle>
          <a:p>
            <a:r>
              <a:t>Attribution</a:t>
            </a:r>
          </a:p>
        </p:txBody>
      </p:sp>
      <p:sp>
        <p:nvSpPr>
          <p:cNvPr id="11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Photo - 3 Up">
    <p:spTree>
      <p:nvGrpSpPr>
        <p:cNvPr id="1" name=""/>
        <p:cNvGrpSpPr/>
        <p:nvPr/>
      </p:nvGrpSpPr>
      <p:grpSpPr>
        <a:xfrm>
          <a:off x="0" y="0"/>
          <a:ext cx="0" cy="0"/>
          <a:chOff x="0" y="0"/>
          <a:chExt cx="0" cy="0"/>
        </a:xfrm>
      </p:grpSpPr>
      <p:sp>
        <p:nvSpPr>
          <p:cNvPr id="124" name="Image"/>
          <p:cNvSpPr>
            <a:spLocks noGrp="1"/>
          </p:cNvSpPr>
          <p:nvPr>
            <p:ph type="pic" idx="21"/>
          </p:nvPr>
        </p:nvSpPr>
        <p:spPr>
          <a:xfrm>
            <a:off x="119062" y="966878"/>
            <a:ext cx="15701049" cy="11775787"/>
          </a:xfrm>
          <a:prstGeom prst="rect">
            <a:avLst/>
          </a:prstGeom>
        </p:spPr>
        <p:txBody>
          <a:bodyPr lIns="91439" tIns="45719" rIns="91439" bIns="45719">
            <a:noAutofit/>
          </a:bodyPr>
          <a:lstStyle/>
          <a:p>
            <a:endParaRPr/>
          </a:p>
        </p:txBody>
      </p:sp>
      <p:sp>
        <p:nvSpPr>
          <p:cNvPr id="125" name="Image"/>
          <p:cNvSpPr>
            <a:spLocks noGrp="1"/>
          </p:cNvSpPr>
          <p:nvPr>
            <p:ph type="pic" sz="quarter" idx="22"/>
          </p:nvPr>
        </p:nvSpPr>
        <p:spPr>
          <a:xfrm>
            <a:off x="12325945" y="410765"/>
            <a:ext cx="8072438" cy="6457951"/>
          </a:xfrm>
          <a:prstGeom prst="rect">
            <a:avLst/>
          </a:prstGeom>
        </p:spPr>
        <p:txBody>
          <a:bodyPr lIns="91439" tIns="45719" rIns="91439" bIns="45719">
            <a:noAutofit/>
          </a:bodyPr>
          <a:lstStyle/>
          <a:p>
            <a:endParaRPr/>
          </a:p>
        </p:txBody>
      </p:sp>
      <p:sp>
        <p:nvSpPr>
          <p:cNvPr id="126" name="Image"/>
          <p:cNvSpPr>
            <a:spLocks noGrp="1"/>
          </p:cNvSpPr>
          <p:nvPr>
            <p:ph type="pic" idx="23"/>
          </p:nvPr>
        </p:nvSpPr>
        <p:spPr>
          <a:xfrm>
            <a:off x="10057804" y="3866554"/>
            <a:ext cx="11162111" cy="12991326"/>
          </a:xfrm>
          <a:prstGeom prst="rect">
            <a:avLst/>
          </a:prstGeom>
        </p:spPr>
        <p:txBody>
          <a:bodyPr lIns="91439" tIns="45719" rIns="91439" bIns="45719">
            <a:noAutofit/>
          </a:bodyPr>
          <a:lstStyle/>
          <a:p>
            <a:endParaRPr/>
          </a:p>
        </p:txBody>
      </p:sp>
      <p:sp>
        <p:nvSpPr>
          <p:cNvPr id="12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Photo">
    <p:spTree>
      <p:nvGrpSpPr>
        <p:cNvPr id="1" name=""/>
        <p:cNvGrpSpPr/>
        <p:nvPr/>
      </p:nvGrpSpPr>
      <p:grpSpPr>
        <a:xfrm>
          <a:off x="0" y="0"/>
          <a:ext cx="0" cy="0"/>
          <a:chOff x="0" y="0"/>
          <a:chExt cx="0" cy="0"/>
        </a:xfrm>
      </p:grpSpPr>
      <p:sp>
        <p:nvSpPr>
          <p:cNvPr id="134" name="886640052_3195x2556.jpeg"/>
          <p:cNvSpPr>
            <a:spLocks noGrp="1"/>
          </p:cNvSpPr>
          <p:nvPr>
            <p:ph type="pic" idx="21"/>
          </p:nvPr>
        </p:nvSpPr>
        <p:spPr>
          <a:xfrm>
            <a:off x="1619250" y="-1482329"/>
            <a:ext cx="20288250" cy="16230601"/>
          </a:xfrm>
          <a:prstGeom prst="rect">
            <a:avLst/>
          </a:prstGeom>
        </p:spPr>
        <p:txBody>
          <a:bodyPr lIns="91439" tIns="45719" rIns="91439" bIns="45719">
            <a:noAutofit/>
          </a:bodyPr>
          <a:lstStyle/>
          <a:p>
            <a:endParaRPr/>
          </a:p>
        </p:txBody>
      </p:sp>
      <p:sp>
        <p:nvSpPr>
          <p:cNvPr id="135" name="Slide Number"/>
          <p:cNvSpPr txBox="1">
            <a:spLocks noGrp="1"/>
          </p:cNvSpPr>
          <p:nvPr>
            <p:ph type="sldNum" sz="quarter" idx="2"/>
          </p:nvPr>
        </p:nvSpPr>
        <p:spPr>
          <a:xfrm>
            <a:off x="11987110" y="12954297"/>
            <a:ext cx="409780" cy="415875"/>
          </a:xfrm>
          <a:prstGeom prst="rect">
            <a:avLst/>
          </a:prstGeom>
        </p:spPr>
        <p:txBody>
          <a:bodyPr/>
          <a:lstStyle>
            <a:lvl1pPr>
              <a:defRPr>
                <a:solidFill>
                  <a:srgbClr val="FFFFFF"/>
                </a:solidFill>
              </a:defRPr>
            </a:lvl1p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Blank">
    <p:spTree>
      <p:nvGrpSpPr>
        <p:cNvPr id="1" name=""/>
        <p:cNvGrpSpPr/>
        <p:nvPr/>
      </p:nvGrpSpPr>
      <p:grpSpPr>
        <a:xfrm>
          <a:off x="0" y="0"/>
          <a:ext cx="0" cy="0"/>
          <a:chOff x="0" y="0"/>
          <a:chExt cx="0" cy="0"/>
        </a:xfrm>
      </p:grpSpPr>
      <p:sp>
        <p:nvSpPr>
          <p:cNvPr id="14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Body Level One…"/>
          <p:cNvSpPr txBox="1">
            <a:spLocks noGrp="1"/>
          </p:cNvSpPr>
          <p:nvPr>
            <p:ph type="body" idx="1" hasCustomPrompt="1"/>
          </p:nvPr>
        </p:nvSpPr>
        <p:spPr>
          <a:xfrm>
            <a:off x="4030265" y="4161234"/>
            <a:ext cx="16323470" cy="857250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71437" tIns="71437" rIns="71437" bIns="71437">
            <a:normAutofit/>
          </a:bodyPr>
          <a:lstStyle/>
          <a:p>
            <a:r>
              <a:t>Slide bullet text</a:t>
            </a:r>
          </a:p>
          <a:p>
            <a:pPr lvl="1"/>
            <a:endParaRPr/>
          </a:p>
          <a:p>
            <a:pPr lvl="2"/>
            <a:endParaRPr/>
          </a:p>
          <a:p>
            <a:pPr lvl="3"/>
            <a:endParaRPr/>
          </a:p>
          <a:p>
            <a:pPr lvl="4"/>
            <a:endParaRPr/>
          </a:p>
        </p:txBody>
      </p:sp>
      <p:sp>
        <p:nvSpPr>
          <p:cNvPr id="3" name="Slide Title"/>
          <p:cNvSpPr txBox="1">
            <a:spLocks noGrp="1"/>
          </p:cNvSpPr>
          <p:nvPr>
            <p:ph type="title" hasCustomPrompt="1"/>
          </p:nvPr>
        </p:nvSpPr>
        <p:spPr>
          <a:xfrm>
            <a:off x="4030265" y="619125"/>
            <a:ext cx="16323470" cy="142875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71437" tIns="71437" rIns="71437" bIns="71437">
            <a:normAutofit/>
          </a:bodyPr>
          <a:lstStyle/>
          <a:p>
            <a:r>
              <a:t>Slide Title</a:t>
            </a:r>
          </a:p>
        </p:txBody>
      </p:sp>
      <p:sp>
        <p:nvSpPr>
          <p:cNvPr id="4" name="Slide Number"/>
          <p:cNvSpPr txBox="1">
            <a:spLocks noGrp="1"/>
          </p:cNvSpPr>
          <p:nvPr>
            <p:ph type="sldNum" sz="quarter" idx="2"/>
          </p:nvPr>
        </p:nvSpPr>
        <p:spPr>
          <a:xfrm>
            <a:off x="11982348" y="12954297"/>
            <a:ext cx="409779" cy="415875"/>
          </a:xfrm>
          <a:prstGeom prst="rect">
            <a:avLst/>
          </a:prstGeom>
          <a:ln w="12700">
            <a:miter lim="400000"/>
          </a:ln>
        </p:spPr>
        <p:txBody>
          <a:bodyPr wrap="none" lIns="71437" tIns="71437" rIns="71437" bIns="71437" anchor="b">
            <a:spAutoFit/>
          </a:bodyPr>
          <a:lstStyle>
            <a:lvl1pPr defTabSz="821531">
              <a:defRPr sz="1800">
                <a:solidFill>
                  <a:srgbClr val="000000"/>
                </a:solidFill>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ransition spd="med"/>
  <p:txStyles>
    <p:titleStyle>
      <a:lvl1pPr marL="0" marR="0" indent="0" algn="l" defTabSz="2438339" rtl="0" latinLnBrk="0">
        <a:lnSpc>
          <a:spcPct val="80000"/>
        </a:lnSpc>
        <a:spcBef>
          <a:spcPts val="0"/>
        </a:spcBef>
        <a:spcAft>
          <a:spcPts val="0"/>
        </a:spcAft>
        <a:buClrTx/>
        <a:buSzTx/>
        <a:buFontTx/>
        <a:buNone/>
        <a:tabLst/>
        <a:defRPr sz="8400" b="1" i="0" u="none" strike="noStrike" cap="none" spc="-168" baseline="0">
          <a:solidFill>
            <a:srgbClr val="000000"/>
          </a:solidFill>
          <a:uFillTx/>
          <a:latin typeface="+mn-lt"/>
          <a:ea typeface="+mn-ea"/>
          <a:cs typeface="+mn-cs"/>
          <a:sym typeface="Helvetica Neue"/>
        </a:defRPr>
      </a:lvl1pPr>
      <a:lvl2pPr marL="0" marR="0" indent="457200" algn="l" defTabSz="2438339" rtl="0" latinLnBrk="0">
        <a:lnSpc>
          <a:spcPct val="80000"/>
        </a:lnSpc>
        <a:spcBef>
          <a:spcPts val="0"/>
        </a:spcBef>
        <a:spcAft>
          <a:spcPts val="0"/>
        </a:spcAft>
        <a:buClrTx/>
        <a:buSzTx/>
        <a:buFontTx/>
        <a:buNone/>
        <a:tabLst/>
        <a:defRPr sz="8400" b="1" i="0" u="none" strike="noStrike" cap="none" spc="-168" baseline="0">
          <a:solidFill>
            <a:srgbClr val="000000"/>
          </a:solidFill>
          <a:uFillTx/>
          <a:latin typeface="+mn-lt"/>
          <a:ea typeface="+mn-ea"/>
          <a:cs typeface="+mn-cs"/>
          <a:sym typeface="Helvetica Neue"/>
        </a:defRPr>
      </a:lvl2pPr>
      <a:lvl3pPr marL="0" marR="0" indent="914400" algn="l" defTabSz="2438339" rtl="0" latinLnBrk="0">
        <a:lnSpc>
          <a:spcPct val="80000"/>
        </a:lnSpc>
        <a:spcBef>
          <a:spcPts val="0"/>
        </a:spcBef>
        <a:spcAft>
          <a:spcPts val="0"/>
        </a:spcAft>
        <a:buClrTx/>
        <a:buSzTx/>
        <a:buFontTx/>
        <a:buNone/>
        <a:tabLst/>
        <a:defRPr sz="8400" b="1" i="0" u="none" strike="noStrike" cap="none" spc="-168" baseline="0">
          <a:solidFill>
            <a:srgbClr val="000000"/>
          </a:solidFill>
          <a:uFillTx/>
          <a:latin typeface="+mn-lt"/>
          <a:ea typeface="+mn-ea"/>
          <a:cs typeface="+mn-cs"/>
          <a:sym typeface="Helvetica Neue"/>
        </a:defRPr>
      </a:lvl3pPr>
      <a:lvl4pPr marL="0" marR="0" indent="1371600" algn="l" defTabSz="2438339" rtl="0" latinLnBrk="0">
        <a:lnSpc>
          <a:spcPct val="80000"/>
        </a:lnSpc>
        <a:spcBef>
          <a:spcPts val="0"/>
        </a:spcBef>
        <a:spcAft>
          <a:spcPts val="0"/>
        </a:spcAft>
        <a:buClrTx/>
        <a:buSzTx/>
        <a:buFontTx/>
        <a:buNone/>
        <a:tabLst/>
        <a:defRPr sz="8400" b="1" i="0" u="none" strike="noStrike" cap="none" spc="-168" baseline="0">
          <a:solidFill>
            <a:srgbClr val="000000"/>
          </a:solidFill>
          <a:uFillTx/>
          <a:latin typeface="+mn-lt"/>
          <a:ea typeface="+mn-ea"/>
          <a:cs typeface="+mn-cs"/>
          <a:sym typeface="Helvetica Neue"/>
        </a:defRPr>
      </a:lvl4pPr>
      <a:lvl5pPr marL="0" marR="0" indent="1828800" algn="l" defTabSz="2438339" rtl="0" latinLnBrk="0">
        <a:lnSpc>
          <a:spcPct val="80000"/>
        </a:lnSpc>
        <a:spcBef>
          <a:spcPts val="0"/>
        </a:spcBef>
        <a:spcAft>
          <a:spcPts val="0"/>
        </a:spcAft>
        <a:buClrTx/>
        <a:buSzTx/>
        <a:buFontTx/>
        <a:buNone/>
        <a:tabLst/>
        <a:defRPr sz="8400" b="1" i="0" u="none" strike="noStrike" cap="none" spc="-168" baseline="0">
          <a:solidFill>
            <a:srgbClr val="000000"/>
          </a:solidFill>
          <a:uFillTx/>
          <a:latin typeface="+mn-lt"/>
          <a:ea typeface="+mn-ea"/>
          <a:cs typeface="+mn-cs"/>
          <a:sym typeface="Helvetica Neue"/>
        </a:defRPr>
      </a:lvl5pPr>
      <a:lvl6pPr marL="0" marR="0" indent="2286000" algn="l" defTabSz="2438339" rtl="0" latinLnBrk="0">
        <a:lnSpc>
          <a:spcPct val="80000"/>
        </a:lnSpc>
        <a:spcBef>
          <a:spcPts val="0"/>
        </a:spcBef>
        <a:spcAft>
          <a:spcPts val="0"/>
        </a:spcAft>
        <a:buClrTx/>
        <a:buSzTx/>
        <a:buFontTx/>
        <a:buNone/>
        <a:tabLst/>
        <a:defRPr sz="8400" b="1" i="0" u="none" strike="noStrike" cap="none" spc="-168" baseline="0">
          <a:solidFill>
            <a:srgbClr val="000000"/>
          </a:solidFill>
          <a:uFillTx/>
          <a:latin typeface="+mn-lt"/>
          <a:ea typeface="+mn-ea"/>
          <a:cs typeface="+mn-cs"/>
          <a:sym typeface="Helvetica Neue"/>
        </a:defRPr>
      </a:lvl6pPr>
      <a:lvl7pPr marL="0" marR="0" indent="2743200" algn="l" defTabSz="2438339" rtl="0" latinLnBrk="0">
        <a:lnSpc>
          <a:spcPct val="80000"/>
        </a:lnSpc>
        <a:spcBef>
          <a:spcPts val="0"/>
        </a:spcBef>
        <a:spcAft>
          <a:spcPts val="0"/>
        </a:spcAft>
        <a:buClrTx/>
        <a:buSzTx/>
        <a:buFontTx/>
        <a:buNone/>
        <a:tabLst/>
        <a:defRPr sz="8400" b="1" i="0" u="none" strike="noStrike" cap="none" spc="-168" baseline="0">
          <a:solidFill>
            <a:srgbClr val="000000"/>
          </a:solidFill>
          <a:uFillTx/>
          <a:latin typeface="+mn-lt"/>
          <a:ea typeface="+mn-ea"/>
          <a:cs typeface="+mn-cs"/>
          <a:sym typeface="Helvetica Neue"/>
        </a:defRPr>
      </a:lvl7pPr>
      <a:lvl8pPr marL="0" marR="0" indent="3200400" algn="l" defTabSz="2438339" rtl="0" latinLnBrk="0">
        <a:lnSpc>
          <a:spcPct val="80000"/>
        </a:lnSpc>
        <a:spcBef>
          <a:spcPts val="0"/>
        </a:spcBef>
        <a:spcAft>
          <a:spcPts val="0"/>
        </a:spcAft>
        <a:buClrTx/>
        <a:buSzTx/>
        <a:buFontTx/>
        <a:buNone/>
        <a:tabLst/>
        <a:defRPr sz="8400" b="1" i="0" u="none" strike="noStrike" cap="none" spc="-168" baseline="0">
          <a:solidFill>
            <a:srgbClr val="000000"/>
          </a:solidFill>
          <a:uFillTx/>
          <a:latin typeface="+mn-lt"/>
          <a:ea typeface="+mn-ea"/>
          <a:cs typeface="+mn-cs"/>
          <a:sym typeface="Helvetica Neue"/>
        </a:defRPr>
      </a:lvl8pPr>
      <a:lvl9pPr marL="0" marR="0" indent="3657600" algn="l" defTabSz="2438339" rtl="0" latinLnBrk="0">
        <a:lnSpc>
          <a:spcPct val="80000"/>
        </a:lnSpc>
        <a:spcBef>
          <a:spcPts val="0"/>
        </a:spcBef>
        <a:spcAft>
          <a:spcPts val="0"/>
        </a:spcAft>
        <a:buClrTx/>
        <a:buSzTx/>
        <a:buFontTx/>
        <a:buNone/>
        <a:tabLst/>
        <a:defRPr sz="8400" b="1" i="0" u="none" strike="noStrike" cap="none" spc="-168" baseline="0">
          <a:solidFill>
            <a:srgbClr val="000000"/>
          </a:solidFill>
          <a:uFillTx/>
          <a:latin typeface="+mn-lt"/>
          <a:ea typeface="+mn-ea"/>
          <a:cs typeface="+mn-cs"/>
          <a:sym typeface="Helvetica Neue"/>
        </a:defRPr>
      </a:lvl9pPr>
    </p:titleStyle>
    <p:bodyStyle>
      <a:lvl1pPr marL="533400" marR="0" indent="-533400" algn="l" defTabSz="2438339" rtl="0" latinLnBrk="0">
        <a:lnSpc>
          <a:spcPct val="90000"/>
        </a:lnSpc>
        <a:spcBef>
          <a:spcPts val="4500"/>
        </a:spcBef>
        <a:spcAft>
          <a:spcPts val="0"/>
        </a:spcAft>
        <a:buClrTx/>
        <a:buSzPct val="123000"/>
        <a:buFontTx/>
        <a:buChar char="•"/>
        <a:tabLst/>
        <a:defRPr sz="4200" b="0" i="0" u="none" strike="noStrike" cap="none" spc="0" baseline="0">
          <a:solidFill>
            <a:srgbClr val="000000"/>
          </a:solidFill>
          <a:uFillTx/>
          <a:latin typeface="+mn-lt"/>
          <a:ea typeface="+mn-ea"/>
          <a:cs typeface="+mn-cs"/>
          <a:sym typeface="Helvetica Neue"/>
        </a:defRPr>
      </a:lvl1pPr>
      <a:lvl2pPr marL="914400" marR="0" indent="-533400" algn="l" defTabSz="2438339" rtl="0" latinLnBrk="0">
        <a:lnSpc>
          <a:spcPct val="90000"/>
        </a:lnSpc>
        <a:spcBef>
          <a:spcPts val="4500"/>
        </a:spcBef>
        <a:spcAft>
          <a:spcPts val="0"/>
        </a:spcAft>
        <a:buClrTx/>
        <a:buSzPct val="123000"/>
        <a:buFontTx/>
        <a:buChar char="•"/>
        <a:tabLst/>
        <a:defRPr sz="4200" b="0" i="0" u="none" strike="noStrike" cap="none" spc="0" baseline="0">
          <a:solidFill>
            <a:srgbClr val="000000"/>
          </a:solidFill>
          <a:uFillTx/>
          <a:latin typeface="+mn-lt"/>
          <a:ea typeface="+mn-ea"/>
          <a:cs typeface="+mn-cs"/>
          <a:sym typeface="Helvetica Neue"/>
        </a:defRPr>
      </a:lvl2pPr>
      <a:lvl3pPr marL="1295400" marR="0" indent="-533400" algn="l" defTabSz="2438339" rtl="0" latinLnBrk="0">
        <a:lnSpc>
          <a:spcPct val="90000"/>
        </a:lnSpc>
        <a:spcBef>
          <a:spcPts val="4500"/>
        </a:spcBef>
        <a:spcAft>
          <a:spcPts val="0"/>
        </a:spcAft>
        <a:buClrTx/>
        <a:buSzPct val="123000"/>
        <a:buFontTx/>
        <a:buChar char="•"/>
        <a:tabLst/>
        <a:defRPr sz="4200" b="0" i="0" u="none" strike="noStrike" cap="none" spc="0" baseline="0">
          <a:solidFill>
            <a:srgbClr val="000000"/>
          </a:solidFill>
          <a:uFillTx/>
          <a:latin typeface="+mn-lt"/>
          <a:ea typeface="+mn-ea"/>
          <a:cs typeface="+mn-cs"/>
          <a:sym typeface="Helvetica Neue"/>
        </a:defRPr>
      </a:lvl3pPr>
      <a:lvl4pPr marL="1676400" marR="0" indent="-533400" algn="l" defTabSz="2438339" rtl="0" latinLnBrk="0">
        <a:lnSpc>
          <a:spcPct val="90000"/>
        </a:lnSpc>
        <a:spcBef>
          <a:spcPts val="4500"/>
        </a:spcBef>
        <a:spcAft>
          <a:spcPts val="0"/>
        </a:spcAft>
        <a:buClrTx/>
        <a:buSzPct val="123000"/>
        <a:buFontTx/>
        <a:buChar char="•"/>
        <a:tabLst/>
        <a:defRPr sz="4200" b="0" i="0" u="none" strike="noStrike" cap="none" spc="0" baseline="0">
          <a:solidFill>
            <a:srgbClr val="000000"/>
          </a:solidFill>
          <a:uFillTx/>
          <a:latin typeface="+mn-lt"/>
          <a:ea typeface="+mn-ea"/>
          <a:cs typeface="+mn-cs"/>
          <a:sym typeface="Helvetica Neue"/>
        </a:defRPr>
      </a:lvl4pPr>
      <a:lvl5pPr marL="2057400" marR="0" indent="-533400" algn="l" defTabSz="2438339" rtl="0" latinLnBrk="0">
        <a:lnSpc>
          <a:spcPct val="90000"/>
        </a:lnSpc>
        <a:spcBef>
          <a:spcPts val="4500"/>
        </a:spcBef>
        <a:spcAft>
          <a:spcPts val="0"/>
        </a:spcAft>
        <a:buClrTx/>
        <a:buSzPct val="123000"/>
        <a:buFontTx/>
        <a:buChar char="•"/>
        <a:tabLst/>
        <a:defRPr sz="4200" b="0" i="0" u="none" strike="noStrike" cap="none" spc="0" baseline="0">
          <a:solidFill>
            <a:srgbClr val="000000"/>
          </a:solidFill>
          <a:uFillTx/>
          <a:latin typeface="+mn-lt"/>
          <a:ea typeface="+mn-ea"/>
          <a:cs typeface="+mn-cs"/>
          <a:sym typeface="Helvetica Neue"/>
        </a:defRPr>
      </a:lvl5pPr>
      <a:lvl6pPr marL="2438400" marR="0" indent="-533400" algn="l" defTabSz="2438339" rtl="0" latinLnBrk="0">
        <a:lnSpc>
          <a:spcPct val="90000"/>
        </a:lnSpc>
        <a:spcBef>
          <a:spcPts val="4500"/>
        </a:spcBef>
        <a:spcAft>
          <a:spcPts val="0"/>
        </a:spcAft>
        <a:buClrTx/>
        <a:buSzPct val="123000"/>
        <a:buFontTx/>
        <a:buChar char="•"/>
        <a:tabLst/>
        <a:defRPr sz="4200" b="0" i="0" u="none" strike="noStrike" cap="none" spc="0" baseline="0">
          <a:solidFill>
            <a:srgbClr val="000000"/>
          </a:solidFill>
          <a:uFillTx/>
          <a:latin typeface="+mn-lt"/>
          <a:ea typeface="+mn-ea"/>
          <a:cs typeface="+mn-cs"/>
          <a:sym typeface="Helvetica Neue"/>
        </a:defRPr>
      </a:lvl6pPr>
      <a:lvl7pPr marL="2819400" marR="0" indent="-533400" algn="l" defTabSz="2438339" rtl="0" latinLnBrk="0">
        <a:lnSpc>
          <a:spcPct val="90000"/>
        </a:lnSpc>
        <a:spcBef>
          <a:spcPts val="4500"/>
        </a:spcBef>
        <a:spcAft>
          <a:spcPts val="0"/>
        </a:spcAft>
        <a:buClrTx/>
        <a:buSzPct val="123000"/>
        <a:buFontTx/>
        <a:buChar char="•"/>
        <a:tabLst/>
        <a:defRPr sz="4200" b="0" i="0" u="none" strike="noStrike" cap="none" spc="0" baseline="0">
          <a:solidFill>
            <a:srgbClr val="000000"/>
          </a:solidFill>
          <a:uFillTx/>
          <a:latin typeface="+mn-lt"/>
          <a:ea typeface="+mn-ea"/>
          <a:cs typeface="+mn-cs"/>
          <a:sym typeface="Helvetica Neue"/>
        </a:defRPr>
      </a:lvl7pPr>
      <a:lvl8pPr marL="3200400" marR="0" indent="-533400" algn="l" defTabSz="2438339" rtl="0" latinLnBrk="0">
        <a:lnSpc>
          <a:spcPct val="90000"/>
        </a:lnSpc>
        <a:spcBef>
          <a:spcPts val="4500"/>
        </a:spcBef>
        <a:spcAft>
          <a:spcPts val="0"/>
        </a:spcAft>
        <a:buClrTx/>
        <a:buSzPct val="123000"/>
        <a:buFontTx/>
        <a:buChar char="•"/>
        <a:tabLst/>
        <a:defRPr sz="4200" b="0" i="0" u="none" strike="noStrike" cap="none" spc="0" baseline="0">
          <a:solidFill>
            <a:srgbClr val="000000"/>
          </a:solidFill>
          <a:uFillTx/>
          <a:latin typeface="+mn-lt"/>
          <a:ea typeface="+mn-ea"/>
          <a:cs typeface="+mn-cs"/>
          <a:sym typeface="Helvetica Neue"/>
        </a:defRPr>
      </a:lvl8pPr>
      <a:lvl9pPr marL="3581400" marR="0" indent="-533400" algn="l" defTabSz="2438339" rtl="0" latinLnBrk="0">
        <a:lnSpc>
          <a:spcPct val="90000"/>
        </a:lnSpc>
        <a:spcBef>
          <a:spcPts val="4500"/>
        </a:spcBef>
        <a:spcAft>
          <a:spcPts val="0"/>
        </a:spcAft>
        <a:buClrTx/>
        <a:buSzPct val="123000"/>
        <a:buFontTx/>
        <a:buChar char="•"/>
        <a:tabLst/>
        <a:defRPr sz="4200" b="0" i="0" u="none" strike="noStrike" cap="none" spc="0" baseline="0">
          <a:solidFill>
            <a:srgbClr val="000000"/>
          </a:solidFill>
          <a:uFillTx/>
          <a:latin typeface="+mn-lt"/>
          <a:ea typeface="+mn-ea"/>
          <a:cs typeface="+mn-cs"/>
          <a:sym typeface="Helvetica Neue"/>
        </a:defRPr>
      </a:lvl9pPr>
    </p:bodyStyle>
    <p:otherStyle>
      <a:lvl1pPr marL="0" marR="0" indent="0" algn="ctr" defTabSz="821531"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1pPr>
      <a:lvl2pPr marL="0" marR="0" indent="457200" algn="ctr" defTabSz="821531"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2pPr>
      <a:lvl3pPr marL="0" marR="0" indent="914400" algn="ctr" defTabSz="821531"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3pPr>
      <a:lvl4pPr marL="0" marR="0" indent="1371600" algn="ctr" defTabSz="821531"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4pPr>
      <a:lvl5pPr marL="0" marR="0" indent="1828800" algn="ctr" defTabSz="821531"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5pPr>
      <a:lvl6pPr marL="0" marR="0" indent="2286000" algn="ctr" defTabSz="821531"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6pPr>
      <a:lvl7pPr marL="0" marR="0" indent="2743200" algn="ctr" defTabSz="821531"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7pPr>
      <a:lvl8pPr marL="0" marR="0" indent="3200400" algn="ctr" defTabSz="821531"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8pPr>
      <a:lvl9pPr marL="0" marR="0" indent="3657600" algn="ctr" defTabSz="821531" rtl="0" latinLnBrk="0">
        <a:lnSpc>
          <a:spcPct val="100000"/>
        </a:lnSpc>
        <a:spcBef>
          <a:spcPts val="0"/>
        </a:spcBef>
        <a:spcAft>
          <a:spcPts val="0"/>
        </a:spcAft>
        <a:buClrTx/>
        <a:buSzTx/>
        <a:buFontTx/>
        <a:buNone/>
        <a:tabLst/>
        <a:defRPr sz="1800" b="0" i="0" u="none" strike="noStrike" cap="none" spc="0" baseline="0">
          <a:solidFill>
            <a:schemeClr val="tx1"/>
          </a:solidFill>
          <a:uFillTx/>
          <a:latin typeface="+mn-lt"/>
          <a:ea typeface="+mn-ea"/>
          <a:cs typeface="+mn-cs"/>
          <a:sym typeface="Helvetica Neue"/>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9.tif"/><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2.png"/><Relationship Id="rId7" Type="http://schemas.openxmlformats.org/officeDocument/2006/relationships/image" Target="../media/image25.png"/><Relationship Id="rId2" Type="http://schemas.openxmlformats.org/officeDocument/2006/relationships/image" Target="../media/image21.png"/><Relationship Id="rId1" Type="http://schemas.openxmlformats.org/officeDocument/2006/relationships/slideLayout" Target="../slideLayouts/slideLayout1.xml"/><Relationship Id="rId6" Type="http://schemas.openxmlformats.org/officeDocument/2006/relationships/image" Target="../media/image14.png"/><Relationship Id="rId5" Type="http://schemas.openxmlformats.org/officeDocument/2006/relationships/image" Target="../media/image24.png"/><Relationship Id="rId10" Type="http://schemas.openxmlformats.org/officeDocument/2006/relationships/image" Target="../media/image28.png"/><Relationship Id="rId4" Type="http://schemas.openxmlformats.org/officeDocument/2006/relationships/image" Target="../media/image23.png"/><Relationship Id="rId9" Type="http://schemas.openxmlformats.org/officeDocument/2006/relationships/image" Target="../media/image27.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hyperlink" Target="http://www.transformify.org" TargetMode="External"/><Relationship Id="rId4" Type="http://schemas.openxmlformats.org/officeDocument/2006/relationships/hyperlink" Target="mailto:riddhi@transformify.or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74CFBE"/>
        </a:solidFill>
        <a:effectLst/>
      </p:bgPr>
    </p:bg>
    <p:spTree>
      <p:nvGrpSpPr>
        <p:cNvPr id="1" name=""/>
        <p:cNvGrpSpPr/>
        <p:nvPr/>
      </p:nvGrpSpPr>
      <p:grpSpPr>
        <a:xfrm>
          <a:off x="0" y="0"/>
          <a:ext cx="0" cy="0"/>
          <a:chOff x="0" y="0"/>
          <a:chExt cx="0" cy="0"/>
        </a:xfrm>
      </p:grpSpPr>
      <p:pic>
        <p:nvPicPr>
          <p:cNvPr id="151" name="MW-FS983_remote_20170823175042_ZG.jpg" descr="MW-FS983_remote_20170823175042_ZG.jpg"/>
          <p:cNvPicPr>
            <a:picLocks noChangeAspect="1"/>
          </p:cNvPicPr>
          <p:nvPr/>
        </p:nvPicPr>
        <p:blipFill>
          <a:blip r:embed="rId2"/>
          <a:srcRect r="17959"/>
          <a:stretch>
            <a:fillRect/>
          </a:stretch>
        </p:blipFill>
        <p:spPr>
          <a:xfrm flipH="1">
            <a:off x="-422992" y="-4641123"/>
            <a:ext cx="30575168" cy="20949425"/>
          </a:xfrm>
          <a:prstGeom prst="rect">
            <a:avLst/>
          </a:prstGeom>
          <a:ln w="12700">
            <a:miter lim="400000"/>
          </a:ln>
        </p:spPr>
      </p:pic>
      <p:sp>
        <p:nvSpPr>
          <p:cNvPr id="152" name="Rectangle"/>
          <p:cNvSpPr/>
          <p:nvPr/>
        </p:nvSpPr>
        <p:spPr>
          <a:xfrm>
            <a:off x="-422992" y="-2041100"/>
            <a:ext cx="29002474" cy="16945577"/>
          </a:xfrm>
          <a:prstGeom prst="rect">
            <a:avLst/>
          </a:prstGeom>
          <a:solidFill>
            <a:srgbClr val="00B0F0">
              <a:alpha val="43000"/>
            </a:srgbClr>
          </a:solidFill>
          <a:ln w="12700">
            <a:miter lim="400000"/>
          </a:ln>
        </p:spPr>
        <p:txBody>
          <a:bodyPr lIns="71437" tIns="71437" rIns="71437" bIns="71437" anchor="ctr"/>
          <a:lstStyle/>
          <a:p>
            <a:pPr defTabSz="821531">
              <a:defRPr sz="3000">
                <a:solidFill>
                  <a:srgbClr val="FFFFFF"/>
                </a:solidFill>
                <a:latin typeface="Helvetica Neue Medium"/>
                <a:ea typeface="Helvetica Neue Medium"/>
                <a:cs typeface="Helvetica Neue Medium"/>
                <a:sym typeface="Helvetica Neue Medium"/>
              </a:defRPr>
            </a:pPr>
            <a:endParaRPr/>
          </a:p>
        </p:txBody>
      </p:sp>
      <p:sp>
        <p:nvSpPr>
          <p:cNvPr id="153" name="Workforce…"/>
          <p:cNvSpPr txBox="1"/>
          <p:nvPr/>
        </p:nvSpPr>
        <p:spPr>
          <a:xfrm>
            <a:off x="1196056" y="507325"/>
            <a:ext cx="12329796" cy="787362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71437" tIns="71437" rIns="71437" bIns="71437" anchor="ctr">
            <a:spAutoFit/>
          </a:bodyPr>
          <a:lstStyle/>
          <a:p>
            <a:pPr algn="l">
              <a:lnSpc>
                <a:spcPct val="80000"/>
              </a:lnSpc>
              <a:defRPr sz="20000">
                <a:solidFill>
                  <a:srgbClr val="FFFFFF"/>
                </a:solidFill>
                <a:latin typeface="Helvetica Neue Bold Condensed"/>
                <a:ea typeface="Helvetica Neue Bold Condensed"/>
                <a:cs typeface="Helvetica Neue Bold Condensed"/>
                <a:sym typeface="Helvetica Neue Bold Condensed"/>
              </a:defRPr>
            </a:pPr>
            <a:r>
              <a:rPr dirty="0"/>
              <a:t>Workforce </a:t>
            </a:r>
          </a:p>
          <a:p>
            <a:pPr algn="l">
              <a:lnSpc>
                <a:spcPct val="80000"/>
              </a:lnSpc>
              <a:defRPr sz="20000">
                <a:solidFill>
                  <a:srgbClr val="FFFFFF"/>
                </a:solidFill>
                <a:latin typeface="Helvetica 37 Thin Condensed"/>
                <a:ea typeface="Helvetica 37 Thin Condensed"/>
                <a:cs typeface="Helvetica 37 Thin Condensed"/>
                <a:sym typeface="Helvetica 37 Thin Condensed"/>
              </a:defRPr>
            </a:pPr>
            <a:r>
              <a:rPr dirty="0"/>
              <a:t>management </a:t>
            </a:r>
          </a:p>
          <a:p>
            <a:pPr algn="l">
              <a:lnSpc>
                <a:spcPct val="80000"/>
              </a:lnSpc>
              <a:defRPr sz="20000">
                <a:solidFill>
                  <a:srgbClr val="FFFFFF"/>
                </a:solidFill>
                <a:latin typeface="Helvetica Neue Bold Condensed"/>
                <a:ea typeface="Helvetica Neue Bold Condensed"/>
                <a:cs typeface="Helvetica Neue Bold Condensed"/>
                <a:sym typeface="Helvetica Neue Bold Condensed"/>
              </a:defRPr>
            </a:pPr>
            <a:r>
              <a:rPr dirty="0"/>
              <a:t>made </a:t>
            </a:r>
            <a:r>
              <a:rPr dirty="0">
                <a:latin typeface="Helvetica 37 Thin Condensed"/>
                <a:ea typeface="Helvetica 37 Thin Condensed"/>
                <a:cs typeface="Helvetica 37 Thin Condensed"/>
                <a:sym typeface="Helvetica 37 Thin Condensed"/>
              </a:rPr>
              <a:t>simple!</a:t>
            </a:r>
          </a:p>
        </p:txBody>
      </p:sp>
      <p:pic>
        <p:nvPicPr>
          <p:cNvPr id="154" name="LOGO.png" descr="LOGO.png"/>
          <p:cNvPicPr>
            <a:picLocks noChangeAspect="1"/>
          </p:cNvPicPr>
          <p:nvPr/>
        </p:nvPicPr>
        <p:blipFill>
          <a:blip r:embed="rId3"/>
          <a:stretch>
            <a:fillRect/>
          </a:stretch>
        </p:blipFill>
        <p:spPr>
          <a:xfrm rot="20531877">
            <a:off x="10155890" y="8659857"/>
            <a:ext cx="1781187" cy="1781187"/>
          </a:xfrm>
          <a:prstGeom prst="rect">
            <a:avLst/>
          </a:prstGeom>
          <a:ln w="12700">
            <a:miter lim="400000"/>
          </a:ln>
        </p:spPr>
      </p:pic>
      <p:pic>
        <p:nvPicPr>
          <p:cNvPr id="155" name="teste1.png" descr="teste1.png"/>
          <p:cNvPicPr>
            <a:picLocks noChangeAspect="1"/>
          </p:cNvPicPr>
          <p:nvPr/>
        </p:nvPicPr>
        <p:blipFill>
          <a:blip r:embed="rId4">
            <a:alphaModFix amt="95000"/>
          </a:blip>
          <a:stretch>
            <a:fillRect/>
          </a:stretch>
        </p:blipFill>
        <p:spPr>
          <a:xfrm>
            <a:off x="17184358" y="10427924"/>
            <a:ext cx="5943601" cy="2692401"/>
          </a:xfrm>
          <a:prstGeom prst="rect">
            <a:avLst/>
          </a:prstGeom>
          <a:ln w="12700">
            <a:miter lim="400000"/>
          </a:ln>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161" name="5K Business Members…"/>
          <p:cNvSpPr txBox="1"/>
          <p:nvPr/>
        </p:nvSpPr>
        <p:spPr>
          <a:xfrm>
            <a:off x="3132137" y="1245887"/>
            <a:ext cx="20103259" cy="1122422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71437" tIns="71437" rIns="71437" bIns="71437" anchor="ctr">
            <a:spAutoFit/>
          </a:bodyPr>
          <a:lstStyle/>
          <a:p>
            <a:pPr algn="l">
              <a:lnSpc>
                <a:spcPct val="80000"/>
              </a:lnSpc>
              <a:defRPr sz="12500">
                <a:solidFill>
                  <a:srgbClr val="FFFFFF"/>
                </a:solidFill>
                <a:latin typeface="Helvetica Neue Bold Condensed"/>
                <a:ea typeface="Helvetica Neue Bold Condensed"/>
                <a:cs typeface="Helvetica Neue Bold Condensed"/>
                <a:sym typeface="Helvetica Neue Bold Condensed"/>
              </a:defRPr>
            </a:pPr>
            <a:r>
              <a:rPr sz="40000" dirty="0"/>
              <a:t>5K </a:t>
            </a:r>
            <a:r>
              <a:rPr sz="10000" dirty="0"/>
              <a:t>Business </a:t>
            </a:r>
            <a:r>
              <a:rPr lang="en-US" sz="10000" dirty="0"/>
              <a:t>Clients</a:t>
            </a:r>
            <a:r>
              <a:rPr sz="10000" dirty="0"/>
              <a:t> </a:t>
            </a:r>
          </a:p>
          <a:p>
            <a:pPr algn="l">
              <a:lnSpc>
                <a:spcPct val="80000"/>
              </a:lnSpc>
              <a:defRPr sz="12500">
                <a:solidFill>
                  <a:srgbClr val="FFFFFF"/>
                </a:solidFill>
                <a:latin typeface="Helvetica Neue Bold Condensed"/>
                <a:ea typeface="Helvetica Neue Bold Condensed"/>
                <a:cs typeface="Helvetica Neue Bold Condensed"/>
                <a:sym typeface="Helvetica Neue Bold Condensed"/>
              </a:defRPr>
            </a:pPr>
            <a:endParaRPr sz="10000" dirty="0"/>
          </a:p>
          <a:p>
            <a:pPr algn="l">
              <a:lnSpc>
                <a:spcPct val="80000"/>
              </a:lnSpc>
              <a:defRPr sz="12500">
                <a:solidFill>
                  <a:srgbClr val="FFFFFF"/>
                </a:solidFill>
                <a:latin typeface="Helvetica Neue Bold Condensed"/>
                <a:ea typeface="Helvetica Neue Bold Condensed"/>
                <a:cs typeface="Helvetica Neue Bold Condensed"/>
                <a:sym typeface="Helvetica Neue Bold Condensed"/>
              </a:defRPr>
            </a:pPr>
            <a:r>
              <a:rPr sz="40000" dirty="0"/>
              <a:t>1.5M </a:t>
            </a:r>
            <a:r>
              <a:rPr sz="10000" dirty="0"/>
              <a:t>Job Seekers</a:t>
            </a: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163" name="Our software is highly Intuitive, Customizable…"/>
          <p:cNvSpPr txBox="1"/>
          <p:nvPr/>
        </p:nvSpPr>
        <p:spPr>
          <a:xfrm>
            <a:off x="1196056" y="916371"/>
            <a:ext cx="22971031" cy="2914258"/>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71437" tIns="71437" rIns="71437" bIns="71437" anchor="ctr">
            <a:spAutoFit/>
          </a:bodyPr>
          <a:lstStyle/>
          <a:p>
            <a:pPr algn="l">
              <a:defRPr sz="9000">
                <a:solidFill>
                  <a:srgbClr val="FFFFFF"/>
                </a:solidFill>
                <a:latin typeface="Helvetica Neue Bold Condensed"/>
                <a:ea typeface="Helvetica Neue Bold Condensed"/>
                <a:cs typeface="Helvetica Neue Bold Condensed"/>
                <a:sym typeface="Helvetica Neue Bold Condensed"/>
              </a:defRPr>
            </a:pPr>
            <a:r>
              <a:rPr lang="en-US" dirty="0" err="1"/>
              <a:t>Transformify</a:t>
            </a:r>
            <a:r>
              <a:rPr dirty="0"/>
              <a:t> is highly Intuitive, Customizable</a:t>
            </a:r>
          </a:p>
          <a:p>
            <a:pPr algn="l">
              <a:defRPr sz="9000">
                <a:solidFill>
                  <a:srgbClr val="FFFFFF"/>
                </a:solidFill>
                <a:latin typeface="Helvetica Neue Bold Condensed"/>
                <a:ea typeface="Helvetica Neue Bold Condensed"/>
                <a:cs typeface="Helvetica Neue Bold Condensed"/>
                <a:sym typeface="Helvetica Neue Bold Condensed"/>
              </a:defRPr>
            </a:pPr>
            <a:r>
              <a:rPr dirty="0"/>
              <a:t>&amp; Integrated!</a:t>
            </a:r>
          </a:p>
        </p:txBody>
      </p:sp>
      <p:sp>
        <p:nvSpPr>
          <p:cNvPr id="165" name="Access...…"/>
          <p:cNvSpPr txBox="1"/>
          <p:nvPr/>
        </p:nvSpPr>
        <p:spPr>
          <a:xfrm>
            <a:off x="12636332" y="5148761"/>
            <a:ext cx="10477221" cy="562850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71437" tIns="71437" rIns="71437" bIns="71437" anchor="ctr">
            <a:spAutoFit/>
          </a:bodyPr>
          <a:lstStyle/>
          <a:p>
            <a:pPr algn="l">
              <a:defRPr sz="5500">
                <a:solidFill>
                  <a:srgbClr val="FFFFFF"/>
                </a:solidFill>
                <a:latin typeface="Helvetica Neue Bold Condensed"/>
                <a:ea typeface="Helvetica Neue Bold Condensed"/>
                <a:cs typeface="Helvetica Neue Bold Condensed"/>
                <a:sym typeface="Helvetica Neue Bold Condensed"/>
              </a:defRPr>
            </a:pPr>
            <a:r>
              <a:t>Access...</a:t>
            </a:r>
          </a:p>
          <a:p>
            <a:pPr algn="l">
              <a:defRPr sz="4000">
                <a:solidFill>
                  <a:srgbClr val="FFFFFF"/>
                </a:solidFill>
              </a:defRPr>
            </a:pPr>
            <a:endParaRPr/>
          </a:p>
          <a:p>
            <a:pPr marL="228600" indent="-228600" algn="l">
              <a:buSzPct val="100000"/>
              <a:buChar char="•"/>
              <a:defRPr sz="4000">
                <a:solidFill>
                  <a:srgbClr val="FFFFFF"/>
                </a:solidFill>
                <a:latin typeface="Helvetica Neue Medium"/>
                <a:ea typeface="Helvetica Neue Medium"/>
                <a:cs typeface="Helvetica Neue Medium"/>
                <a:sym typeface="Helvetica Neue Medium"/>
              </a:defRPr>
            </a:pPr>
            <a:r>
              <a:t> FMS</a:t>
            </a:r>
            <a:r>
              <a:rPr>
                <a:latin typeface="Helvetica Neue Light"/>
                <a:ea typeface="Helvetica Neue Light"/>
                <a:cs typeface="Helvetica Neue Light"/>
                <a:sym typeface="Helvetica Neue Light"/>
              </a:rPr>
              <a:t> - Freelance Management System</a:t>
            </a:r>
          </a:p>
          <a:p>
            <a:pPr marL="228600" indent="-228600" algn="l">
              <a:buSzPct val="100000"/>
              <a:buChar char="•"/>
              <a:defRPr sz="4000">
                <a:solidFill>
                  <a:srgbClr val="FFFFFF"/>
                </a:solidFill>
                <a:latin typeface="Helvetica Neue Medium"/>
                <a:ea typeface="Helvetica Neue Medium"/>
                <a:cs typeface="Helvetica Neue Medium"/>
                <a:sym typeface="Helvetica Neue Medium"/>
              </a:defRPr>
            </a:pPr>
            <a:r>
              <a:rPr>
                <a:latin typeface="Helvetica Neue Light"/>
                <a:ea typeface="Helvetica Neue Light"/>
                <a:cs typeface="Helvetica Neue Light"/>
                <a:sym typeface="Helvetica Neue Light"/>
              </a:rPr>
              <a:t> </a:t>
            </a:r>
            <a:r>
              <a:t>ATS</a:t>
            </a:r>
            <a:r>
              <a:rPr>
                <a:latin typeface="Helvetica Neue Light"/>
                <a:ea typeface="Helvetica Neue Light"/>
                <a:cs typeface="Helvetica Neue Light"/>
                <a:sym typeface="Helvetica Neue Light"/>
              </a:rPr>
              <a:t> - Applicant Tracking System</a:t>
            </a:r>
          </a:p>
          <a:p>
            <a:pPr marL="228600" indent="-228600" algn="l">
              <a:buSzPct val="100000"/>
              <a:buChar char="•"/>
              <a:defRPr sz="4000">
                <a:solidFill>
                  <a:srgbClr val="FFFFFF"/>
                </a:solidFill>
                <a:latin typeface="Helvetica Neue Medium"/>
                <a:ea typeface="Helvetica Neue Medium"/>
                <a:cs typeface="Helvetica Neue Medium"/>
                <a:sym typeface="Helvetica Neue Medium"/>
              </a:defRPr>
            </a:pPr>
            <a:r>
              <a:rPr>
                <a:latin typeface="Helvetica Neue Light"/>
                <a:ea typeface="Helvetica Neue Light"/>
                <a:cs typeface="Helvetica Neue Light"/>
                <a:sym typeface="Helvetica Neue Light"/>
              </a:rPr>
              <a:t> </a:t>
            </a:r>
            <a:r>
              <a:t>Job Seekers Module</a:t>
            </a:r>
          </a:p>
          <a:p>
            <a:pPr marL="228600" indent="-228600" algn="l">
              <a:buSzPct val="100000"/>
              <a:buChar char="•"/>
              <a:defRPr sz="4000">
                <a:solidFill>
                  <a:srgbClr val="FFFFFF"/>
                </a:solidFill>
                <a:latin typeface="Helvetica Neue Medium"/>
                <a:ea typeface="Helvetica Neue Medium"/>
                <a:cs typeface="Helvetica Neue Medium"/>
                <a:sym typeface="Helvetica Neue Medium"/>
              </a:defRPr>
            </a:pPr>
            <a:r>
              <a:t> Self-Billing</a:t>
            </a:r>
          </a:p>
          <a:p>
            <a:pPr algn="l">
              <a:defRPr sz="4000">
                <a:solidFill>
                  <a:srgbClr val="FFFFFF"/>
                </a:solidFill>
                <a:latin typeface="Helvetica Neue Medium"/>
                <a:ea typeface="Helvetica Neue Medium"/>
                <a:cs typeface="Helvetica Neue Medium"/>
                <a:sym typeface="Helvetica Neue Medium"/>
              </a:defRPr>
            </a:pPr>
            <a:endParaRPr/>
          </a:p>
          <a:p>
            <a:pPr algn="l">
              <a:defRPr sz="5500">
                <a:solidFill>
                  <a:srgbClr val="FFFFFF"/>
                </a:solidFill>
                <a:latin typeface="Helvetica Neue Bold Condensed"/>
                <a:ea typeface="Helvetica Neue Bold Condensed"/>
                <a:cs typeface="Helvetica Neue Bold Condensed"/>
                <a:sym typeface="Helvetica Neue Bold Condensed"/>
              </a:defRPr>
            </a:pPr>
            <a:r>
              <a:t>... from a single dashboard.</a:t>
            </a:r>
          </a:p>
        </p:txBody>
      </p:sp>
      <p:pic>
        <p:nvPicPr>
          <p:cNvPr id="3" name="Picture 2" descr="Graphical user interface, application&#10;&#10;Description automatically generated">
            <a:extLst>
              <a:ext uri="{FF2B5EF4-FFF2-40B4-BE49-F238E27FC236}">
                <a16:creationId xmlns:a16="http://schemas.microsoft.com/office/drawing/2014/main" id="{3F124B1D-29D4-4DE7-8C98-AD5BFE5925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5609" y="4696330"/>
            <a:ext cx="11092060" cy="7018342"/>
          </a:xfrm>
          <a:prstGeom prst="rect">
            <a:avLst/>
          </a:prstGeom>
          <a:effectLst>
            <a:softEdge rad="127000"/>
          </a:effectLst>
        </p:spPr>
      </p:pic>
    </p:spTree>
  </p:cSld>
  <p:clrMapOvr>
    <a:masterClrMapping/>
  </p:clrMapOvr>
  <p:transition spd="med"/>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157" name="What are we solving?"/>
          <p:cNvSpPr txBox="1"/>
          <p:nvPr/>
        </p:nvSpPr>
        <p:spPr>
          <a:xfrm>
            <a:off x="1218681" y="1157650"/>
            <a:ext cx="20117686" cy="132613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71437" tIns="71437" rIns="71437" bIns="71437" anchor="ctr">
            <a:spAutoFit/>
          </a:bodyPr>
          <a:lstStyle>
            <a:lvl1pPr algn="l">
              <a:lnSpc>
                <a:spcPct val="80000"/>
              </a:lnSpc>
              <a:defRPr sz="12500">
                <a:solidFill>
                  <a:srgbClr val="FFFFFF"/>
                </a:solidFill>
                <a:latin typeface="Helvetica Neue Bold Condensed"/>
                <a:ea typeface="Helvetica Neue Bold Condensed"/>
                <a:cs typeface="Helvetica Neue Bold Condensed"/>
                <a:sym typeface="Helvetica Neue Bold Condensed"/>
              </a:defRPr>
            </a:lvl1pPr>
          </a:lstStyle>
          <a:p>
            <a:r>
              <a:rPr sz="9600" dirty="0"/>
              <a:t>What </a:t>
            </a:r>
            <a:r>
              <a:rPr lang="en-US" sz="9600" dirty="0"/>
              <a:t>Can </a:t>
            </a:r>
            <a:r>
              <a:rPr lang="en-US" sz="9600" dirty="0" err="1"/>
              <a:t>Transformify</a:t>
            </a:r>
            <a:r>
              <a:rPr lang="en-US" sz="9600" dirty="0"/>
              <a:t> Do For You</a:t>
            </a:r>
            <a:r>
              <a:rPr sz="9600" dirty="0"/>
              <a:t>?</a:t>
            </a:r>
          </a:p>
        </p:txBody>
      </p:sp>
      <p:sp>
        <p:nvSpPr>
          <p:cNvPr id="159" name="Hiring the best worldwide talent…"/>
          <p:cNvSpPr txBox="1"/>
          <p:nvPr/>
        </p:nvSpPr>
        <p:spPr>
          <a:xfrm>
            <a:off x="793694" y="5319096"/>
            <a:ext cx="23195451" cy="422282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71437" tIns="71437" rIns="71437" bIns="71437" anchor="ctr">
            <a:spAutoFit/>
          </a:bodyPr>
          <a:lstStyle/>
          <a:p>
            <a:pPr marL="228599" indent="-228599" algn="l" defTabSz="457200">
              <a:lnSpc>
                <a:spcPct val="120000"/>
              </a:lnSpc>
              <a:buSzPct val="100000"/>
              <a:buChar char="•"/>
              <a:defRPr sz="4500" b="1">
                <a:solidFill>
                  <a:srgbClr val="FFFFFF"/>
                </a:solidFill>
                <a:uFill>
                  <a:solidFill>
                    <a:srgbClr val="000000"/>
                  </a:solidFill>
                </a:uFill>
              </a:defRPr>
            </a:pPr>
            <a:r>
              <a:rPr dirty="0"/>
              <a:t> </a:t>
            </a:r>
            <a:r>
              <a:rPr lang="en-US" dirty="0"/>
              <a:t>Save 60% on cost and 80% on time versus traditional </a:t>
            </a:r>
          </a:p>
          <a:p>
            <a:pPr algn="l" defTabSz="457200">
              <a:lnSpc>
                <a:spcPct val="120000"/>
              </a:lnSpc>
              <a:buSzPct val="100000"/>
              <a:defRPr sz="4500" b="1">
                <a:solidFill>
                  <a:srgbClr val="FFFFFF"/>
                </a:solidFill>
                <a:uFill>
                  <a:solidFill>
                    <a:srgbClr val="000000"/>
                  </a:solidFill>
                </a:uFill>
              </a:defRPr>
            </a:pPr>
            <a:r>
              <a:rPr lang="en-US" dirty="0"/>
              <a:t>   workforce management systems. With </a:t>
            </a:r>
            <a:r>
              <a:rPr lang="en-US" dirty="0" err="1"/>
              <a:t>Transformify</a:t>
            </a:r>
            <a:r>
              <a:rPr lang="en-US" dirty="0"/>
              <a:t>, 1FTE can do the job of 4FTEs.</a:t>
            </a:r>
            <a:endParaRPr dirty="0"/>
          </a:p>
          <a:p>
            <a:pPr marL="228599" indent="-228599" algn="l" defTabSz="457200">
              <a:lnSpc>
                <a:spcPct val="120000"/>
              </a:lnSpc>
              <a:buSzPct val="100000"/>
              <a:buChar char="•"/>
              <a:defRPr sz="4500" b="1">
                <a:solidFill>
                  <a:srgbClr val="FFFFFF"/>
                </a:solidFill>
                <a:uFill>
                  <a:solidFill>
                    <a:srgbClr val="000000"/>
                  </a:solidFill>
                </a:uFill>
              </a:defRPr>
            </a:pPr>
            <a:r>
              <a:rPr dirty="0"/>
              <a:t> </a:t>
            </a:r>
            <a:r>
              <a:rPr lang="en-US" dirty="0"/>
              <a:t>B2B experience. No need to set up and reconcile thousands of one –off vendors. </a:t>
            </a:r>
            <a:endParaRPr dirty="0"/>
          </a:p>
          <a:p>
            <a:pPr marL="228599" indent="-228599" algn="l" defTabSz="457200">
              <a:lnSpc>
                <a:spcPct val="120000"/>
              </a:lnSpc>
              <a:buSzPct val="100000"/>
              <a:buChar char="•"/>
              <a:defRPr sz="4500" b="1">
                <a:solidFill>
                  <a:srgbClr val="FFFFFF"/>
                </a:solidFill>
                <a:uFill>
                  <a:solidFill>
                    <a:srgbClr val="000000"/>
                  </a:solidFill>
                </a:uFill>
              </a:defRPr>
            </a:pPr>
            <a:r>
              <a:rPr dirty="0"/>
              <a:t> </a:t>
            </a:r>
            <a:r>
              <a:rPr lang="en-US" dirty="0"/>
              <a:t>Address legal and compliance requirements – IR35 in the UK, AB5 in the US, etc.</a:t>
            </a:r>
            <a:endParaRPr dirty="0"/>
          </a:p>
          <a:p>
            <a:pPr marL="228599" indent="-228599" algn="l" defTabSz="457200">
              <a:lnSpc>
                <a:spcPct val="120000"/>
              </a:lnSpc>
              <a:buSzPct val="100000"/>
              <a:buChar char="•"/>
              <a:defRPr sz="4500" b="1">
                <a:solidFill>
                  <a:srgbClr val="FFFFFF"/>
                </a:solidFill>
                <a:uFill>
                  <a:solidFill>
                    <a:srgbClr val="000000"/>
                  </a:solidFill>
                </a:uFill>
              </a:defRPr>
            </a:pPr>
            <a:r>
              <a:rPr dirty="0"/>
              <a:t> </a:t>
            </a:r>
            <a:r>
              <a:rPr lang="en-US" dirty="0"/>
              <a:t>Eliminate duplicate payments and transfer payouts to 184 countries.</a:t>
            </a:r>
            <a:endParaRPr dirty="0"/>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167" name="FMS"/>
          <p:cNvSpPr txBox="1"/>
          <p:nvPr/>
        </p:nvSpPr>
        <p:spPr>
          <a:xfrm>
            <a:off x="1136482" y="890172"/>
            <a:ext cx="2398142" cy="149517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71437" tIns="71437" rIns="71437" bIns="71437" anchor="ctr">
            <a:spAutoFit/>
          </a:bodyPr>
          <a:lstStyle>
            <a:lvl1pPr algn="l">
              <a:defRPr sz="9000">
                <a:solidFill>
                  <a:srgbClr val="FFFFFF"/>
                </a:solidFill>
                <a:latin typeface="Helvetica Neue Bold Condensed"/>
                <a:ea typeface="Helvetica Neue Bold Condensed"/>
                <a:cs typeface="Helvetica Neue Bold Condensed"/>
                <a:sym typeface="Helvetica Neue Bold Condensed"/>
              </a:defRPr>
            </a:lvl1pPr>
          </a:lstStyle>
          <a:p>
            <a:r>
              <a:t>FMS </a:t>
            </a:r>
          </a:p>
        </p:txBody>
      </p:sp>
      <p:sp>
        <p:nvSpPr>
          <p:cNvPr id="168" name="Onboard Teams.…"/>
          <p:cNvSpPr txBox="1"/>
          <p:nvPr/>
        </p:nvSpPr>
        <p:spPr>
          <a:xfrm>
            <a:off x="1147430" y="5633876"/>
            <a:ext cx="10477222" cy="5299527"/>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71437" tIns="71437" rIns="71437" bIns="71437" anchor="ctr">
            <a:spAutoFit/>
          </a:bodyPr>
          <a:lstStyle/>
          <a:p>
            <a:pPr algn="l">
              <a:lnSpc>
                <a:spcPct val="90000"/>
              </a:lnSpc>
              <a:defRPr sz="8500">
                <a:solidFill>
                  <a:srgbClr val="FFFFFF"/>
                </a:solidFill>
                <a:latin typeface="Helvetica Neue Bold Condensed"/>
                <a:ea typeface="Helvetica Neue Bold Condensed"/>
                <a:cs typeface="Helvetica Neue Bold Condensed"/>
                <a:sym typeface="Helvetica Neue Bold Condensed"/>
              </a:defRPr>
            </a:pPr>
            <a:r>
              <a:rPr dirty="0"/>
              <a:t>Onboard Teams</a:t>
            </a:r>
            <a:r>
              <a:rPr lang="en-US" dirty="0"/>
              <a:t>,</a:t>
            </a:r>
            <a:endParaRPr dirty="0"/>
          </a:p>
          <a:p>
            <a:pPr algn="l">
              <a:lnSpc>
                <a:spcPct val="90000"/>
              </a:lnSpc>
              <a:defRPr sz="8500">
                <a:solidFill>
                  <a:srgbClr val="FFFFFF"/>
                </a:solidFill>
                <a:latin typeface="Helvetica Neue Bold Condensed"/>
                <a:ea typeface="Helvetica Neue Bold Condensed"/>
                <a:cs typeface="Helvetica Neue Bold Condensed"/>
                <a:sym typeface="Helvetica Neue Bold Condensed"/>
              </a:defRPr>
            </a:pPr>
            <a:r>
              <a:rPr dirty="0"/>
              <a:t>Assign Projects,</a:t>
            </a:r>
          </a:p>
          <a:p>
            <a:pPr algn="l">
              <a:lnSpc>
                <a:spcPct val="90000"/>
              </a:lnSpc>
              <a:defRPr sz="8500">
                <a:solidFill>
                  <a:srgbClr val="FFFFFF"/>
                </a:solidFill>
                <a:latin typeface="Helvetica Neue Bold Condensed"/>
                <a:ea typeface="Helvetica Neue Bold Condensed"/>
                <a:cs typeface="Helvetica Neue Bold Condensed"/>
                <a:sym typeface="Helvetica Neue Bold Condensed"/>
              </a:defRPr>
            </a:pPr>
            <a:r>
              <a:rPr dirty="0"/>
              <a:t>Easier &amp; Faster!</a:t>
            </a:r>
          </a:p>
          <a:p>
            <a:pPr algn="l">
              <a:lnSpc>
                <a:spcPct val="30000"/>
              </a:lnSpc>
              <a:defRPr sz="8500">
                <a:solidFill>
                  <a:srgbClr val="FFFFFF"/>
                </a:solidFill>
                <a:latin typeface="Helvetica Neue Bold Condensed"/>
                <a:ea typeface="Helvetica Neue Bold Condensed"/>
                <a:cs typeface="Helvetica Neue Bold Condensed"/>
                <a:sym typeface="Helvetica Neue Bold Condensed"/>
              </a:defRPr>
            </a:pPr>
            <a:endParaRPr dirty="0"/>
          </a:p>
          <a:p>
            <a:pPr algn="l">
              <a:defRPr sz="4000">
                <a:solidFill>
                  <a:srgbClr val="FFFFFF"/>
                </a:solidFill>
              </a:defRPr>
            </a:pPr>
            <a:r>
              <a:rPr dirty="0"/>
              <a:t>All you need is a simple CSV file upload to get started.</a:t>
            </a:r>
          </a:p>
        </p:txBody>
      </p:sp>
      <p:sp>
        <p:nvSpPr>
          <p:cNvPr id="169" name="Streamline contingent workforce management and cut 60% on costs with invoice and payment automation."/>
          <p:cNvSpPr txBox="1"/>
          <p:nvPr/>
        </p:nvSpPr>
        <p:spPr>
          <a:xfrm>
            <a:off x="1147621" y="2346074"/>
            <a:ext cx="22012558" cy="1670241"/>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71437" tIns="71437" rIns="71437" bIns="71437" anchor="ctr">
            <a:spAutoFit/>
          </a:bodyPr>
          <a:lstStyle/>
          <a:p>
            <a:pPr algn="l" defTabSz="457200">
              <a:defRPr sz="4500">
                <a:solidFill>
                  <a:srgbClr val="FFFFFF"/>
                </a:solidFill>
                <a:uFill>
                  <a:solidFill>
                    <a:srgbClr val="000000"/>
                  </a:solidFill>
                </a:uFill>
                <a:latin typeface="Helvetica Neue Light"/>
                <a:ea typeface="Helvetica Neue Light"/>
                <a:cs typeface="Helvetica Neue Light"/>
                <a:sym typeface="Helvetica Neue Light"/>
              </a:defRPr>
            </a:pPr>
            <a:r>
              <a:rPr dirty="0"/>
              <a:t>Streamline contingent workforce management and cut </a:t>
            </a:r>
            <a:r>
              <a:rPr sz="8000" dirty="0"/>
              <a:t>60%</a:t>
            </a:r>
            <a:r>
              <a:rPr dirty="0"/>
              <a:t> on costs with invoice and payment automation.</a:t>
            </a:r>
          </a:p>
        </p:txBody>
      </p:sp>
      <p:pic>
        <p:nvPicPr>
          <p:cNvPr id="5" name="Picture 4" descr="Graphical user interface, text, application&#10;&#10;Description automatically generated">
            <a:extLst>
              <a:ext uri="{FF2B5EF4-FFF2-40B4-BE49-F238E27FC236}">
                <a16:creationId xmlns:a16="http://schemas.microsoft.com/office/drawing/2014/main" id="{CA24288A-1EB4-4487-B9AC-097C3BB5741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24652" y="4492296"/>
            <a:ext cx="12021539" cy="7199224"/>
          </a:xfrm>
          <a:prstGeom prst="rect">
            <a:avLst/>
          </a:prstGeom>
          <a:effectLst>
            <a:softEdge rad="152400"/>
          </a:effectLst>
        </p:spPr>
      </p:pic>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172" name="Manage Your Talent Pool in One Go.…"/>
          <p:cNvSpPr txBox="1"/>
          <p:nvPr/>
        </p:nvSpPr>
        <p:spPr>
          <a:xfrm>
            <a:off x="12652779" y="4879637"/>
            <a:ext cx="10477221" cy="47316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71437" tIns="71437" rIns="71437" bIns="71437" anchor="ctr">
            <a:spAutoFit/>
          </a:bodyPr>
          <a:lstStyle/>
          <a:p>
            <a:pPr algn="l">
              <a:lnSpc>
                <a:spcPct val="90000"/>
              </a:lnSpc>
              <a:defRPr sz="8500">
                <a:solidFill>
                  <a:srgbClr val="FFFFFF"/>
                </a:solidFill>
                <a:latin typeface="Helvetica Neue Bold Condensed"/>
                <a:ea typeface="Helvetica Neue Bold Condensed"/>
                <a:cs typeface="Helvetica Neue Bold Condensed"/>
                <a:sym typeface="Helvetica Neue Bold Condensed"/>
              </a:defRPr>
            </a:pPr>
            <a:r>
              <a:rPr dirty="0"/>
              <a:t>Manage Your Talent Pool in One Go.</a:t>
            </a:r>
          </a:p>
          <a:p>
            <a:pPr algn="l">
              <a:lnSpc>
                <a:spcPct val="30000"/>
              </a:lnSpc>
              <a:defRPr sz="8500">
                <a:solidFill>
                  <a:srgbClr val="FFFFFF"/>
                </a:solidFill>
                <a:latin typeface="Helvetica Neue Bold Condensed"/>
                <a:ea typeface="Helvetica Neue Bold Condensed"/>
                <a:cs typeface="Helvetica Neue Bold Condensed"/>
                <a:sym typeface="Helvetica Neue Bold Condensed"/>
              </a:defRPr>
            </a:pPr>
            <a:endParaRPr dirty="0"/>
          </a:p>
          <a:p>
            <a:pPr algn="l">
              <a:defRPr sz="4000">
                <a:solidFill>
                  <a:srgbClr val="FFFFFF"/>
                </a:solidFill>
              </a:defRPr>
            </a:pPr>
            <a:r>
              <a:rPr dirty="0"/>
              <a:t>Quickly send messages, check availability and assign service</a:t>
            </a:r>
            <a:r>
              <a:rPr lang="en-US" dirty="0"/>
              <a:t> providers</a:t>
            </a:r>
            <a:r>
              <a:rPr dirty="0"/>
              <a:t> to projects via a click of a button. </a:t>
            </a:r>
          </a:p>
        </p:txBody>
      </p:sp>
      <p:sp>
        <p:nvSpPr>
          <p:cNvPr id="174" name="FMS"/>
          <p:cNvSpPr txBox="1"/>
          <p:nvPr/>
        </p:nvSpPr>
        <p:spPr>
          <a:xfrm>
            <a:off x="1136482" y="890172"/>
            <a:ext cx="2123822" cy="149517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71437" tIns="71437" rIns="71437" bIns="71437" anchor="ctr">
            <a:spAutoFit/>
          </a:bodyPr>
          <a:lstStyle>
            <a:lvl1pPr algn="l">
              <a:defRPr sz="9000">
                <a:solidFill>
                  <a:srgbClr val="FFFFFF"/>
                </a:solidFill>
                <a:latin typeface="Helvetica Neue Bold Condensed"/>
                <a:ea typeface="Helvetica Neue Bold Condensed"/>
                <a:cs typeface="Helvetica Neue Bold Condensed"/>
                <a:sym typeface="Helvetica Neue Bold Condensed"/>
              </a:defRPr>
            </a:lvl1pPr>
          </a:lstStyle>
          <a:p>
            <a:r>
              <a:t>FMS</a:t>
            </a:r>
          </a:p>
        </p:txBody>
      </p:sp>
      <p:pic>
        <p:nvPicPr>
          <p:cNvPr id="5" name="Picture 4" descr="Graphical user interface&#10;&#10;Description automatically generated">
            <a:extLst>
              <a:ext uri="{FF2B5EF4-FFF2-40B4-BE49-F238E27FC236}">
                <a16:creationId xmlns:a16="http://schemas.microsoft.com/office/drawing/2014/main" id="{826F1726-8FFA-496A-8518-B60CBE5D83D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6482" y="3532909"/>
            <a:ext cx="9830110" cy="7487616"/>
          </a:xfrm>
          <a:prstGeom prst="rect">
            <a:avLst/>
          </a:prstGeom>
          <a:effectLst>
            <a:softEdge rad="127000"/>
          </a:effectLst>
        </p:spPr>
      </p:pic>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176" name="Powerful Matching Algorithms.…"/>
          <p:cNvSpPr txBox="1"/>
          <p:nvPr/>
        </p:nvSpPr>
        <p:spPr>
          <a:xfrm>
            <a:off x="958779" y="5229006"/>
            <a:ext cx="10477221" cy="53412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71437" tIns="71437" rIns="71437" bIns="71437" anchor="ctr">
            <a:spAutoFit/>
          </a:bodyPr>
          <a:lstStyle/>
          <a:p>
            <a:pPr algn="l">
              <a:lnSpc>
                <a:spcPct val="90000"/>
              </a:lnSpc>
              <a:defRPr sz="8500">
                <a:solidFill>
                  <a:srgbClr val="FFFFFF"/>
                </a:solidFill>
                <a:latin typeface="Helvetica Neue Bold Condensed"/>
                <a:ea typeface="Helvetica Neue Bold Condensed"/>
                <a:cs typeface="Helvetica Neue Bold Condensed"/>
                <a:sym typeface="Helvetica Neue Bold Condensed"/>
              </a:defRPr>
            </a:pPr>
            <a:r>
              <a:rPr dirty="0"/>
              <a:t>Powerful Matching Algorithms.</a:t>
            </a:r>
          </a:p>
          <a:p>
            <a:pPr algn="l">
              <a:lnSpc>
                <a:spcPct val="30000"/>
              </a:lnSpc>
              <a:defRPr sz="8500">
                <a:solidFill>
                  <a:srgbClr val="FFFFFF"/>
                </a:solidFill>
                <a:latin typeface="Helvetica Neue Bold Condensed"/>
                <a:ea typeface="Helvetica Neue Bold Condensed"/>
                <a:cs typeface="Helvetica Neue Bold Condensed"/>
                <a:sym typeface="Helvetica Neue Bold Condensed"/>
              </a:defRPr>
            </a:pPr>
            <a:endParaRPr dirty="0"/>
          </a:p>
          <a:p>
            <a:pPr algn="l">
              <a:defRPr sz="4000">
                <a:solidFill>
                  <a:srgbClr val="FFFFFF"/>
                </a:solidFill>
              </a:defRPr>
            </a:pPr>
            <a:r>
              <a:rPr dirty="0"/>
              <a:t>Skills, Languages, Time</a:t>
            </a:r>
            <a:r>
              <a:rPr lang="en-US" dirty="0"/>
              <a:t> </a:t>
            </a:r>
            <a:r>
              <a:rPr dirty="0"/>
              <a:t>zone, Pay Rate, Currency are dynamically analyzed to provide a shortlist of top candidates based on your requirements.</a:t>
            </a:r>
          </a:p>
        </p:txBody>
      </p:sp>
      <p:sp>
        <p:nvSpPr>
          <p:cNvPr id="178" name="FMS"/>
          <p:cNvSpPr txBox="1"/>
          <p:nvPr/>
        </p:nvSpPr>
        <p:spPr>
          <a:xfrm>
            <a:off x="1136482" y="890172"/>
            <a:ext cx="2123822" cy="149517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71437" tIns="71437" rIns="71437" bIns="71437" anchor="ctr">
            <a:spAutoFit/>
          </a:bodyPr>
          <a:lstStyle>
            <a:lvl1pPr algn="l">
              <a:defRPr sz="9000">
                <a:solidFill>
                  <a:srgbClr val="FFFFFF"/>
                </a:solidFill>
                <a:latin typeface="Helvetica Neue Bold Condensed"/>
                <a:ea typeface="Helvetica Neue Bold Condensed"/>
                <a:cs typeface="Helvetica Neue Bold Condensed"/>
                <a:sym typeface="Helvetica Neue Bold Condensed"/>
              </a:defRPr>
            </a:lvl1pPr>
          </a:lstStyle>
          <a:p>
            <a:r>
              <a:t>FMS</a:t>
            </a:r>
          </a:p>
        </p:txBody>
      </p:sp>
      <p:pic>
        <p:nvPicPr>
          <p:cNvPr id="3" name="Picture 2" descr="A screenshot of a computer&#10;&#10;Description automatically generated with medium confidence">
            <a:extLst>
              <a:ext uri="{FF2B5EF4-FFF2-40B4-BE49-F238E27FC236}">
                <a16:creationId xmlns:a16="http://schemas.microsoft.com/office/drawing/2014/main" id="{7D3AD14D-48E8-46FB-80C4-D709C22D1E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62385" y="5229006"/>
            <a:ext cx="12239815" cy="5182685"/>
          </a:xfrm>
          <a:prstGeom prst="rect">
            <a:avLst/>
          </a:prstGeom>
          <a:effectLst>
            <a:softEdge rad="127000"/>
          </a:effectLst>
        </p:spPr>
      </p:pic>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180" name="Internal Communication,…"/>
          <p:cNvSpPr txBox="1"/>
          <p:nvPr/>
        </p:nvSpPr>
        <p:spPr>
          <a:xfrm>
            <a:off x="12515781" y="3921478"/>
            <a:ext cx="10477221" cy="6530633"/>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71437" tIns="71437" rIns="71437" bIns="71437" anchor="ctr">
            <a:spAutoFit/>
          </a:bodyPr>
          <a:lstStyle/>
          <a:p>
            <a:pPr algn="l">
              <a:lnSpc>
                <a:spcPct val="90000"/>
              </a:lnSpc>
              <a:defRPr sz="8500">
                <a:solidFill>
                  <a:srgbClr val="FFFFFF"/>
                </a:solidFill>
                <a:latin typeface="Helvetica Neue Bold Condensed"/>
                <a:ea typeface="Helvetica Neue Bold Condensed"/>
                <a:cs typeface="Helvetica Neue Bold Condensed"/>
                <a:sym typeface="Helvetica Neue Bold Condensed"/>
              </a:defRPr>
            </a:pPr>
            <a:r>
              <a:rPr dirty="0"/>
              <a:t>Internal Communication, </a:t>
            </a:r>
          </a:p>
          <a:p>
            <a:pPr algn="l">
              <a:lnSpc>
                <a:spcPct val="90000"/>
              </a:lnSpc>
              <a:defRPr sz="8500">
                <a:solidFill>
                  <a:srgbClr val="FFFFFF"/>
                </a:solidFill>
                <a:latin typeface="Helvetica Neue Bold Condensed"/>
                <a:ea typeface="Helvetica Neue Bold Condensed"/>
                <a:cs typeface="Helvetica Neue Bold Condensed"/>
                <a:sym typeface="Helvetica Neue Bold Condensed"/>
              </a:defRPr>
            </a:pPr>
            <a:r>
              <a:rPr dirty="0"/>
              <a:t>More Collaboration.</a:t>
            </a:r>
          </a:p>
          <a:p>
            <a:pPr algn="l">
              <a:lnSpc>
                <a:spcPct val="30000"/>
              </a:lnSpc>
              <a:defRPr sz="8500">
                <a:solidFill>
                  <a:srgbClr val="FFFFFF"/>
                </a:solidFill>
                <a:latin typeface="Helvetica Neue Bold Condensed"/>
                <a:ea typeface="Helvetica Neue Bold Condensed"/>
                <a:cs typeface="Helvetica Neue Bold Condensed"/>
                <a:sym typeface="Helvetica Neue Bold Condensed"/>
              </a:defRPr>
            </a:pPr>
            <a:endParaRPr dirty="0"/>
          </a:p>
          <a:p>
            <a:pPr algn="l">
              <a:defRPr sz="4000">
                <a:solidFill>
                  <a:srgbClr val="FFFFFF"/>
                </a:solidFill>
              </a:defRPr>
            </a:pPr>
            <a:r>
              <a:rPr dirty="0"/>
              <a:t>Collaborative features </a:t>
            </a:r>
            <a:r>
              <a:rPr lang="en-US" dirty="0"/>
              <a:t>including</a:t>
            </a:r>
            <a:r>
              <a:rPr dirty="0"/>
              <a:t> </a:t>
            </a:r>
            <a:r>
              <a:rPr lang="en-US" dirty="0"/>
              <a:t>shortlists</a:t>
            </a:r>
            <a:r>
              <a:rPr dirty="0"/>
              <a:t>, email and calendar are available to you. If not enough, you can always ask for a custom</a:t>
            </a:r>
            <a:r>
              <a:rPr lang="en-US" dirty="0"/>
              <a:t> API</a:t>
            </a:r>
            <a:r>
              <a:rPr dirty="0"/>
              <a:t> integration</a:t>
            </a:r>
            <a:r>
              <a:rPr lang="en-US" dirty="0"/>
              <a:t> with Slack, </a:t>
            </a:r>
            <a:r>
              <a:rPr lang="en-US" dirty="0" err="1"/>
              <a:t>Clockify</a:t>
            </a:r>
            <a:r>
              <a:rPr lang="en-US" dirty="0"/>
              <a:t>, Zoom, etc. </a:t>
            </a:r>
            <a:r>
              <a:rPr dirty="0"/>
              <a:t> </a:t>
            </a:r>
          </a:p>
        </p:txBody>
      </p:sp>
      <p:pic>
        <p:nvPicPr>
          <p:cNvPr id="181" name="asana-logo.png" descr="asana-logo.png"/>
          <p:cNvPicPr>
            <a:picLocks noChangeAspect="1"/>
          </p:cNvPicPr>
          <p:nvPr/>
        </p:nvPicPr>
        <p:blipFill>
          <a:blip r:embed="rId2"/>
          <a:stretch>
            <a:fillRect/>
          </a:stretch>
        </p:blipFill>
        <p:spPr>
          <a:xfrm>
            <a:off x="7105194" y="5790095"/>
            <a:ext cx="3022446" cy="2793401"/>
          </a:xfrm>
          <a:prstGeom prst="rect">
            <a:avLst/>
          </a:prstGeom>
          <a:ln w="25400">
            <a:miter lim="400000"/>
          </a:ln>
          <a:effectLst>
            <a:reflection stA="50000" endPos="40000" dir="5400000" sy="-100000" algn="bl" rotWithShape="0"/>
          </a:effectLst>
        </p:spPr>
      </p:pic>
      <p:pic>
        <p:nvPicPr>
          <p:cNvPr id="182" name="slack.png" descr="slack.png"/>
          <p:cNvPicPr>
            <a:picLocks noChangeAspect="1"/>
          </p:cNvPicPr>
          <p:nvPr/>
        </p:nvPicPr>
        <p:blipFill>
          <a:blip r:embed="rId3"/>
          <a:stretch>
            <a:fillRect/>
          </a:stretch>
        </p:blipFill>
        <p:spPr>
          <a:xfrm>
            <a:off x="3146657" y="5790095"/>
            <a:ext cx="2793401" cy="2793401"/>
          </a:xfrm>
          <a:prstGeom prst="rect">
            <a:avLst/>
          </a:prstGeom>
          <a:ln w="25400">
            <a:miter lim="400000"/>
          </a:ln>
          <a:effectLst>
            <a:reflection stA="50000" endPos="40000" dir="5400000" sy="-100000" algn="bl" rotWithShape="0"/>
          </a:effectLst>
        </p:spPr>
      </p:pic>
      <p:sp>
        <p:nvSpPr>
          <p:cNvPr id="183" name="FMS"/>
          <p:cNvSpPr txBox="1"/>
          <p:nvPr/>
        </p:nvSpPr>
        <p:spPr>
          <a:xfrm>
            <a:off x="1136482" y="890172"/>
            <a:ext cx="2123822" cy="149517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71437" tIns="71437" rIns="71437" bIns="71437" anchor="ctr">
            <a:spAutoFit/>
          </a:bodyPr>
          <a:lstStyle>
            <a:lvl1pPr algn="l">
              <a:defRPr sz="9000">
                <a:solidFill>
                  <a:srgbClr val="FFFFFF"/>
                </a:solidFill>
                <a:latin typeface="Helvetica Neue Bold Condensed"/>
                <a:ea typeface="Helvetica Neue Bold Condensed"/>
                <a:cs typeface="Helvetica Neue Bold Condensed"/>
                <a:sym typeface="Helvetica Neue Bold Condensed"/>
              </a:defRPr>
            </a:lvl1pPr>
          </a:lstStyle>
          <a:p>
            <a:r>
              <a:t>FMS</a:t>
            </a:r>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185" name="No More Duplicated Payments!"/>
          <p:cNvSpPr txBox="1"/>
          <p:nvPr/>
        </p:nvSpPr>
        <p:spPr>
          <a:xfrm>
            <a:off x="1113439" y="965889"/>
            <a:ext cx="21953921" cy="139076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71437" tIns="71437" rIns="71437" bIns="71437" anchor="ctr">
            <a:spAutoFit/>
          </a:bodyPr>
          <a:lstStyle>
            <a:lvl1pPr algn="l">
              <a:lnSpc>
                <a:spcPct val="90000"/>
              </a:lnSpc>
              <a:defRPr sz="9000">
                <a:solidFill>
                  <a:srgbClr val="FFFFFF"/>
                </a:solidFill>
                <a:latin typeface="Helvetica Neue Bold Condensed"/>
                <a:ea typeface="Helvetica Neue Bold Condensed"/>
                <a:cs typeface="Helvetica Neue Bold Condensed"/>
                <a:sym typeface="Helvetica Neue Bold Condensed"/>
              </a:defRPr>
            </a:lvl1pPr>
          </a:lstStyle>
          <a:p>
            <a:r>
              <a:rPr dirty="0"/>
              <a:t>No More Duplicate Payments!</a:t>
            </a:r>
          </a:p>
        </p:txBody>
      </p:sp>
      <p:sp>
        <p:nvSpPr>
          <p:cNvPr id="186" name="Each payout has a unique Payment ID and can be transferred only once. 4-eye checks and reconciliation automation are available upon request.…"/>
          <p:cNvSpPr txBox="1"/>
          <p:nvPr/>
        </p:nvSpPr>
        <p:spPr>
          <a:xfrm>
            <a:off x="1113439" y="2701709"/>
            <a:ext cx="20710909" cy="7453963"/>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square" lIns="71437" tIns="71437" rIns="71437" bIns="71437" anchor="ctr">
            <a:spAutoFit/>
          </a:bodyPr>
          <a:lstStyle/>
          <a:p>
            <a:pPr algn="l" defTabSz="457200">
              <a:defRPr sz="4500">
                <a:solidFill>
                  <a:srgbClr val="FFFFFF"/>
                </a:solidFill>
                <a:uFill>
                  <a:solidFill>
                    <a:srgbClr val="000000"/>
                  </a:solidFill>
                </a:uFill>
                <a:latin typeface="Helvetica Neue Light"/>
                <a:ea typeface="Helvetica Neue Light"/>
                <a:cs typeface="Helvetica Neue Light"/>
                <a:sym typeface="Helvetica Neue Light"/>
              </a:defRPr>
            </a:pPr>
            <a:r>
              <a:rPr dirty="0"/>
              <a:t>Each payout has a unique Payment ID and can be transferred only once. 4-eye checks and reconciliation automation are available upon request. </a:t>
            </a:r>
          </a:p>
          <a:p>
            <a:pPr algn="l" defTabSz="457200">
              <a:defRPr sz="5500">
                <a:solidFill>
                  <a:srgbClr val="FFFFFF"/>
                </a:solidFill>
                <a:uFill>
                  <a:solidFill>
                    <a:srgbClr val="000000"/>
                  </a:solidFill>
                </a:uFill>
                <a:latin typeface="Helvetica Neue Bold Condensed"/>
                <a:ea typeface="Helvetica Neue Bold Condensed"/>
                <a:cs typeface="Helvetica Neue Bold Condensed"/>
                <a:sym typeface="Helvetica Neue Bold Condensed"/>
              </a:defRPr>
            </a:pPr>
            <a:endParaRPr dirty="0"/>
          </a:p>
          <a:p>
            <a:pPr algn="l" defTabSz="457200">
              <a:defRPr sz="5500">
                <a:solidFill>
                  <a:srgbClr val="FFFFFF"/>
                </a:solidFill>
                <a:uFill>
                  <a:solidFill>
                    <a:srgbClr val="000000"/>
                  </a:solidFill>
                </a:uFill>
                <a:latin typeface="Helvetica Neue Bold Condensed"/>
                <a:ea typeface="Helvetica Neue Bold Condensed"/>
                <a:cs typeface="Helvetica Neue Bold Condensed"/>
                <a:sym typeface="Helvetica Neue Bold Condensed"/>
              </a:defRPr>
            </a:pPr>
            <a:endParaRPr dirty="0"/>
          </a:p>
          <a:p>
            <a:pPr algn="l" defTabSz="457200">
              <a:defRPr sz="5500">
                <a:solidFill>
                  <a:srgbClr val="FFFFFF"/>
                </a:solidFill>
                <a:uFill>
                  <a:solidFill>
                    <a:srgbClr val="000000"/>
                  </a:solidFill>
                </a:uFill>
                <a:latin typeface="Helvetica Neue Bold Condensed"/>
                <a:ea typeface="Helvetica Neue Bold Condensed"/>
                <a:cs typeface="Helvetica Neue Bold Condensed"/>
                <a:sym typeface="Helvetica Neue Bold Condensed"/>
              </a:defRPr>
            </a:pPr>
            <a:endParaRPr dirty="0"/>
          </a:p>
          <a:p>
            <a:pPr algn="l" defTabSz="457200">
              <a:defRPr sz="5500">
                <a:solidFill>
                  <a:srgbClr val="FFFFFF"/>
                </a:solidFill>
                <a:uFill>
                  <a:solidFill>
                    <a:srgbClr val="000000"/>
                  </a:solidFill>
                </a:uFill>
                <a:latin typeface="Helvetica Neue Light"/>
                <a:ea typeface="Helvetica Neue Light"/>
                <a:cs typeface="Helvetica Neue Light"/>
                <a:sym typeface="Helvetica Neue Light"/>
              </a:defRPr>
            </a:pPr>
            <a:endParaRPr dirty="0"/>
          </a:p>
          <a:p>
            <a:pPr algn="l" defTabSz="457200">
              <a:defRPr sz="5500">
                <a:solidFill>
                  <a:srgbClr val="FFFFFF"/>
                </a:solidFill>
                <a:uFill>
                  <a:solidFill>
                    <a:srgbClr val="000000"/>
                  </a:solidFill>
                </a:uFill>
                <a:latin typeface="Helvetica Neue Light"/>
                <a:ea typeface="Helvetica Neue Light"/>
                <a:cs typeface="Helvetica Neue Light"/>
                <a:sym typeface="Helvetica Neue Light"/>
              </a:defRPr>
            </a:pPr>
            <a:endParaRPr dirty="0"/>
          </a:p>
          <a:p>
            <a:pPr algn="l" defTabSz="457200">
              <a:defRPr sz="5500">
                <a:solidFill>
                  <a:srgbClr val="FFFFFF"/>
                </a:solidFill>
                <a:uFill>
                  <a:solidFill>
                    <a:srgbClr val="000000"/>
                  </a:solidFill>
                </a:uFill>
                <a:latin typeface="Helvetica Neue Light"/>
                <a:ea typeface="Helvetica Neue Light"/>
                <a:cs typeface="Helvetica Neue Light"/>
                <a:sym typeface="Helvetica Neue Light"/>
              </a:defRPr>
            </a:pPr>
            <a:endParaRPr dirty="0"/>
          </a:p>
          <a:p>
            <a:pPr algn="l" defTabSz="457200">
              <a:defRPr sz="5500">
                <a:solidFill>
                  <a:srgbClr val="FFFFFF"/>
                </a:solidFill>
                <a:uFill>
                  <a:solidFill>
                    <a:srgbClr val="000000"/>
                  </a:solidFill>
                </a:uFill>
                <a:latin typeface="Helvetica Neue Light"/>
                <a:ea typeface="Helvetica Neue Light"/>
                <a:cs typeface="Helvetica Neue Light"/>
                <a:sym typeface="Helvetica Neue Light"/>
              </a:defRPr>
            </a:pPr>
            <a:endParaRPr dirty="0"/>
          </a:p>
        </p:txBody>
      </p:sp>
      <p:pic>
        <p:nvPicPr>
          <p:cNvPr id="3" name="Picture 2" descr="Graphical user interface, email&#10;&#10;Description automatically generated">
            <a:extLst>
              <a:ext uri="{FF2B5EF4-FFF2-40B4-BE49-F238E27FC236}">
                <a16:creationId xmlns:a16="http://schemas.microsoft.com/office/drawing/2014/main" id="{DA07576E-6BFB-4E6E-965F-2D0A9004352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13439" y="5244409"/>
            <a:ext cx="14671935" cy="7819754"/>
          </a:xfrm>
          <a:prstGeom prst="rect">
            <a:avLst/>
          </a:prstGeom>
          <a:effectLst>
            <a:softEdge rad="50800"/>
          </a:effectLst>
        </p:spPr>
      </p:pic>
    </p:spTree>
    <p:extLst>
      <p:ext uri="{BB962C8B-B14F-4D97-AF65-F5344CB8AC3E}">
        <p14:creationId xmlns:p14="http://schemas.microsoft.com/office/powerpoint/2010/main" val="2475630298"/>
      </p:ext>
    </p:extLst>
  </p:cSld>
  <p:clrMapOvr>
    <a:masterClrMapping/>
  </p:clrMapOvr>
  <p:transition spd="med"/>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accent1">
            <a:lumMod val="40000"/>
            <a:lumOff val="60000"/>
          </a:schemeClr>
        </a:solidFill>
        <a:effectLst/>
      </p:bgPr>
    </p:bg>
    <p:spTree>
      <p:nvGrpSpPr>
        <p:cNvPr id="1" name=""/>
        <p:cNvGrpSpPr/>
        <p:nvPr/>
      </p:nvGrpSpPr>
      <p:grpSpPr>
        <a:xfrm>
          <a:off x="0" y="0"/>
          <a:ext cx="0" cy="0"/>
          <a:chOff x="0" y="0"/>
          <a:chExt cx="0" cy="0"/>
        </a:xfrm>
      </p:grpSpPr>
      <p:sp>
        <p:nvSpPr>
          <p:cNvPr id="185" name="No More Duplicated Payments!"/>
          <p:cNvSpPr txBox="1"/>
          <p:nvPr/>
        </p:nvSpPr>
        <p:spPr>
          <a:xfrm>
            <a:off x="1113439" y="965889"/>
            <a:ext cx="21953921" cy="139076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71437" tIns="71437" rIns="71437" bIns="71437" anchor="ctr">
            <a:spAutoFit/>
          </a:bodyPr>
          <a:lstStyle>
            <a:lvl1pPr algn="l">
              <a:lnSpc>
                <a:spcPct val="90000"/>
              </a:lnSpc>
              <a:defRPr sz="9000">
                <a:solidFill>
                  <a:srgbClr val="FFFFFF"/>
                </a:solidFill>
                <a:latin typeface="Helvetica Neue Bold Condensed"/>
                <a:ea typeface="Helvetica Neue Bold Condensed"/>
                <a:cs typeface="Helvetica Neue Bold Condensed"/>
                <a:sym typeface="Helvetica Neue Bold Condensed"/>
              </a:defRPr>
            </a:lvl1pPr>
          </a:lstStyle>
          <a:p>
            <a:r>
              <a:rPr lang="en-US" dirty="0"/>
              <a:t>Supported Payment Methods</a:t>
            </a:r>
            <a:endParaRPr dirty="0"/>
          </a:p>
        </p:txBody>
      </p:sp>
      <p:sp>
        <p:nvSpPr>
          <p:cNvPr id="186" name="Each payout has a unique Payment ID and can be transferred only once. 4-eye checks and reconciliation automation are available upon request.…"/>
          <p:cNvSpPr txBox="1"/>
          <p:nvPr/>
        </p:nvSpPr>
        <p:spPr>
          <a:xfrm>
            <a:off x="1113439" y="2501606"/>
            <a:ext cx="22012558" cy="96545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71437" tIns="71437" rIns="71437" bIns="71437" anchor="ctr">
            <a:spAutoFit/>
          </a:bodyPr>
          <a:lstStyle/>
          <a:p>
            <a:pPr algn="l" defTabSz="457200">
              <a:defRPr sz="5500">
                <a:solidFill>
                  <a:srgbClr val="FFFFFF"/>
                </a:solidFill>
                <a:uFill>
                  <a:solidFill>
                    <a:srgbClr val="000000"/>
                  </a:solidFill>
                </a:uFill>
                <a:latin typeface="Helvetica Neue Bold Condensed"/>
                <a:ea typeface="Helvetica Neue Bold Condensed"/>
                <a:cs typeface="Helvetica Neue Bold Condensed"/>
                <a:sym typeface="Helvetica Neue Bold Condensed"/>
              </a:defRPr>
            </a:pPr>
            <a:endParaRPr dirty="0"/>
          </a:p>
          <a:p>
            <a:pPr algn="l" defTabSz="457200">
              <a:defRPr sz="5500">
                <a:solidFill>
                  <a:srgbClr val="FFFFFF"/>
                </a:solidFill>
                <a:uFill>
                  <a:solidFill>
                    <a:srgbClr val="000000"/>
                  </a:solidFill>
                </a:uFill>
                <a:latin typeface="Helvetica Neue Bold Condensed"/>
                <a:ea typeface="Helvetica Neue Bold Condensed"/>
                <a:cs typeface="Helvetica Neue Bold Condensed"/>
                <a:sym typeface="Helvetica Neue Bold Condensed"/>
              </a:defRPr>
            </a:pPr>
            <a:endParaRPr dirty="0"/>
          </a:p>
          <a:p>
            <a:pPr algn="l" defTabSz="457200">
              <a:defRPr sz="5500">
                <a:solidFill>
                  <a:srgbClr val="FFFFFF"/>
                </a:solidFill>
                <a:uFill>
                  <a:solidFill>
                    <a:srgbClr val="000000"/>
                  </a:solidFill>
                </a:uFill>
                <a:latin typeface="Helvetica Neue Bold Condensed"/>
                <a:ea typeface="Helvetica Neue Bold Condensed"/>
                <a:cs typeface="Helvetica Neue Bold Condensed"/>
                <a:sym typeface="Helvetica Neue Bold Condensed"/>
              </a:defRPr>
            </a:pPr>
            <a:r>
              <a:rPr dirty="0" err="1"/>
              <a:t>Transformify</a:t>
            </a:r>
            <a:r>
              <a:rPr dirty="0"/>
              <a:t> Supports:</a:t>
            </a:r>
          </a:p>
          <a:p>
            <a:pPr algn="l" defTabSz="457200">
              <a:lnSpc>
                <a:spcPct val="60000"/>
              </a:lnSpc>
              <a:defRPr sz="5500">
                <a:solidFill>
                  <a:srgbClr val="FFFFFF"/>
                </a:solidFill>
                <a:uFill>
                  <a:solidFill>
                    <a:srgbClr val="000000"/>
                  </a:solidFill>
                </a:uFill>
                <a:latin typeface="Helvetica Neue Bold Condensed"/>
                <a:ea typeface="Helvetica Neue Bold Condensed"/>
                <a:cs typeface="Helvetica Neue Bold Condensed"/>
                <a:sym typeface="Helvetica Neue Bold Condensed"/>
              </a:defRPr>
            </a:pPr>
            <a:endParaRPr dirty="0"/>
          </a:p>
          <a:p>
            <a:pPr marL="228600" indent="-228600" algn="l" defTabSz="457200">
              <a:buSzPct val="100000"/>
              <a:buChar char="•"/>
              <a:defRPr sz="4000">
                <a:solidFill>
                  <a:srgbClr val="FFFFFF"/>
                </a:solidFill>
                <a:uFill>
                  <a:solidFill>
                    <a:srgbClr val="000000"/>
                  </a:solidFill>
                </a:uFill>
                <a:latin typeface="Helvetica Neue Light"/>
                <a:ea typeface="Helvetica Neue Light"/>
                <a:cs typeface="Helvetica Neue Light"/>
                <a:sym typeface="Helvetica Neue Light"/>
              </a:defRPr>
            </a:pPr>
            <a:r>
              <a:rPr dirty="0"/>
              <a:t> </a:t>
            </a:r>
            <a:r>
              <a:rPr b="1" dirty="0">
                <a:latin typeface="+mn-lt"/>
                <a:ea typeface="+mn-ea"/>
                <a:cs typeface="+mn-cs"/>
                <a:sym typeface="Helvetica Neue"/>
              </a:rPr>
              <a:t>Direct Bank Transfers</a:t>
            </a:r>
            <a:r>
              <a:rPr dirty="0"/>
              <a:t> to 184 countries</a:t>
            </a:r>
          </a:p>
          <a:p>
            <a:pPr marL="228600" indent="-228600" algn="l" defTabSz="457200">
              <a:buSzPct val="100000"/>
              <a:buChar char="•"/>
              <a:defRPr sz="4000">
                <a:solidFill>
                  <a:srgbClr val="FFFFFF"/>
                </a:solidFill>
                <a:uFill>
                  <a:solidFill>
                    <a:srgbClr val="000000"/>
                  </a:solidFill>
                </a:uFill>
                <a:latin typeface="Helvetica Neue Light"/>
                <a:ea typeface="Helvetica Neue Light"/>
                <a:cs typeface="Helvetica Neue Light"/>
                <a:sym typeface="Helvetica Neue Light"/>
              </a:defRPr>
            </a:pPr>
            <a:r>
              <a:rPr dirty="0"/>
              <a:t> </a:t>
            </a:r>
            <a:r>
              <a:rPr b="1" dirty="0">
                <a:latin typeface="+mn-lt"/>
                <a:ea typeface="+mn-ea"/>
                <a:cs typeface="+mn-cs"/>
                <a:sym typeface="Helvetica Neue"/>
              </a:rPr>
              <a:t>E-Wallets</a:t>
            </a:r>
          </a:p>
          <a:p>
            <a:pPr marL="228600" indent="-228600" algn="l" defTabSz="457200">
              <a:buSzPct val="100000"/>
              <a:buChar char="•"/>
              <a:defRPr sz="4000">
                <a:solidFill>
                  <a:srgbClr val="FFFFFF"/>
                </a:solidFill>
                <a:uFill>
                  <a:solidFill>
                    <a:srgbClr val="000000"/>
                  </a:solidFill>
                </a:uFill>
                <a:latin typeface="Helvetica Neue Light"/>
                <a:ea typeface="Helvetica Neue Light"/>
                <a:cs typeface="Helvetica Neue Light"/>
                <a:sym typeface="Helvetica Neue Light"/>
              </a:defRPr>
            </a:pPr>
            <a:r>
              <a:rPr dirty="0"/>
              <a:t> </a:t>
            </a:r>
            <a:r>
              <a:rPr b="1" dirty="0">
                <a:latin typeface="+mn-lt"/>
                <a:ea typeface="+mn-ea"/>
                <a:cs typeface="+mn-cs"/>
                <a:sym typeface="Helvetica Neue"/>
              </a:rPr>
              <a:t>Prepaid Card </a:t>
            </a:r>
            <a:r>
              <a:rPr dirty="0"/>
              <a:t>(available </a:t>
            </a:r>
            <a:r>
              <a:rPr lang="en-US" dirty="0"/>
              <a:t>across the globe</a:t>
            </a:r>
            <a:r>
              <a:rPr dirty="0"/>
              <a:t>)</a:t>
            </a:r>
          </a:p>
          <a:p>
            <a:pPr marL="228600" indent="-228600" algn="l" defTabSz="457200">
              <a:buSzPct val="100000"/>
              <a:buChar char="•"/>
              <a:defRPr sz="4000">
                <a:solidFill>
                  <a:srgbClr val="FFFFFF"/>
                </a:solidFill>
                <a:uFill>
                  <a:solidFill>
                    <a:srgbClr val="000000"/>
                  </a:solidFill>
                </a:uFill>
                <a:latin typeface="Helvetica Neue Light"/>
                <a:ea typeface="Helvetica Neue Light"/>
                <a:cs typeface="Helvetica Neue Light"/>
                <a:sym typeface="Helvetica Neue Light"/>
              </a:defRPr>
            </a:pPr>
            <a:r>
              <a:rPr dirty="0"/>
              <a:t> </a:t>
            </a:r>
            <a:r>
              <a:rPr b="1" dirty="0">
                <a:latin typeface="+mn-lt"/>
                <a:ea typeface="+mn-ea"/>
                <a:cs typeface="+mn-cs"/>
                <a:sym typeface="Helvetica Neue"/>
              </a:rPr>
              <a:t>Mobile Payments</a:t>
            </a:r>
          </a:p>
          <a:p>
            <a:pPr marL="228600" indent="-228600" algn="l" defTabSz="457200">
              <a:buSzPct val="100000"/>
              <a:buChar char="•"/>
              <a:defRPr sz="4000">
                <a:solidFill>
                  <a:srgbClr val="FFFFFF"/>
                </a:solidFill>
                <a:uFill>
                  <a:solidFill>
                    <a:srgbClr val="000000"/>
                  </a:solidFill>
                </a:uFill>
                <a:latin typeface="Helvetica Neue Light"/>
                <a:ea typeface="Helvetica Neue Light"/>
                <a:cs typeface="Helvetica Neue Light"/>
                <a:sym typeface="Helvetica Neue Light"/>
              </a:defRPr>
            </a:pPr>
            <a:r>
              <a:rPr dirty="0"/>
              <a:t> </a:t>
            </a:r>
            <a:r>
              <a:rPr b="1" dirty="0">
                <a:latin typeface="+mn-lt"/>
                <a:ea typeface="+mn-ea"/>
                <a:cs typeface="+mn-cs"/>
                <a:sym typeface="Helvetica Neue"/>
              </a:rPr>
              <a:t>Crypto Payments </a:t>
            </a:r>
            <a:endParaRPr dirty="0"/>
          </a:p>
          <a:p>
            <a:pPr algn="l" defTabSz="457200">
              <a:defRPr sz="5500">
                <a:solidFill>
                  <a:srgbClr val="FFFFFF"/>
                </a:solidFill>
                <a:uFill>
                  <a:solidFill>
                    <a:srgbClr val="000000"/>
                  </a:solidFill>
                </a:uFill>
                <a:latin typeface="Helvetica Neue Light"/>
                <a:ea typeface="Helvetica Neue Light"/>
                <a:cs typeface="Helvetica Neue Light"/>
                <a:sym typeface="Helvetica Neue Light"/>
              </a:defRPr>
            </a:pPr>
            <a:endParaRPr dirty="0"/>
          </a:p>
          <a:p>
            <a:pPr algn="l" defTabSz="457200">
              <a:defRPr sz="5500">
                <a:solidFill>
                  <a:srgbClr val="FFFFFF"/>
                </a:solidFill>
                <a:uFill>
                  <a:solidFill>
                    <a:srgbClr val="000000"/>
                  </a:solidFill>
                </a:uFill>
                <a:latin typeface="Helvetica Neue Light"/>
                <a:ea typeface="Helvetica Neue Light"/>
                <a:cs typeface="Helvetica Neue Light"/>
                <a:sym typeface="Helvetica Neue Light"/>
              </a:defRPr>
            </a:pPr>
            <a:endParaRPr dirty="0"/>
          </a:p>
          <a:p>
            <a:pPr algn="l" defTabSz="457200">
              <a:defRPr sz="5500">
                <a:solidFill>
                  <a:srgbClr val="FFFFFF"/>
                </a:solidFill>
                <a:uFill>
                  <a:solidFill>
                    <a:srgbClr val="000000"/>
                  </a:solidFill>
                </a:uFill>
                <a:latin typeface="Helvetica Neue Light"/>
                <a:ea typeface="Helvetica Neue Light"/>
                <a:cs typeface="Helvetica Neue Light"/>
                <a:sym typeface="Helvetica Neue Light"/>
              </a:defRPr>
            </a:pPr>
            <a:endParaRPr dirty="0"/>
          </a:p>
          <a:p>
            <a:pPr algn="l" defTabSz="457200">
              <a:defRPr sz="5500">
                <a:solidFill>
                  <a:srgbClr val="FFFFFF"/>
                </a:solidFill>
                <a:uFill>
                  <a:solidFill>
                    <a:srgbClr val="000000"/>
                  </a:solidFill>
                </a:uFill>
                <a:latin typeface="Helvetica Neue Light"/>
                <a:ea typeface="Helvetica Neue Light"/>
                <a:cs typeface="Helvetica Neue Light"/>
                <a:sym typeface="Helvetica Neue Light"/>
              </a:defRPr>
            </a:pPr>
            <a:endParaRPr dirty="0"/>
          </a:p>
        </p:txBody>
      </p:sp>
      <p:pic>
        <p:nvPicPr>
          <p:cNvPr id="3" name="Picture 2" descr="Icon&#10;&#10;Description automatically generated">
            <a:extLst>
              <a:ext uri="{FF2B5EF4-FFF2-40B4-BE49-F238E27FC236}">
                <a16:creationId xmlns:a16="http://schemas.microsoft.com/office/drawing/2014/main" id="{02567ADD-2530-4A3A-AB1D-DF50CFC612E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391306" y="3497382"/>
            <a:ext cx="3105150" cy="1476375"/>
          </a:xfrm>
          <a:prstGeom prst="rect">
            <a:avLst/>
          </a:prstGeom>
        </p:spPr>
      </p:pic>
      <p:pic>
        <p:nvPicPr>
          <p:cNvPr id="5" name="Picture 4" descr="A red and white flag&#10;&#10;Description automatically generated">
            <a:extLst>
              <a:ext uri="{FF2B5EF4-FFF2-40B4-BE49-F238E27FC236}">
                <a16:creationId xmlns:a16="http://schemas.microsoft.com/office/drawing/2014/main" id="{4BEE0410-C576-4B15-924E-A3A1AE7872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57226" y="10291228"/>
            <a:ext cx="6859438" cy="1846332"/>
          </a:xfrm>
          <a:prstGeom prst="rect">
            <a:avLst/>
          </a:prstGeom>
        </p:spPr>
      </p:pic>
      <p:pic>
        <p:nvPicPr>
          <p:cNvPr id="7" name="Picture 6" descr="Logo&#10;&#10;Description automatically generated">
            <a:extLst>
              <a:ext uri="{FF2B5EF4-FFF2-40B4-BE49-F238E27FC236}">
                <a16:creationId xmlns:a16="http://schemas.microsoft.com/office/drawing/2014/main" id="{5225D3B4-D728-4089-8DD8-52D26223A04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791959" y="4559689"/>
            <a:ext cx="2857500" cy="2143125"/>
          </a:xfrm>
          <a:prstGeom prst="rect">
            <a:avLst/>
          </a:prstGeom>
        </p:spPr>
      </p:pic>
      <p:pic>
        <p:nvPicPr>
          <p:cNvPr id="9" name="Picture 8" descr="Logo, company name&#10;&#10;Description automatically generated">
            <a:extLst>
              <a:ext uri="{FF2B5EF4-FFF2-40B4-BE49-F238E27FC236}">
                <a16:creationId xmlns:a16="http://schemas.microsoft.com/office/drawing/2014/main" id="{A7A7CA3E-26F8-4A96-9CDE-27BEAA15FDFA}"/>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3299000" y="6560930"/>
            <a:ext cx="5890461" cy="2143125"/>
          </a:xfrm>
          <a:prstGeom prst="rect">
            <a:avLst/>
          </a:prstGeom>
        </p:spPr>
      </p:pic>
      <p:pic>
        <p:nvPicPr>
          <p:cNvPr id="11" name="Picture 10" descr="Logo&#10;&#10;Description automatically generated">
            <a:extLst>
              <a:ext uri="{FF2B5EF4-FFF2-40B4-BE49-F238E27FC236}">
                <a16:creationId xmlns:a16="http://schemas.microsoft.com/office/drawing/2014/main" id="{146D3F2D-C8D8-43AC-A398-7F3151C0E54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9350599" y="8874929"/>
            <a:ext cx="3129839" cy="3642130"/>
          </a:xfrm>
          <a:prstGeom prst="rect">
            <a:avLst/>
          </a:prstGeom>
        </p:spPr>
      </p:pic>
    </p:spTree>
  </p:cSld>
  <p:clrMapOvr>
    <a:masterClrMapping/>
  </p:clrMapOvr>
  <p:transition spd="med"/>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7572C2"/>
        </a:solidFill>
        <a:effectLst/>
      </p:bgPr>
    </p:bg>
    <p:spTree>
      <p:nvGrpSpPr>
        <p:cNvPr id="1" name=""/>
        <p:cNvGrpSpPr/>
        <p:nvPr/>
      </p:nvGrpSpPr>
      <p:grpSpPr>
        <a:xfrm>
          <a:off x="0" y="0"/>
          <a:ext cx="0" cy="0"/>
          <a:chOff x="0" y="0"/>
          <a:chExt cx="0" cy="0"/>
        </a:xfrm>
      </p:grpSpPr>
      <p:sp>
        <p:nvSpPr>
          <p:cNvPr id="189" name="ATS"/>
          <p:cNvSpPr txBox="1"/>
          <p:nvPr/>
        </p:nvSpPr>
        <p:spPr>
          <a:xfrm>
            <a:off x="1136482" y="890172"/>
            <a:ext cx="1870076" cy="149517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71437" tIns="71437" rIns="71437" bIns="71437" anchor="ctr">
            <a:spAutoFit/>
          </a:bodyPr>
          <a:lstStyle>
            <a:lvl1pPr algn="l">
              <a:defRPr sz="9000">
                <a:solidFill>
                  <a:srgbClr val="FFFFFF"/>
                </a:solidFill>
                <a:latin typeface="Helvetica Neue Bold Condensed"/>
                <a:ea typeface="Helvetica Neue Bold Condensed"/>
                <a:cs typeface="Helvetica Neue Bold Condensed"/>
                <a:sym typeface="Helvetica Neue Bold Condensed"/>
              </a:defRPr>
            </a:lvl1pPr>
          </a:lstStyle>
          <a:p>
            <a:r>
              <a:t>ATS</a:t>
            </a:r>
          </a:p>
        </p:txBody>
      </p:sp>
      <p:sp>
        <p:nvSpPr>
          <p:cNvPr id="190" name="Tap into a global talent pool with Transformify Applicant Tracking System. Attract, engage, hire, and retain candidates in the most efficient and automated way, driving your business to success."/>
          <p:cNvSpPr txBox="1"/>
          <p:nvPr/>
        </p:nvSpPr>
        <p:spPr>
          <a:xfrm>
            <a:off x="1185721" y="2598840"/>
            <a:ext cx="22012558" cy="180994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71437" tIns="71437" rIns="71437" bIns="71437" anchor="ctr">
            <a:spAutoFit/>
          </a:bodyPr>
          <a:lstStyle>
            <a:lvl1pPr algn="l" defTabSz="457200">
              <a:defRPr sz="4500">
                <a:solidFill>
                  <a:srgbClr val="FFFFFF"/>
                </a:solidFill>
                <a:uFill>
                  <a:solidFill>
                    <a:srgbClr val="000000"/>
                  </a:solidFill>
                </a:uFill>
                <a:latin typeface="Helvetica Neue Light"/>
                <a:ea typeface="Helvetica Neue Light"/>
                <a:cs typeface="Helvetica Neue Light"/>
                <a:sym typeface="Helvetica Neue Light"/>
              </a:defRPr>
            </a:lvl1pPr>
          </a:lstStyle>
          <a:p>
            <a:r>
              <a:rPr dirty="0"/>
              <a:t>Tap into a global talent pool with </a:t>
            </a:r>
            <a:r>
              <a:rPr dirty="0" err="1"/>
              <a:t>Transformify</a:t>
            </a:r>
            <a:r>
              <a:rPr dirty="0"/>
              <a:t> Applicant Tracking System. Attract, engage, hire, and retain candidates in the most efficient and automated way, driving your business to success.</a:t>
            </a:r>
          </a:p>
        </p:txBody>
      </p:sp>
      <p:sp>
        <p:nvSpPr>
          <p:cNvPr id="191" name="Posting at Once to 100+ Job Boards Worldwide.…"/>
          <p:cNvSpPr txBox="1"/>
          <p:nvPr/>
        </p:nvSpPr>
        <p:spPr>
          <a:xfrm>
            <a:off x="12536727" y="5110530"/>
            <a:ext cx="10709327" cy="7146186"/>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71437" tIns="71437" rIns="71437" bIns="71437" anchor="ctr">
            <a:spAutoFit/>
          </a:bodyPr>
          <a:lstStyle/>
          <a:p>
            <a:pPr algn="l">
              <a:lnSpc>
                <a:spcPct val="90000"/>
              </a:lnSpc>
              <a:defRPr sz="8500">
                <a:solidFill>
                  <a:srgbClr val="FFFFFF"/>
                </a:solidFill>
                <a:latin typeface="Helvetica Neue Bold Condensed"/>
                <a:ea typeface="Helvetica Neue Bold Condensed"/>
                <a:cs typeface="Helvetica Neue Bold Condensed"/>
                <a:sym typeface="Helvetica Neue Bold Condensed"/>
              </a:defRPr>
            </a:pPr>
            <a:r>
              <a:rPr dirty="0"/>
              <a:t>Posting at Once to 100+ Job Boards Worldwide.</a:t>
            </a:r>
          </a:p>
          <a:p>
            <a:pPr algn="l">
              <a:lnSpc>
                <a:spcPct val="30000"/>
              </a:lnSpc>
              <a:defRPr sz="8500">
                <a:solidFill>
                  <a:srgbClr val="FFFFFF"/>
                </a:solidFill>
                <a:latin typeface="Helvetica Neue Bold Condensed"/>
                <a:ea typeface="Helvetica Neue Bold Condensed"/>
                <a:cs typeface="Helvetica Neue Bold Condensed"/>
                <a:sym typeface="Helvetica Neue Bold Condensed"/>
              </a:defRPr>
            </a:pPr>
            <a:endParaRPr dirty="0"/>
          </a:p>
          <a:p>
            <a:pPr algn="l">
              <a:defRPr sz="4000">
                <a:solidFill>
                  <a:srgbClr val="FFFFFF"/>
                </a:solidFill>
              </a:defRPr>
            </a:pPr>
            <a:r>
              <a:rPr dirty="0"/>
              <a:t>Post a job listing only once, we will automatically push it to 100+ free job boards across the globe. Millions of qualified candidates will see it and you will be able to  manage all applica</a:t>
            </a:r>
            <a:r>
              <a:rPr lang="en-US" dirty="0"/>
              <a:t>nts</a:t>
            </a:r>
            <a:r>
              <a:rPr dirty="0"/>
              <a:t> in one place.</a:t>
            </a:r>
          </a:p>
        </p:txBody>
      </p:sp>
      <p:grpSp>
        <p:nvGrpSpPr>
          <p:cNvPr id="195" name="Group"/>
          <p:cNvGrpSpPr/>
          <p:nvPr/>
        </p:nvGrpSpPr>
        <p:grpSpPr>
          <a:xfrm>
            <a:off x="947417" y="5708190"/>
            <a:ext cx="9097292" cy="5990769"/>
            <a:chOff x="0" y="979525"/>
            <a:chExt cx="9097290" cy="5990767"/>
          </a:xfrm>
        </p:grpSpPr>
        <p:pic>
          <p:nvPicPr>
            <p:cNvPr id="193" name="Screen Shot 2021-01-16 at 12.23.03 AM.png" descr="Screen Shot 2021-01-16 at 12.23.03 AM.png"/>
            <p:cNvPicPr>
              <a:picLocks noChangeAspect="1"/>
            </p:cNvPicPr>
            <p:nvPr/>
          </p:nvPicPr>
          <p:blipFill>
            <a:blip r:embed="rId2"/>
            <a:stretch>
              <a:fillRect/>
            </a:stretch>
          </p:blipFill>
          <p:spPr>
            <a:xfrm>
              <a:off x="1233341" y="979525"/>
              <a:ext cx="7863949" cy="5011242"/>
            </a:xfrm>
            <a:prstGeom prst="rect">
              <a:avLst/>
            </a:prstGeom>
            <a:ln w="12700" cap="flat">
              <a:noFill/>
              <a:miter lim="400000"/>
            </a:ln>
            <a:effectLst/>
          </p:spPr>
        </p:pic>
        <p:pic>
          <p:nvPicPr>
            <p:cNvPr id="194" name="Screen Shot 2021-01-16 at 12.21.43 AM.png" descr="Screen Shot 2021-01-16 at 12.21.43 AM.png"/>
            <p:cNvPicPr>
              <a:picLocks noChangeAspect="1"/>
            </p:cNvPicPr>
            <p:nvPr/>
          </p:nvPicPr>
          <p:blipFill>
            <a:blip r:embed="rId3"/>
            <a:stretch>
              <a:fillRect/>
            </a:stretch>
          </p:blipFill>
          <p:spPr>
            <a:xfrm>
              <a:off x="0" y="1966567"/>
              <a:ext cx="7852153" cy="5003725"/>
            </a:xfrm>
            <a:prstGeom prst="rect">
              <a:avLst/>
            </a:prstGeom>
            <a:ln w="12700" cap="flat">
              <a:noFill/>
              <a:miter lim="400000"/>
            </a:ln>
            <a:effectLst/>
          </p:spPr>
        </p:pic>
      </p:grpSp>
    </p:spTree>
  </p:cSld>
  <p:clrMapOvr>
    <a:masterClrMapping/>
  </p:clrMapOvr>
  <p:transition spd="med"/>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7572C2"/>
        </a:solidFill>
        <a:effectLst/>
      </p:bgPr>
    </p:bg>
    <p:spTree>
      <p:nvGrpSpPr>
        <p:cNvPr id="1" name=""/>
        <p:cNvGrpSpPr/>
        <p:nvPr/>
      </p:nvGrpSpPr>
      <p:grpSpPr>
        <a:xfrm>
          <a:off x="0" y="0"/>
          <a:ext cx="0" cy="0"/>
          <a:chOff x="0" y="0"/>
          <a:chExt cx="0" cy="0"/>
        </a:xfrm>
      </p:grpSpPr>
      <p:sp>
        <p:nvSpPr>
          <p:cNvPr id="197" name="Compliant with Data Protection Regulation.…"/>
          <p:cNvSpPr txBox="1"/>
          <p:nvPr/>
        </p:nvSpPr>
        <p:spPr>
          <a:xfrm>
            <a:off x="8998557" y="4944882"/>
            <a:ext cx="14109169" cy="534126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71437" tIns="71437" rIns="71437" bIns="71437" anchor="ctr">
            <a:spAutoFit/>
          </a:bodyPr>
          <a:lstStyle/>
          <a:p>
            <a:pPr algn="l">
              <a:lnSpc>
                <a:spcPct val="90000"/>
              </a:lnSpc>
              <a:defRPr sz="8500">
                <a:solidFill>
                  <a:srgbClr val="FFFFFF"/>
                </a:solidFill>
                <a:latin typeface="Helvetica Neue Bold Condensed"/>
                <a:ea typeface="Helvetica Neue Bold Condensed"/>
                <a:cs typeface="Helvetica Neue Bold Condensed"/>
                <a:sym typeface="Helvetica Neue Bold Condensed"/>
              </a:defRPr>
            </a:pPr>
            <a:r>
              <a:t>Compliant with Data Protection Regulation.</a:t>
            </a:r>
          </a:p>
          <a:p>
            <a:pPr algn="l">
              <a:lnSpc>
                <a:spcPct val="30000"/>
              </a:lnSpc>
              <a:defRPr sz="8500">
                <a:solidFill>
                  <a:srgbClr val="FFFFFF"/>
                </a:solidFill>
                <a:latin typeface="Helvetica Neue Bold Condensed"/>
                <a:ea typeface="Helvetica Neue Bold Condensed"/>
                <a:cs typeface="Helvetica Neue Bold Condensed"/>
                <a:sym typeface="Helvetica Neue Bold Condensed"/>
              </a:defRPr>
            </a:pPr>
            <a:endParaRPr/>
          </a:p>
          <a:p>
            <a:pPr algn="l">
              <a:defRPr sz="4000">
                <a:solidFill>
                  <a:srgbClr val="FFFFFF"/>
                </a:solidFill>
              </a:defRPr>
            </a:pPr>
            <a:r>
              <a:t>It is time to avoid expensive compliance mistakes. Manage, store and keep track of candidates while making sure you are compliant with local laws and regulations, such as GDPR (General Data Protection Regulation).</a:t>
            </a:r>
          </a:p>
        </p:txBody>
      </p:sp>
      <p:pic>
        <p:nvPicPr>
          <p:cNvPr id="198" name="PROTECTED-DATA" descr="PROTECTED-DATA"/>
          <p:cNvPicPr>
            <a:picLocks noChangeAspect="1"/>
          </p:cNvPicPr>
          <p:nvPr/>
        </p:nvPicPr>
        <p:blipFill>
          <a:blip r:embed="rId2"/>
          <a:stretch>
            <a:fillRect/>
          </a:stretch>
        </p:blipFill>
        <p:spPr>
          <a:xfrm>
            <a:off x="-524006" y="2527379"/>
            <a:ext cx="10176270" cy="10176270"/>
          </a:xfrm>
          <a:prstGeom prst="rect">
            <a:avLst/>
          </a:prstGeom>
          <a:ln w="12700">
            <a:miter lim="400000"/>
          </a:ln>
        </p:spPr>
      </p:pic>
      <p:sp>
        <p:nvSpPr>
          <p:cNvPr id="199" name="ATS"/>
          <p:cNvSpPr txBox="1"/>
          <p:nvPr/>
        </p:nvSpPr>
        <p:spPr>
          <a:xfrm>
            <a:off x="1136482" y="890172"/>
            <a:ext cx="1870076" cy="149517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71437" tIns="71437" rIns="71437" bIns="71437" anchor="ctr">
            <a:spAutoFit/>
          </a:bodyPr>
          <a:lstStyle>
            <a:lvl1pPr algn="l">
              <a:defRPr sz="9000">
                <a:solidFill>
                  <a:srgbClr val="FFFFFF"/>
                </a:solidFill>
                <a:latin typeface="Helvetica Neue Bold Condensed"/>
                <a:ea typeface="Helvetica Neue Bold Condensed"/>
                <a:cs typeface="Helvetica Neue Bold Condensed"/>
                <a:sym typeface="Helvetica Neue Bold Condensed"/>
              </a:defRPr>
            </a:lvl1pPr>
          </a:lstStyle>
          <a:p>
            <a:r>
              <a:t>ATS</a:t>
            </a:r>
          </a:p>
        </p:txBody>
      </p:sp>
    </p:spTree>
  </p:cSld>
  <p:clrMapOvr>
    <a:masterClrMapping/>
  </p:clrMapOvr>
  <p:transition spd="med"/>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7572C2"/>
        </a:solidFill>
        <a:effectLst/>
      </p:bgPr>
    </p:bg>
    <p:spTree>
      <p:nvGrpSpPr>
        <p:cNvPr id="1" name=""/>
        <p:cNvGrpSpPr/>
        <p:nvPr/>
      </p:nvGrpSpPr>
      <p:grpSpPr>
        <a:xfrm>
          <a:off x="0" y="0"/>
          <a:ext cx="0" cy="0"/>
          <a:chOff x="0" y="0"/>
          <a:chExt cx="0" cy="0"/>
        </a:xfrm>
      </p:grpSpPr>
      <p:sp>
        <p:nvSpPr>
          <p:cNvPr id="201" name="Diversity Hiring &amp; Inclusion.…"/>
          <p:cNvSpPr txBox="1"/>
          <p:nvPr/>
        </p:nvSpPr>
        <p:spPr>
          <a:xfrm>
            <a:off x="1085382" y="2950200"/>
            <a:ext cx="12107537" cy="7815600"/>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lIns="71437" tIns="71437" rIns="71437" bIns="71437" anchor="ctr">
            <a:spAutoFit/>
          </a:bodyPr>
          <a:lstStyle/>
          <a:p>
            <a:pPr algn="l">
              <a:lnSpc>
                <a:spcPct val="90000"/>
              </a:lnSpc>
              <a:defRPr sz="8500">
                <a:solidFill>
                  <a:srgbClr val="FFFFFF"/>
                </a:solidFill>
                <a:latin typeface="Helvetica Neue Bold Condensed"/>
                <a:ea typeface="Helvetica Neue Bold Condensed"/>
                <a:cs typeface="Helvetica Neue Bold Condensed"/>
                <a:sym typeface="Helvetica Neue Bold Condensed"/>
              </a:defRPr>
            </a:pPr>
            <a:r>
              <a:rPr dirty="0"/>
              <a:t>Diversity Hiring &amp; Inclusion.</a:t>
            </a:r>
          </a:p>
          <a:p>
            <a:pPr algn="l">
              <a:lnSpc>
                <a:spcPct val="30000"/>
              </a:lnSpc>
              <a:defRPr sz="8500">
                <a:solidFill>
                  <a:srgbClr val="FFFFFF"/>
                </a:solidFill>
                <a:latin typeface="Helvetica Neue Bold Condensed"/>
                <a:ea typeface="Helvetica Neue Bold Condensed"/>
                <a:cs typeface="Helvetica Neue Bold Condensed"/>
                <a:sym typeface="Helvetica Neue Bold Condensed"/>
              </a:defRPr>
            </a:pPr>
            <a:endParaRPr dirty="0"/>
          </a:p>
          <a:p>
            <a:pPr algn="l">
              <a:defRPr sz="4000">
                <a:solidFill>
                  <a:srgbClr val="FFFFFF"/>
                </a:solidFill>
              </a:defRPr>
            </a:pPr>
            <a:r>
              <a:rPr dirty="0"/>
              <a:t>Diversity, equity and inclusion are at the heart of </a:t>
            </a:r>
            <a:r>
              <a:rPr dirty="0" err="1"/>
              <a:t>Transformify</a:t>
            </a:r>
            <a:r>
              <a:rPr dirty="0"/>
              <a:t>. Using our ATS you can launch an inclusive hiring campaign using our powerful diversity filters. Besides, we have a marketing team ready to assist you with employer branding. </a:t>
            </a:r>
          </a:p>
          <a:p>
            <a:pPr algn="l">
              <a:defRPr sz="4000">
                <a:solidFill>
                  <a:srgbClr val="FFFFFF"/>
                </a:solidFill>
              </a:defRPr>
            </a:pPr>
            <a:r>
              <a:rPr dirty="0"/>
              <a:t>Now, you can help reintegrate seniors, people with disabilities or parents of children with special needs in</a:t>
            </a:r>
            <a:r>
              <a:rPr lang="en-US" dirty="0"/>
              <a:t>to</a:t>
            </a:r>
            <a:r>
              <a:rPr dirty="0"/>
              <a:t> the workforce.</a:t>
            </a:r>
          </a:p>
        </p:txBody>
      </p:sp>
      <p:pic>
        <p:nvPicPr>
          <p:cNvPr id="202" name="Image" descr="Image"/>
          <p:cNvPicPr>
            <a:picLocks noChangeAspect="1"/>
          </p:cNvPicPr>
          <p:nvPr/>
        </p:nvPicPr>
        <p:blipFill>
          <a:blip r:embed="rId2">
            <a:alphaModFix amt="77656"/>
          </a:blip>
          <a:stretch>
            <a:fillRect/>
          </a:stretch>
        </p:blipFill>
        <p:spPr>
          <a:xfrm>
            <a:off x="13593096" y="5694218"/>
            <a:ext cx="9946647" cy="5903730"/>
          </a:xfrm>
          <a:prstGeom prst="rect">
            <a:avLst/>
          </a:prstGeom>
          <a:ln w="12700">
            <a:miter lim="400000"/>
          </a:ln>
        </p:spPr>
      </p:pic>
      <p:sp>
        <p:nvSpPr>
          <p:cNvPr id="204" name="ATS"/>
          <p:cNvSpPr txBox="1"/>
          <p:nvPr/>
        </p:nvSpPr>
        <p:spPr>
          <a:xfrm>
            <a:off x="1136482" y="890172"/>
            <a:ext cx="1870076" cy="1495172"/>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71437" tIns="71437" rIns="71437" bIns="71437" anchor="ctr">
            <a:spAutoFit/>
          </a:bodyPr>
          <a:lstStyle>
            <a:lvl1pPr algn="l">
              <a:defRPr sz="9000">
                <a:solidFill>
                  <a:srgbClr val="FFFFFF"/>
                </a:solidFill>
                <a:latin typeface="Helvetica Neue Bold Condensed"/>
                <a:ea typeface="Helvetica Neue Bold Condensed"/>
                <a:cs typeface="Helvetica Neue Bold Condensed"/>
                <a:sym typeface="Helvetica Neue Bold Condensed"/>
              </a:defRPr>
            </a:lvl1pPr>
          </a:lstStyle>
          <a:p>
            <a:r>
              <a:t>ATS</a:t>
            </a:r>
          </a:p>
        </p:txBody>
      </p:sp>
    </p:spTree>
  </p:cSld>
  <p:clrMapOvr>
    <a:masterClrMapping/>
  </p:clrMapOvr>
  <p:transition spd="med"/>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7572C2"/>
        </a:solidFill>
        <a:effectLst/>
      </p:bgPr>
    </p:bg>
    <p:spTree>
      <p:nvGrpSpPr>
        <p:cNvPr id="1" name=""/>
        <p:cNvGrpSpPr/>
        <p:nvPr/>
      </p:nvGrpSpPr>
      <p:grpSpPr>
        <a:xfrm>
          <a:off x="0" y="0"/>
          <a:ext cx="0" cy="0"/>
          <a:chOff x="0" y="0"/>
          <a:chExt cx="0" cy="0"/>
        </a:xfrm>
      </p:grpSpPr>
      <p:sp>
        <p:nvSpPr>
          <p:cNvPr id="199" name="ATS"/>
          <p:cNvSpPr txBox="1"/>
          <p:nvPr/>
        </p:nvSpPr>
        <p:spPr>
          <a:xfrm>
            <a:off x="1136482" y="873126"/>
            <a:ext cx="4953278" cy="152926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71437" tIns="71437" rIns="71437" bIns="71437" anchor="ctr">
            <a:spAutoFit/>
          </a:bodyPr>
          <a:lstStyle>
            <a:lvl1pPr algn="l">
              <a:defRPr sz="9000">
                <a:solidFill>
                  <a:srgbClr val="FFFFFF"/>
                </a:solidFill>
                <a:latin typeface="Helvetica Neue Bold Condensed"/>
                <a:ea typeface="Helvetica Neue Bold Condensed"/>
                <a:cs typeface="Helvetica Neue Bold Condensed"/>
                <a:sym typeface="Helvetica Neue Bold Condensed"/>
              </a:defRPr>
            </a:lvl1pPr>
          </a:lstStyle>
          <a:p>
            <a:r>
              <a:rPr lang="en-US" dirty="0"/>
              <a:t>PRICING</a:t>
            </a:r>
            <a:endParaRPr dirty="0"/>
          </a:p>
        </p:txBody>
      </p:sp>
      <p:pic>
        <p:nvPicPr>
          <p:cNvPr id="3" name="Picture 2" descr="Graphical user interface, application&#10;&#10;Description automatically generated">
            <a:extLst>
              <a:ext uri="{FF2B5EF4-FFF2-40B4-BE49-F238E27FC236}">
                <a16:creationId xmlns:a16="http://schemas.microsoft.com/office/drawing/2014/main" id="{DE6DAF0B-54DA-48CD-A480-103D5D7EC8A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82806" y="2649391"/>
            <a:ext cx="12141613" cy="10463935"/>
          </a:xfrm>
          <a:prstGeom prst="rect">
            <a:avLst/>
          </a:prstGeom>
          <a:effectLst>
            <a:softEdge rad="63500"/>
          </a:effectLst>
        </p:spPr>
      </p:pic>
    </p:spTree>
    <p:extLst>
      <p:ext uri="{BB962C8B-B14F-4D97-AF65-F5344CB8AC3E}">
        <p14:creationId xmlns:p14="http://schemas.microsoft.com/office/powerpoint/2010/main" val="2576706445"/>
      </p:ext>
    </p:extLst>
  </p:cSld>
  <p:clrMapOvr>
    <a:masterClrMapping/>
  </p:clrMapOvr>
  <p:transition spd="med"/>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E9E9E9"/>
        </a:solidFill>
        <a:effectLst/>
      </p:bgPr>
    </p:bg>
    <p:spTree>
      <p:nvGrpSpPr>
        <p:cNvPr id="1" name=""/>
        <p:cNvGrpSpPr/>
        <p:nvPr/>
      </p:nvGrpSpPr>
      <p:grpSpPr>
        <a:xfrm>
          <a:off x="0" y="0"/>
          <a:ext cx="0" cy="0"/>
          <a:chOff x="0" y="0"/>
          <a:chExt cx="0" cy="0"/>
        </a:xfrm>
      </p:grpSpPr>
      <p:sp>
        <p:nvSpPr>
          <p:cNvPr id="206" name="Clients &amp; Partnerships:"/>
          <p:cNvSpPr txBox="1"/>
          <p:nvPr/>
        </p:nvSpPr>
        <p:spPr>
          <a:xfrm>
            <a:off x="1104855" y="888158"/>
            <a:ext cx="14571296" cy="1529264"/>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71437" tIns="71437" rIns="71437" bIns="71437" anchor="ctr">
            <a:spAutoFit/>
          </a:bodyPr>
          <a:lstStyle>
            <a:lvl1pPr algn="l">
              <a:defRPr sz="9000">
                <a:solidFill>
                  <a:srgbClr val="000000"/>
                </a:solidFill>
                <a:latin typeface="Helvetica Neue Bold Condensed"/>
                <a:ea typeface="Helvetica Neue Bold Condensed"/>
                <a:cs typeface="Helvetica Neue Bold Condensed"/>
                <a:sym typeface="Helvetica Neue Bold Condensed"/>
              </a:defRPr>
            </a:lvl1pPr>
          </a:lstStyle>
          <a:p>
            <a:r>
              <a:rPr lang="en-US" dirty="0"/>
              <a:t>Selected </a:t>
            </a:r>
            <a:r>
              <a:rPr dirty="0"/>
              <a:t>Clients &amp; Partners:</a:t>
            </a:r>
          </a:p>
        </p:txBody>
      </p:sp>
      <p:pic>
        <p:nvPicPr>
          <p:cNvPr id="207" name="concentrix-logo-new.png" descr="concentrix-logo-new.png"/>
          <p:cNvPicPr>
            <a:picLocks noChangeAspect="1"/>
          </p:cNvPicPr>
          <p:nvPr/>
        </p:nvPicPr>
        <p:blipFill>
          <a:blip r:embed="rId2"/>
          <a:stretch>
            <a:fillRect/>
          </a:stretch>
        </p:blipFill>
        <p:spPr>
          <a:xfrm>
            <a:off x="8849154" y="3858377"/>
            <a:ext cx="6371047" cy="1503126"/>
          </a:xfrm>
          <a:prstGeom prst="rect">
            <a:avLst/>
          </a:prstGeom>
          <a:ln w="12700">
            <a:miter lim="400000"/>
          </a:ln>
        </p:spPr>
      </p:pic>
      <p:pic>
        <p:nvPicPr>
          <p:cNvPr id="208" name="wework-logo-new.png" descr="wework-logo-new.png"/>
          <p:cNvPicPr>
            <a:picLocks noChangeAspect="1"/>
          </p:cNvPicPr>
          <p:nvPr/>
        </p:nvPicPr>
        <p:blipFill>
          <a:blip r:embed="rId3"/>
          <a:stretch>
            <a:fillRect/>
          </a:stretch>
        </p:blipFill>
        <p:spPr>
          <a:xfrm>
            <a:off x="17252520" y="10223081"/>
            <a:ext cx="5626284" cy="1197082"/>
          </a:xfrm>
          <a:prstGeom prst="rect">
            <a:avLst/>
          </a:prstGeom>
          <a:ln w="12700">
            <a:miter lim="400000"/>
          </a:ln>
        </p:spPr>
      </p:pic>
      <p:pic>
        <p:nvPicPr>
          <p:cNvPr id="209" name="auth0-logo-new.png" descr="auth0-logo-new.png"/>
          <p:cNvPicPr>
            <a:picLocks noChangeAspect="1"/>
          </p:cNvPicPr>
          <p:nvPr/>
        </p:nvPicPr>
        <p:blipFill>
          <a:blip r:embed="rId4"/>
          <a:stretch>
            <a:fillRect/>
          </a:stretch>
        </p:blipFill>
        <p:spPr>
          <a:xfrm>
            <a:off x="746654" y="9199849"/>
            <a:ext cx="5612253" cy="3750856"/>
          </a:xfrm>
          <a:prstGeom prst="rect">
            <a:avLst/>
          </a:prstGeom>
          <a:ln w="12700">
            <a:miter lim="400000"/>
          </a:ln>
        </p:spPr>
      </p:pic>
      <p:pic>
        <p:nvPicPr>
          <p:cNvPr id="210" name="zigurat-logo-new.png" descr="zigurat-logo-new.png"/>
          <p:cNvPicPr>
            <a:picLocks noChangeAspect="1"/>
          </p:cNvPicPr>
          <p:nvPr/>
        </p:nvPicPr>
        <p:blipFill>
          <a:blip r:embed="rId5"/>
          <a:stretch>
            <a:fillRect/>
          </a:stretch>
        </p:blipFill>
        <p:spPr>
          <a:xfrm>
            <a:off x="15166348" y="7297115"/>
            <a:ext cx="7664169" cy="1335665"/>
          </a:xfrm>
          <a:prstGeom prst="rect">
            <a:avLst/>
          </a:prstGeom>
          <a:ln w="12700">
            <a:miter lim="400000"/>
          </a:ln>
        </p:spPr>
      </p:pic>
      <p:pic>
        <p:nvPicPr>
          <p:cNvPr id="211" name="payoneer-logo.png" descr="payoneer-logo.png"/>
          <p:cNvPicPr>
            <a:picLocks noChangeAspect="1"/>
          </p:cNvPicPr>
          <p:nvPr/>
        </p:nvPicPr>
        <p:blipFill>
          <a:blip r:embed="rId6"/>
          <a:stretch>
            <a:fillRect/>
          </a:stretch>
        </p:blipFill>
        <p:spPr>
          <a:xfrm>
            <a:off x="911284" y="3496366"/>
            <a:ext cx="6121401" cy="2227148"/>
          </a:xfrm>
          <a:prstGeom prst="rect">
            <a:avLst/>
          </a:prstGeom>
          <a:ln w="12700">
            <a:miter lim="400000"/>
          </a:ln>
        </p:spPr>
      </p:pic>
      <p:pic>
        <p:nvPicPr>
          <p:cNvPr id="212" name="automattic-logo-new.png" descr="automattic-logo-new.png"/>
          <p:cNvPicPr>
            <a:picLocks noChangeAspect="1"/>
          </p:cNvPicPr>
          <p:nvPr/>
        </p:nvPicPr>
        <p:blipFill>
          <a:blip r:embed="rId7"/>
          <a:stretch>
            <a:fillRect/>
          </a:stretch>
        </p:blipFill>
        <p:spPr>
          <a:xfrm>
            <a:off x="8240242" y="9885617"/>
            <a:ext cx="7137959" cy="2379320"/>
          </a:xfrm>
          <a:prstGeom prst="rect">
            <a:avLst/>
          </a:prstGeom>
          <a:ln w="12700">
            <a:miter lim="400000"/>
          </a:ln>
        </p:spPr>
      </p:pic>
      <p:pic>
        <p:nvPicPr>
          <p:cNvPr id="213" name="foresting-logo-new.png" descr="foresting-logo-new.png"/>
          <p:cNvPicPr>
            <a:picLocks noChangeAspect="1"/>
          </p:cNvPicPr>
          <p:nvPr/>
        </p:nvPicPr>
        <p:blipFill>
          <a:blip r:embed="rId8"/>
          <a:stretch>
            <a:fillRect/>
          </a:stretch>
        </p:blipFill>
        <p:spPr>
          <a:xfrm>
            <a:off x="17036668" y="3576682"/>
            <a:ext cx="6121401" cy="2066516"/>
          </a:xfrm>
          <a:prstGeom prst="rect">
            <a:avLst/>
          </a:prstGeom>
          <a:ln w="12700">
            <a:miter lim="400000"/>
          </a:ln>
        </p:spPr>
      </p:pic>
      <p:pic>
        <p:nvPicPr>
          <p:cNvPr id="214" name="generate-logo-new.png" descr="generate-logo-new.png"/>
          <p:cNvPicPr>
            <a:picLocks noChangeAspect="1"/>
          </p:cNvPicPr>
          <p:nvPr/>
        </p:nvPicPr>
        <p:blipFill>
          <a:blip r:embed="rId9"/>
          <a:stretch>
            <a:fillRect/>
          </a:stretch>
        </p:blipFill>
        <p:spPr>
          <a:xfrm>
            <a:off x="8151034" y="7064602"/>
            <a:ext cx="6809335" cy="1800691"/>
          </a:xfrm>
          <a:prstGeom prst="rect">
            <a:avLst/>
          </a:prstGeom>
          <a:ln w="12700">
            <a:miter lim="400000"/>
          </a:ln>
        </p:spPr>
      </p:pic>
      <p:pic>
        <p:nvPicPr>
          <p:cNvPr id="215" name="exante-investment-company.png" descr="exante-investment-company.png"/>
          <p:cNvPicPr>
            <a:picLocks noChangeAspect="1"/>
          </p:cNvPicPr>
          <p:nvPr/>
        </p:nvPicPr>
        <p:blipFill>
          <a:blip r:embed="rId10"/>
          <a:stretch>
            <a:fillRect/>
          </a:stretch>
        </p:blipFill>
        <p:spPr>
          <a:xfrm>
            <a:off x="1299828" y="5151806"/>
            <a:ext cx="5626283" cy="5626283"/>
          </a:xfrm>
          <a:prstGeom prst="rect">
            <a:avLst/>
          </a:prstGeom>
          <a:ln w="12700">
            <a:miter lim="400000"/>
          </a:ln>
        </p:spPr>
      </p:pic>
    </p:spTree>
  </p:cSld>
  <p:clrMapOvr>
    <a:masterClrMapping/>
  </p:clrMapOvr>
  <p:transition spd="med"/>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6BC2B3"/>
        </a:solidFill>
        <a:effectLst/>
      </p:bgPr>
    </p:bg>
    <p:spTree>
      <p:nvGrpSpPr>
        <p:cNvPr id="1" name=""/>
        <p:cNvGrpSpPr/>
        <p:nvPr/>
      </p:nvGrpSpPr>
      <p:grpSpPr>
        <a:xfrm>
          <a:off x="0" y="0"/>
          <a:ext cx="0" cy="0"/>
          <a:chOff x="0" y="0"/>
          <a:chExt cx="0" cy="0"/>
        </a:xfrm>
      </p:grpSpPr>
      <p:pic>
        <p:nvPicPr>
          <p:cNvPr id="217" name="MW-FS983_remote_20170823175042_ZG.jpg" descr="MW-FS983_remote_20170823175042_ZG.jpg"/>
          <p:cNvPicPr>
            <a:picLocks noChangeAspect="1"/>
          </p:cNvPicPr>
          <p:nvPr/>
        </p:nvPicPr>
        <p:blipFill>
          <a:blip r:embed="rId2"/>
          <a:srcRect r="17959"/>
          <a:stretch>
            <a:fillRect/>
          </a:stretch>
        </p:blipFill>
        <p:spPr>
          <a:xfrm flipH="1">
            <a:off x="-422992" y="-4641123"/>
            <a:ext cx="30575168" cy="20949425"/>
          </a:xfrm>
          <a:prstGeom prst="rect">
            <a:avLst/>
          </a:prstGeom>
          <a:ln w="12700">
            <a:miter lim="400000"/>
          </a:ln>
        </p:spPr>
      </p:pic>
      <p:sp>
        <p:nvSpPr>
          <p:cNvPr id="218" name="Rectangle"/>
          <p:cNvSpPr/>
          <p:nvPr/>
        </p:nvSpPr>
        <p:spPr>
          <a:xfrm>
            <a:off x="-109888" y="-98706"/>
            <a:ext cx="24886555" cy="14068001"/>
          </a:xfrm>
          <a:prstGeom prst="rect">
            <a:avLst/>
          </a:prstGeom>
          <a:solidFill>
            <a:srgbClr val="FFFFFF">
              <a:alpha val="85000"/>
            </a:srgbClr>
          </a:solidFill>
          <a:ln w="12700">
            <a:miter lim="400000"/>
          </a:ln>
        </p:spPr>
        <p:txBody>
          <a:bodyPr lIns="71437" tIns="71437" rIns="71437" bIns="71437" anchor="ctr"/>
          <a:lstStyle/>
          <a:p>
            <a:pPr defTabSz="821531">
              <a:defRPr sz="3000">
                <a:solidFill>
                  <a:srgbClr val="000000">
                    <a:alpha val="75000"/>
                  </a:srgbClr>
                </a:solidFill>
                <a:latin typeface="Helvetica Neue Medium"/>
                <a:ea typeface="Helvetica Neue Medium"/>
                <a:cs typeface="Helvetica Neue Medium"/>
                <a:sym typeface="Helvetica Neue Medium"/>
              </a:defRPr>
            </a:pPr>
            <a:endParaRPr/>
          </a:p>
        </p:txBody>
      </p:sp>
      <p:pic>
        <p:nvPicPr>
          <p:cNvPr id="219" name="LOGO.png" descr="LOGO.png"/>
          <p:cNvPicPr>
            <a:picLocks noChangeAspect="1"/>
          </p:cNvPicPr>
          <p:nvPr/>
        </p:nvPicPr>
        <p:blipFill>
          <a:blip r:embed="rId3"/>
          <a:stretch>
            <a:fillRect/>
          </a:stretch>
        </p:blipFill>
        <p:spPr>
          <a:xfrm>
            <a:off x="10921073" y="4421283"/>
            <a:ext cx="2824633" cy="2824633"/>
          </a:xfrm>
          <a:prstGeom prst="rect">
            <a:avLst/>
          </a:prstGeom>
          <a:ln w="12700">
            <a:miter lim="400000"/>
          </a:ln>
        </p:spPr>
      </p:pic>
      <p:sp>
        <p:nvSpPr>
          <p:cNvPr id="220" name="Riddhi Dhadda…"/>
          <p:cNvSpPr txBox="1"/>
          <p:nvPr/>
        </p:nvSpPr>
        <p:spPr>
          <a:xfrm>
            <a:off x="4524858" y="8019346"/>
            <a:ext cx="15617064" cy="4515105"/>
          </a:xfrm>
          <a:prstGeom prst="rect">
            <a:avLst/>
          </a:prstGeom>
          <a:ln w="12700">
            <a:miter lim="400000"/>
          </a:ln>
          <a:extLst>
            <a:ext uri="{C572A759-6A51-4108-AA02-DFA0A04FC94B}">
              <ma14:wrappingTextBoxFlag xmlns="" xmlns:m="http://schemas.openxmlformats.org/officeDocument/2006/math" xmlns:a14="http://schemas.microsoft.com/office/drawing/2010/main" xmlns:ma14="http://schemas.microsoft.com/office/mac/drawingml/2011/main" val="1"/>
            </a:ext>
          </a:extLst>
        </p:spPr>
        <p:txBody>
          <a:bodyPr wrap="none" lIns="71437" tIns="71437" rIns="71437" bIns="71437" anchor="ctr">
            <a:spAutoFit/>
          </a:bodyPr>
          <a:lstStyle/>
          <a:p>
            <a:pPr>
              <a:lnSpc>
                <a:spcPct val="130000"/>
              </a:lnSpc>
              <a:defRPr sz="5500">
                <a:solidFill>
                  <a:srgbClr val="18227D"/>
                </a:solidFill>
                <a:latin typeface="Helvetica Neue Bold Condensed"/>
                <a:ea typeface="Helvetica Neue Bold Condensed"/>
                <a:cs typeface="Helvetica Neue Bold Condensed"/>
                <a:sym typeface="Helvetica Neue Bold Condensed"/>
              </a:defRPr>
            </a:pPr>
            <a:r>
              <a:t>Riddhi Dhadda</a:t>
            </a:r>
          </a:p>
          <a:p>
            <a:pPr>
              <a:lnSpc>
                <a:spcPct val="110000"/>
              </a:lnSpc>
              <a:defRPr sz="4000">
                <a:solidFill>
                  <a:srgbClr val="18227D"/>
                </a:solidFill>
              </a:defRPr>
            </a:pPr>
            <a:r>
              <a:rPr u="sng">
                <a:hlinkClick r:id="rId4"/>
              </a:rPr>
              <a:t>riddhi@transformify.org</a:t>
            </a:r>
          </a:p>
          <a:p>
            <a:pPr>
              <a:lnSpc>
                <a:spcPct val="110000"/>
              </a:lnSpc>
              <a:defRPr sz="4000">
                <a:solidFill>
                  <a:srgbClr val="18227D"/>
                </a:solidFill>
              </a:defRPr>
            </a:pPr>
            <a:endParaRPr u="sng">
              <a:hlinkClick r:id="rId4"/>
            </a:endParaRPr>
          </a:p>
          <a:p>
            <a:pPr>
              <a:lnSpc>
                <a:spcPct val="110000"/>
              </a:lnSpc>
              <a:defRPr sz="4000">
                <a:solidFill>
                  <a:srgbClr val="18227D"/>
                </a:solidFill>
              </a:defRPr>
            </a:pPr>
            <a:endParaRPr u="sng">
              <a:hlinkClick r:id="rId4"/>
            </a:endParaRPr>
          </a:p>
          <a:p>
            <a:pPr>
              <a:lnSpc>
                <a:spcPct val="110000"/>
              </a:lnSpc>
              <a:defRPr sz="4000">
                <a:solidFill>
                  <a:srgbClr val="18227D"/>
                </a:solidFill>
              </a:defRPr>
            </a:pPr>
            <a:r>
              <a:rPr>
                <a:hlinkClick r:id="rId5"/>
              </a:rPr>
              <a:t>www.transformify.org</a:t>
            </a:r>
          </a:p>
          <a:p>
            <a:pPr>
              <a:lnSpc>
                <a:spcPct val="110000"/>
              </a:lnSpc>
              <a:defRPr sz="4000">
                <a:solidFill>
                  <a:srgbClr val="0099CC"/>
                </a:solidFill>
              </a:defRPr>
            </a:pPr>
            <a:r>
              <a:t>Transformify Ltd. Level 3, 207 Regent Street, W1b 3HH, London, UK</a:t>
            </a:r>
          </a:p>
        </p:txBody>
      </p:sp>
    </p:spTree>
  </p:cSld>
  <p:clrMapOvr>
    <a:masterClrMapping/>
  </p:clrMapOvr>
  <p:transition spd="med"/>
</p:sld>
</file>

<file path=ppt/theme/theme1.xml><?xml version="1.0" encoding="utf-8"?>
<a:theme xmlns:a="http://schemas.openxmlformats.org/drawingml/2006/main" name="21_BasicWhite">
  <a:themeElements>
    <a:clrScheme name="21_BasicWhite">
      <a:dk1>
        <a:srgbClr val="5E5E5E"/>
      </a:dk1>
      <a:lt1>
        <a:srgbClr val="FFFFFF"/>
      </a:lt1>
      <a:dk2>
        <a:srgbClr val="5E5E5E"/>
      </a:dk2>
      <a:lt2>
        <a:srgbClr val="D5D5D5"/>
      </a:lt2>
      <a:accent1>
        <a:srgbClr val="00A2FF"/>
      </a:accent1>
      <a:accent2>
        <a:srgbClr val="16E7CF"/>
      </a:accent2>
      <a:accent3>
        <a:srgbClr val="61D836"/>
      </a:accent3>
      <a:accent4>
        <a:srgbClr val="FFD932"/>
      </a:accent4>
      <a:accent5>
        <a:srgbClr val="FF644E"/>
      </a:accent5>
      <a:accent6>
        <a:srgbClr val="FF42A1"/>
      </a:accent6>
      <a:hlink>
        <a:srgbClr val="0000FF"/>
      </a:hlink>
      <a:folHlink>
        <a:srgbClr val="FF00FF"/>
      </a:folHlink>
    </a:clrScheme>
    <a:fontScheme name="21_BasicWhite">
      <a:majorFont>
        <a:latin typeface="Helvetica Neue"/>
        <a:ea typeface="Helvetica Neue"/>
        <a:cs typeface="Helvetica Neue"/>
      </a:majorFont>
      <a:minorFont>
        <a:latin typeface="Helvetica Neue"/>
        <a:ea typeface="Helvetica Neue"/>
        <a:cs typeface="Helvetica Neue"/>
      </a:minorFont>
    </a:fontScheme>
    <a:fmtScheme name="21_Basic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0000"/>
        </a:solidFill>
        <a:ln w="12700" cap="flat">
          <a:noFill/>
          <a:miter lim="400000"/>
        </a:ln>
        <a:effectLst/>
        <a:sp3d/>
      </a:spPr>
      <a:bodyPr rot="0" spcFirstLastPara="1" vertOverflow="overflow" horzOverflow="overflow" vert="horz" wrap="square" lIns="71437" tIns="71437" rIns="71437" bIns="71437" numCol="1" spcCol="38100" rtlCol="0" anchor="ctr">
        <a:spAutoFit/>
      </a:bodyPr>
      <a:lstStyle>
        <a:defPPr marL="0" marR="0" indent="0" algn="ctr" defTabSz="821531" rtl="0" fontAlgn="auto" latinLnBrk="0" hangingPunct="0">
          <a:lnSpc>
            <a:spcPct val="100000"/>
          </a:lnSpc>
          <a:spcBef>
            <a:spcPts val="0"/>
          </a:spcBef>
          <a:spcAft>
            <a:spcPts val="0"/>
          </a:spcAft>
          <a:buClrTx/>
          <a:buSzTx/>
          <a:buFontTx/>
          <a:buNone/>
          <a:tabLst/>
          <a:defRPr kumimoji="0" sz="30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71437" tIns="71437" rIns="71437" bIns="71437" numCol="1" spcCol="38100" rtlCol="0" anchor="ctr">
        <a:spAutoFit/>
      </a:bodyPr>
      <a:lstStyle>
        <a:defPPr marL="0" marR="0" indent="0" algn="ctr" defTabSz="2438339" rtl="0" fontAlgn="auto" latinLnBrk="0" hangingPunct="0">
          <a:lnSpc>
            <a:spcPct val="100000"/>
          </a:lnSpc>
          <a:spcBef>
            <a:spcPts val="0"/>
          </a:spcBef>
          <a:spcAft>
            <a:spcPts val="0"/>
          </a:spcAft>
          <a:buClrTx/>
          <a:buSzTx/>
          <a:buFontTx/>
          <a:buNone/>
          <a:tabLst/>
          <a:defRPr kumimoji="0" sz="2200" b="0" i="0" u="none" strike="noStrike" cap="none" spc="0" normalizeH="0" baseline="0">
            <a:ln>
              <a:noFill/>
            </a:ln>
            <a:solidFill>
              <a:srgbClr val="5E5E5E"/>
            </a:solidFill>
            <a:effectLst/>
            <a:uFillTx/>
            <a:latin typeface="+mn-lt"/>
            <a:ea typeface="+mn-ea"/>
            <a:cs typeface="+mn-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21_BasicWhite">
  <a:themeElements>
    <a:clrScheme name="21_BasicWhite">
      <a:dk1>
        <a:srgbClr val="000000"/>
      </a:dk1>
      <a:lt1>
        <a:srgbClr val="FFFFFF"/>
      </a:lt1>
      <a:dk2>
        <a:srgbClr val="5E5E5E"/>
      </a:dk2>
      <a:lt2>
        <a:srgbClr val="D5D5D5"/>
      </a:lt2>
      <a:accent1>
        <a:srgbClr val="00A2FF"/>
      </a:accent1>
      <a:accent2>
        <a:srgbClr val="16E7CF"/>
      </a:accent2>
      <a:accent3>
        <a:srgbClr val="61D836"/>
      </a:accent3>
      <a:accent4>
        <a:srgbClr val="FFD932"/>
      </a:accent4>
      <a:accent5>
        <a:srgbClr val="FF644E"/>
      </a:accent5>
      <a:accent6>
        <a:srgbClr val="FF42A1"/>
      </a:accent6>
      <a:hlink>
        <a:srgbClr val="0000FF"/>
      </a:hlink>
      <a:folHlink>
        <a:srgbClr val="FF00FF"/>
      </a:folHlink>
    </a:clrScheme>
    <a:fontScheme name="21_BasicWhite">
      <a:majorFont>
        <a:latin typeface="Helvetica Neue"/>
        <a:ea typeface="Helvetica Neue"/>
        <a:cs typeface="Helvetica Neue"/>
      </a:majorFont>
      <a:minorFont>
        <a:latin typeface="Helvetica Neue"/>
        <a:ea typeface="Helvetica Neue"/>
        <a:cs typeface="Helvetica Neue"/>
      </a:minorFont>
    </a:fontScheme>
    <a:fmtScheme name="21_BasicWhit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0000"/>
        </a:solidFill>
        <a:ln w="12700" cap="flat">
          <a:noFill/>
          <a:miter lim="400000"/>
        </a:ln>
        <a:effectLst/>
        <a:sp3d/>
      </a:spPr>
      <a:bodyPr rot="0" spcFirstLastPara="1" vertOverflow="overflow" horzOverflow="overflow" vert="horz" wrap="square" lIns="71437" tIns="71437" rIns="71437" bIns="71437" numCol="1" spcCol="38100" rtlCol="0" anchor="ctr">
        <a:spAutoFit/>
      </a:bodyPr>
      <a:lstStyle>
        <a:defPPr marL="0" marR="0" indent="0" algn="ctr" defTabSz="821531" rtl="0" fontAlgn="auto" latinLnBrk="0" hangingPunct="0">
          <a:lnSpc>
            <a:spcPct val="100000"/>
          </a:lnSpc>
          <a:spcBef>
            <a:spcPts val="0"/>
          </a:spcBef>
          <a:spcAft>
            <a:spcPts val="0"/>
          </a:spcAft>
          <a:buClrTx/>
          <a:buSzTx/>
          <a:buFontTx/>
          <a:buNone/>
          <a:tabLst/>
          <a:defRPr kumimoji="0" sz="3000" b="0" i="0" u="none" strike="noStrike" cap="none" spc="0" normalizeH="0" baseline="0">
            <a:ln>
              <a:noFill/>
            </a:ln>
            <a:solidFill>
              <a:srgbClr val="FFFFFF"/>
            </a:solidFill>
            <a:effectLst/>
            <a:uFillTx/>
            <a:latin typeface="Helvetica Neue Medium"/>
            <a:ea typeface="Helvetica Neue Medium"/>
            <a:cs typeface="Helvetica Neue Medium"/>
            <a:sym typeface="Helvetica Neue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71437" tIns="71437" rIns="71437" bIns="71437" numCol="1" spcCol="38100" rtlCol="0" anchor="ctr">
        <a:spAutoFit/>
      </a:bodyPr>
      <a:lstStyle>
        <a:defPPr marL="0" marR="0" indent="0" algn="ctr" defTabSz="2438339" rtl="0" fontAlgn="auto" latinLnBrk="0" hangingPunct="0">
          <a:lnSpc>
            <a:spcPct val="100000"/>
          </a:lnSpc>
          <a:spcBef>
            <a:spcPts val="0"/>
          </a:spcBef>
          <a:spcAft>
            <a:spcPts val="0"/>
          </a:spcAft>
          <a:buClrTx/>
          <a:buSzTx/>
          <a:buFontTx/>
          <a:buNone/>
          <a:tabLst/>
          <a:defRPr kumimoji="0" sz="2200" b="0" i="0" u="none" strike="noStrike" cap="none" spc="0" normalizeH="0" baseline="0">
            <a:ln>
              <a:noFill/>
            </a:ln>
            <a:solidFill>
              <a:srgbClr val="5E5E5E"/>
            </a:solidFill>
            <a:effectLst/>
            <a:uFillTx/>
            <a:latin typeface="+mn-lt"/>
            <a:ea typeface="+mn-ea"/>
            <a:cs typeface="+mn-cs"/>
            <a:sym typeface="Helvetica Neue"/>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82</TotalTime>
  <Words>570</Words>
  <Application>Microsoft Office PowerPoint</Application>
  <PresentationFormat>Custom</PresentationFormat>
  <Paragraphs>83</Paragraphs>
  <Slides>16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Helvetica 37 Thin Condensed</vt:lpstr>
      <vt:lpstr>Helvetica Neue</vt:lpstr>
      <vt:lpstr>Helvetica Neue Bold Condensed</vt:lpstr>
      <vt:lpstr>Helvetica Neue Light</vt:lpstr>
      <vt:lpstr>Helvetica Neue Medium</vt:lpstr>
      <vt:lpstr>21_BasicWhite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Liliya Stoyanova</cp:lastModifiedBy>
  <cp:revision>11</cp:revision>
  <dcterms:modified xsi:type="dcterms:W3CDTF">2021-02-02T19:09:12Z</dcterms:modified>
</cp:coreProperties>
</file>