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32" r:id="rId5"/>
    <p:sldMasterId id="2147483744" r:id="rId6"/>
  </p:sldMasterIdLst>
  <p:notesMasterIdLst>
    <p:notesMasterId r:id="rId30"/>
  </p:notesMasterIdLst>
  <p:sldIdLst>
    <p:sldId id="262" r:id="rId7"/>
    <p:sldId id="261" r:id="rId8"/>
    <p:sldId id="304" r:id="rId9"/>
    <p:sldId id="256" r:id="rId10"/>
    <p:sldId id="274" r:id="rId11"/>
    <p:sldId id="257" r:id="rId12"/>
    <p:sldId id="258" r:id="rId13"/>
    <p:sldId id="260" r:id="rId14"/>
    <p:sldId id="259" r:id="rId15"/>
    <p:sldId id="292" r:id="rId16"/>
    <p:sldId id="290" r:id="rId17"/>
    <p:sldId id="268" r:id="rId18"/>
    <p:sldId id="294" r:id="rId19"/>
    <p:sldId id="293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75" y="1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91CA4-05EC-4BDB-8493-7E4ACC0981BD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BB421-D3CA-4727-AB88-50E25BC0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Lato Light" panose="020F03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0E8F-53B8-47F3-B55E-5BC9C838B54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6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0E8F-53B8-47F3-B55E-5BC9C838B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0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0E8F-53B8-47F3-B55E-5BC9C838B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son Neue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ison Neu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2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6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2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9F1-0B4B-465C-9D3F-08D0CC5D7531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91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981-A17C-455E-A374-9CCE33F1977D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88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2A40-4ABD-469D-8A51-67DE7CB53C46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89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A1D6-52F7-47C7-A73D-24D63B74BEA3}" type="datetime1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A368-078C-408B-A0CE-05B73772B6FC}" type="datetime1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2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D00BD-32D3-41DD-AEE3-FD571560A9D0}" type="datetime1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5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AAAC1-32CC-4820-AF27-31301BBD0941}" type="datetime1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6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EFD-6136-430C-93C2-DCBE18476C67}" type="datetime1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0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9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1FF2-CE29-46B9-B1FD-E8D845CCF5A9}" type="datetime1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71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5D0A-A1BD-48CA-A93C-EBA1E1CB0A63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8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3482-BB47-4873-84A2-61606872BEB7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5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8185-C881-4591-9C53-572C7C040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09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9C33-505E-459B-88D6-1432C60ED0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95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1134-1B64-4DE6-BEF5-2B5196B4FC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02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BCB8-1D10-4C8F-8436-F7ACDB79D3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7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BF46-4824-4211-B9EB-D224653DB9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18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50C8-E771-4701-B408-677F70507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12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5B2F-8EB6-4E75-865A-DFAAC9AA13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3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35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4E3-2B4F-4C02-8766-32D17ECE68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77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380-50B8-4E5E-B1A9-626BB08CD3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74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6043-0E0B-48E8-B474-47B424F760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21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3EC1A-11FC-4694-9590-B827FC3321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81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27B58-A8B4-45AF-AA1A-25D077648CE4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95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9B50-124D-4AA8-82A8-9CACF575159A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2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455A4-0BA4-4BF7-BC54-FEE813672F0B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0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4E267-1E01-4E37-8841-C152BA087161}" type="datetime1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4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263B-CB46-4A2A-AEC4-A27BB3AFE7DF}" type="datetime1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74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AF95-FDC2-4760-8F6E-ADD58CD05832}" type="datetime1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37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765B-3A41-49DE-BA36-6EED7D0BEF6C}" type="datetime1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9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EE45-CA72-4991-B027-FB714FB3DD07}" type="datetime1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5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5ED-3996-4CFE-B160-C3DF190C0E3F}" type="datetime1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36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031-ADA1-448E-B427-704C009DA517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7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5E3-E21B-44DF-B345-7128E84FECCD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60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8185-C881-4591-9C53-572C7C040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9C33-505E-459B-88D6-1432C60ED0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73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1134-1B64-4DE6-BEF5-2B5196B4FC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5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BCB8-1D10-4C8F-8436-F7ACDB79D3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71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BF46-4824-4211-B9EB-D224653DB9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4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50C8-E771-4701-B408-677F70507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98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5B2F-8EB6-4E75-865A-DFAAC9AA13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58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4E3-2B4F-4C02-8766-32D17ECE68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09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380-50B8-4E5E-B1A9-626BB08CD3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79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6043-0E0B-48E8-B474-47B424F760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47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3EC1A-11FC-4694-9590-B827FC3321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84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6178-0A51-4121-813D-EC2083A4A9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1BF8A-4CAA-496C-A688-92A020A1E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55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1B5F-DF77-40EB-9ECC-7659D5819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939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65B5-29A3-4368-A607-C148F5DB08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6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28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C7EA-EF6C-43F5-9D99-113CB149B5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77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C225-3D2E-418F-8F2B-05A948211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48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D4FD-3BEB-4147-B6DC-47BCBAEE07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6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575-E536-48F9-9B61-E082CBC680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84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487F-64CB-4422-9C7A-1BE4E844D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37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115C-607B-4337-AC2D-E86794A11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75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18D7-13CA-47DD-85C8-00D45CBA65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3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6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28315-89E2-430E-91A6-072900180A10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B5BDB-8630-48E4-94D0-469D05344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9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fld id="{EE7E6942-3EBE-4253-AF2B-11AE7FA464DD}" type="datetime1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fld id="{AEE5A633-4BD2-4339-B6ED-01C74455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ima LT" panose="02000503060000020003" pitchFamily="2" charset="0"/>
              </a:defRPr>
            </a:lvl1pPr>
          </a:lstStyle>
          <a:p>
            <a:fld id="{E9E1414E-F8D5-4FA4-B9EC-AEDA0AD255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tima LT" panose="02000503060000020003" pitchFamily="2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ima LT" panose="02000503060000020003" pitchFamily="2" charset="0"/>
              </a:defRPr>
            </a:lvl1pPr>
          </a:lstStyle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6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tima LT" panose="0200050306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ima LT" panose="02000503060000020003" pitchFamily="2" charset="0"/>
              </a:defRPr>
            </a:lvl1pPr>
          </a:lstStyle>
          <a:p>
            <a:fld id="{406F51B3-1F1C-4CBB-8CE8-E7E924FBF109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tima LT" panose="0200050306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ima LT" panose="02000503060000020003" pitchFamily="2" charset="0"/>
              </a:defRPr>
            </a:lvl1pPr>
          </a:lstStyle>
          <a:p>
            <a:fld id="{8D296A67-445C-4BCF-9F13-102C5E2DB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7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tima LT" panose="0200050306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tima LT" panose="0200050306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aison Neue" panose="02000000000000000000" pitchFamily="2" charset="0"/>
              </a:defRPr>
            </a:lvl1pPr>
          </a:lstStyle>
          <a:p>
            <a:fld id="{E9E1414E-F8D5-4FA4-B9EC-AEDA0AD255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aison Neue" panose="02000000000000000000" pitchFamily="2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aison Neue" panose="02000000000000000000" pitchFamily="2" charset="0"/>
              </a:defRPr>
            </a:lvl1pPr>
          </a:lstStyle>
          <a:p>
            <a:fld id="{8D296A67-445C-4BCF-9F13-102C5E2DB1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4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son Neu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aison Neue" panose="02000000000000000000" pitchFamily="2" charset="0"/>
              </a:defRPr>
            </a:lvl1pPr>
          </a:lstStyle>
          <a:p>
            <a:fld id="{ADC7B33F-C7F1-42DC-B90A-CF19FF5A4B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aison Neue" panose="02000000000000000000" pitchFamily="2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aison Neue" panose="02000000000000000000" pitchFamily="2" charset="0"/>
              </a:defRPr>
            </a:lvl1pPr>
          </a:lstStyle>
          <a:p>
            <a:fld id="{AEE5A633-4BD2-4339-B6ED-01C744559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0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son Neu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ison Neue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4.xml"/><Relationship Id="rId1" Type="http://schemas.openxmlformats.org/officeDocument/2006/relationships/video" Target="https://www.youtube.com/embed/D61lQH8jvmQ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6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9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3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8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2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9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9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3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9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69466" y="4958891"/>
            <a:ext cx="9453068" cy="1019397"/>
          </a:xfrm>
        </p:spPr>
        <p:txBody>
          <a:bodyPr anchor="t">
            <a:noAutofit/>
          </a:bodyPr>
          <a:lstStyle/>
          <a:p>
            <a:r>
              <a:rPr lang="en-US" sz="1800">
                <a:latin typeface="Maison Neue" panose="02000000000000000000" pitchFamily="2" charset="0"/>
                <a:ea typeface="Open Sans Light" panose="020B0306030504020204" pitchFamily="34" charset="0"/>
                <a:cs typeface="Lato Light" panose="020F0402020204030203" pitchFamily="34" charset="0"/>
              </a:rPr>
              <a:t> You can use our SaaS proprietary solutions to optimize your brick &amp; mortar retail ecosystem by understanding shoppers’ path to purchase and by engaging with them in order to increase frequency of visits, conversions &amp; their lifetime value.</a:t>
            </a:r>
            <a:endParaRPr lang="en-US" sz="1800" dirty="0">
              <a:latin typeface="Maison Neue" panose="02000000000000000000" pitchFamily="2" charset="0"/>
              <a:ea typeface="Open Sans Light" panose="020B0306030504020204" pitchFamily="34" charset="0"/>
              <a:cs typeface="Lato Light" panose="020F04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1949" y="272039"/>
            <a:ext cx="3328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6414"/>
                </a:solidFill>
                <a:effectLst/>
                <a:uLnTx/>
                <a:uFillTx/>
                <a:latin typeface="Maison Neue" panose="02000000000000000000" pitchFamily="2" charset="0"/>
                <a:ea typeface="Open Sans Light" panose="020B0306030504020204" pitchFamily="34" charset="0"/>
                <a:cs typeface="Lato Hairline" panose="020F0502020204030203" pitchFamily="34" charset="0"/>
              </a:rPr>
              <a:t>OUR BUSINESS PROPOSITION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6414"/>
              </a:solidFill>
              <a:effectLst/>
              <a:uLnTx/>
              <a:uFillTx/>
              <a:latin typeface="Maison Neue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9714" y="1105826"/>
            <a:ext cx="2612572" cy="2612572"/>
          </a:xfrm>
          <a:prstGeom prst="rect">
            <a:avLst/>
          </a:prstGeom>
          <a:solidFill>
            <a:srgbClr val="DD6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2284" y="2227446"/>
            <a:ext cx="206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4E5"/>
                </a:solidFill>
                <a:effectLst/>
                <a:uLnTx/>
                <a:uFillTx/>
                <a:latin typeface="Maison Neue" panose="02000000000000000000" pitchFamily="2" charset="0"/>
                <a:ea typeface="Open Sans Light" panose="020B0306030504020204" pitchFamily="34" charset="0"/>
                <a:cs typeface="Lato Hairline" panose="020F0502020204030203" pitchFamily="34" charset="0"/>
              </a:rPr>
              <a:t>LOGO GOES HERE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4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2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61lQH8jvmQ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5898873"/>
            <a:ext cx="12192001" cy="949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son Neue" panose="02000000000000000000" pitchFamily="2" charset="0"/>
                <a:ea typeface="Open Sans Extrabold" panose="020B0906030804020204" pitchFamily="34" charset="0"/>
                <a:cs typeface="Lato Hairline" panose="020F0502020204030203" charset="0"/>
              </a:rPr>
              <a:t>Play our video on the future of retail in IoT environments</a:t>
            </a:r>
            <a:br>
              <a:rPr kumimoji="0" lang="en-I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son Neue" panose="020000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kumimoji="0" lang="en-IE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son Neue" panose="020000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bit.ly/1JjVLEG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ison Neue" panose="020000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2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62</Words>
  <Application>Microsoft Office PowerPoint</Application>
  <PresentationFormat>Widescreen</PresentationFormat>
  <Paragraphs>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Light</vt:lpstr>
      <vt:lpstr>Lato Hairline</vt:lpstr>
      <vt:lpstr>Lato Light</vt:lpstr>
      <vt:lpstr>Maison Neue</vt:lpstr>
      <vt:lpstr>Open Sans Extrabold</vt:lpstr>
      <vt:lpstr>Open Sans Light</vt:lpstr>
      <vt:lpstr>Optima LT</vt:lpstr>
      <vt:lpstr>Office Theme</vt:lpstr>
      <vt:lpstr>1_Office Theme</vt:lpstr>
      <vt:lpstr>7_Office Theme</vt:lpstr>
      <vt:lpstr>2_Office Theme</vt:lpstr>
      <vt:lpstr>6_Office Theme</vt:lpstr>
      <vt:lpstr>4_Office Theme</vt:lpstr>
      <vt:lpstr>PowerPoint Presentation</vt:lpstr>
      <vt:lpstr>PowerPoint Presentation</vt:lpstr>
      <vt:lpstr> You can use our SaaS proprietary solutions to optimize your brick &amp; mortar retail ecosystem by understanding shoppers’ path to purchase and by engaging with them in order to increase frequency of visits, conversions &amp; their lifetime value.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Marculescu</dc:creator>
  <cp:lastModifiedBy>Dan Marculescu</cp:lastModifiedBy>
  <cp:revision>33</cp:revision>
  <dcterms:created xsi:type="dcterms:W3CDTF">2017-04-30T09:15:11Z</dcterms:created>
  <dcterms:modified xsi:type="dcterms:W3CDTF">2017-05-05T05:44:48Z</dcterms:modified>
</cp:coreProperties>
</file>